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docMetadata/LabelInfo.xml" ContentType="application/vnd.ms-office.classificationlabel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4"/>
  </p:sldMasterIdLst>
  <p:sldIdLst>
    <p:sldId id="256" r:id="rId5"/>
    <p:sldId id="259" r:id="rId6"/>
    <p:sldId id="260" r:id="rId7"/>
    <p:sldId id="261" r:id="rId8"/>
    <p:sldId id="262" r:id="rId9"/>
    <p:sldId id="263" r:id="rId10"/>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592" userDrawn="1">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15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996" autoAdjust="0"/>
    <p:restoredTop sz="94660"/>
  </p:normalViewPr>
  <p:slideViewPr>
    <p:cSldViewPr snapToGrid="0">
      <p:cViewPr>
        <p:scale>
          <a:sx n="100" d="100"/>
          <a:sy n="100" d="100"/>
        </p:scale>
        <p:origin x="138" y="-72"/>
      </p:cViewPr>
      <p:guideLst>
        <p:guide orient="horz" pos="2592"/>
        <p:guide pos="3168"/>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92A0BE05-A969-402E-AB9C-19308AB67F91}"/>
              </a:ext>
              <a:ext uri="{C183D7F6-B498-43B3-948B-1728B52AA6E4}">
                <adec:decorative xmlns:adec="http://schemas.microsoft.com/office/drawing/2017/decorative" xmlns="" val="1"/>
              </a:ext>
            </a:extLst>
          </p:cNvPr>
          <p:cNvSpPr/>
          <p:nvPr userDrawn="1"/>
        </p:nvSpPr>
        <p:spPr>
          <a:xfrm>
            <a:off x="0" y="0"/>
            <a:ext cx="5725886" cy="77724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xmlns="" id="{7C19BC3A-2B08-4128-BB08-AC0515AFDF6E}"/>
              </a:ext>
            </a:extLst>
          </p:cNvPr>
          <p:cNvSpPr>
            <a:spLocks noGrp="1"/>
          </p:cNvSpPr>
          <p:nvPr>
            <p:ph type="title" hasCustomPrompt="1"/>
          </p:nvPr>
        </p:nvSpPr>
        <p:spPr>
          <a:xfrm>
            <a:off x="435423" y="2538716"/>
            <a:ext cx="4767944" cy="1573362"/>
          </a:xfrm>
        </p:spPr>
        <p:txBody>
          <a:bodyPr>
            <a:noAutofit/>
          </a:bodyPr>
          <a:lstStyle>
            <a:lvl1pPr>
              <a:defRPr lang="en-US" sz="5400" b="1" kern="1200" dirty="0">
                <a:solidFill>
                  <a:schemeClr val="accent2"/>
                </a:solidFill>
                <a:latin typeface="+mj-lt"/>
                <a:ea typeface="+mn-ea"/>
                <a:cs typeface="+mn-cs"/>
              </a:defRPr>
            </a:lvl1pPr>
          </a:lstStyle>
          <a:p>
            <a:r>
              <a:rPr lang="en-US"/>
              <a:t>CLICK TO EDIT</a:t>
            </a:r>
          </a:p>
        </p:txBody>
      </p:sp>
      <p:sp>
        <p:nvSpPr>
          <p:cNvPr id="13" name="Text Placeholder 12">
            <a:extLst>
              <a:ext uri="{FF2B5EF4-FFF2-40B4-BE49-F238E27FC236}">
                <a16:creationId xmlns:a16="http://schemas.microsoft.com/office/drawing/2014/main" xmlns="" id="{9676FE37-9B4F-46F3-A9E8-67F8B2BE22B0}"/>
              </a:ext>
            </a:extLst>
          </p:cNvPr>
          <p:cNvSpPr>
            <a:spLocks noGrp="1"/>
          </p:cNvSpPr>
          <p:nvPr>
            <p:ph type="body" sz="quarter" idx="10" hasCustomPrompt="1"/>
          </p:nvPr>
        </p:nvSpPr>
        <p:spPr>
          <a:xfrm>
            <a:off x="435426" y="1063398"/>
            <a:ext cx="4767941" cy="675595"/>
          </a:xfrm>
        </p:spPr>
        <p:txBody>
          <a:bodyPr>
            <a:normAutofit/>
          </a:bodyPr>
          <a:lstStyle>
            <a:lvl1pPr marL="0" indent="0">
              <a:buNone/>
              <a:defRPr sz="1800" b="1">
                <a:solidFill>
                  <a:schemeClr val="accent2"/>
                </a:solidFill>
                <a:latin typeface="+mj-lt"/>
              </a:defRPr>
            </a:lvl1pPr>
          </a:lstStyle>
          <a:p>
            <a:pPr lvl="0"/>
            <a:r>
              <a:rPr lang="en-US" dirty="0"/>
              <a:t>CLICK TO EDIT MASTER TEXT STYLES</a:t>
            </a:r>
          </a:p>
        </p:txBody>
      </p:sp>
      <p:sp>
        <p:nvSpPr>
          <p:cNvPr id="15" name="Text Placeholder 12">
            <a:extLst>
              <a:ext uri="{FF2B5EF4-FFF2-40B4-BE49-F238E27FC236}">
                <a16:creationId xmlns:a16="http://schemas.microsoft.com/office/drawing/2014/main" xmlns="" id="{33F2CC25-1459-4300-B21B-45223B9F2286}"/>
              </a:ext>
            </a:extLst>
          </p:cNvPr>
          <p:cNvSpPr>
            <a:spLocks noGrp="1"/>
          </p:cNvSpPr>
          <p:nvPr>
            <p:ph type="body" sz="quarter" idx="12" hasCustomPrompt="1"/>
          </p:nvPr>
        </p:nvSpPr>
        <p:spPr>
          <a:xfrm>
            <a:off x="435425" y="2133600"/>
            <a:ext cx="3320145" cy="364671"/>
          </a:xfrm>
        </p:spPr>
        <p:txBody>
          <a:bodyPr>
            <a:normAutofit/>
          </a:bodyPr>
          <a:lstStyle>
            <a:lvl1pPr marL="0" indent="0">
              <a:lnSpc>
                <a:spcPct val="100000"/>
              </a:lnSpc>
              <a:buNone/>
              <a:defRPr sz="1600" b="0">
                <a:solidFill>
                  <a:schemeClr val="bg1"/>
                </a:solidFill>
                <a:latin typeface="+mn-lt"/>
                <a:cs typeface="Sabon Next LT" panose="02000500000000000000" pitchFamily="2" charset="0"/>
              </a:defRPr>
            </a:lvl1pPr>
          </a:lstStyle>
          <a:p>
            <a:pPr lvl="0"/>
            <a:r>
              <a:rPr lang="en-US" dirty="0"/>
              <a:t>Click to edit master text styles</a:t>
            </a:r>
          </a:p>
        </p:txBody>
      </p:sp>
      <p:sp>
        <p:nvSpPr>
          <p:cNvPr id="16" name="Text Placeholder 12">
            <a:extLst>
              <a:ext uri="{FF2B5EF4-FFF2-40B4-BE49-F238E27FC236}">
                <a16:creationId xmlns:a16="http://schemas.microsoft.com/office/drawing/2014/main" xmlns="" id="{47556F87-28A1-46ED-A582-D02EB23E8000}"/>
              </a:ext>
            </a:extLst>
          </p:cNvPr>
          <p:cNvSpPr>
            <a:spLocks noGrp="1"/>
          </p:cNvSpPr>
          <p:nvPr>
            <p:ph type="body" sz="quarter" idx="13" hasCustomPrompt="1"/>
          </p:nvPr>
        </p:nvSpPr>
        <p:spPr>
          <a:xfrm>
            <a:off x="435424" y="4090306"/>
            <a:ext cx="4767944" cy="1047752"/>
          </a:xfrm>
        </p:spPr>
        <p:txBody>
          <a:bodyPr>
            <a:normAutofit/>
          </a:bodyPr>
          <a:lstStyle>
            <a:lvl1pPr marL="0" indent="0">
              <a:lnSpc>
                <a:spcPct val="100000"/>
              </a:lnSpc>
              <a:buNone/>
              <a:defRPr sz="1600" b="0">
                <a:solidFill>
                  <a:schemeClr val="bg1"/>
                </a:solidFill>
                <a:latin typeface="+mn-lt"/>
                <a:cs typeface="Sabon Next LT" panose="02000500000000000000" pitchFamily="2" charset="0"/>
              </a:defRPr>
            </a:lvl1pPr>
          </a:lstStyle>
          <a:p>
            <a:pPr lvl="0"/>
            <a:r>
              <a:rPr lang="en-US" dirty="0"/>
              <a:t>Click to edit master text styles</a:t>
            </a:r>
          </a:p>
        </p:txBody>
      </p:sp>
      <p:cxnSp>
        <p:nvCxnSpPr>
          <p:cNvPr id="20" name="Straight Connector 19">
            <a:extLst>
              <a:ext uri="{FF2B5EF4-FFF2-40B4-BE49-F238E27FC236}">
                <a16:creationId xmlns:a16="http://schemas.microsoft.com/office/drawing/2014/main" xmlns="" id="{18CEA0AE-D6C7-4812-BD6A-004B9A62BD7F}"/>
              </a:ext>
              <a:ext uri="{C183D7F6-B498-43B3-948B-1728B52AA6E4}">
                <adec:decorative xmlns:adec="http://schemas.microsoft.com/office/drawing/2017/decorative" xmlns="" val="1"/>
              </a:ext>
            </a:extLst>
          </p:cNvPr>
          <p:cNvCxnSpPr/>
          <p:nvPr userDrawn="1"/>
        </p:nvCxnSpPr>
        <p:spPr>
          <a:xfrm>
            <a:off x="522514" y="6466114"/>
            <a:ext cx="201385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7" name="Text Placeholder 12">
            <a:extLst>
              <a:ext uri="{FF2B5EF4-FFF2-40B4-BE49-F238E27FC236}">
                <a16:creationId xmlns:a16="http://schemas.microsoft.com/office/drawing/2014/main" xmlns="" id="{F90262EC-A22E-4261-9718-D2E1A6F97C67}"/>
              </a:ext>
            </a:extLst>
          </p:cNvPr>
          <p:cNvSpPr>
            <a:spLocks noGrp="1"/>
          </p:cNvSpPr>
          <p:nvPr>
            <p:ph type="body" sz="quarter" idx="14"/>
          </p:nvPr>
        </p:nvSpPr>
        <p:spPr>
          <a:xfrm>
            <a:off x="435424" y="6578950"/>
            <a:ext cx="2100947" cy="318409"/>
          </a:xfrm>
        </p:spPr>
        <p:txBody>
          <a:bodyPr>
            <a:normAutofit/>
          </a:bodyPr>
          <a:lstStyle>
            <a:lvl1pPr marL="0" indent="0">
              <a:buNone/>
              <a:defRPr sz="1400" b="0">
                <a:solidFill>
                  <a:schemeClr val="tx2">
                    <a:lumMod val="40000"/>
                    <a:lumOff val="60000"/>
                  </a:schemeClr>
                </a:solidFill>
                <a:latin typeface="+mn-lt"/>
                <a:cs typeface="Sabon Next LT" panose="02000500000000000000" pitchFamily="2" charset="0"/>
              </a:defRPr>
            </a:lvl1pPr>
          </a:lstStyle>
          <a:p>
            <a:pPr lvl="0"/>
            <a:r>
              <a:rPr lang="en-US"/>
              <a:t>Click to edit Master text styles</a:t>
            </a:r>
          </a:p>
        </p:txBody>
      </p:sp>
      <p:sp>
        <p:nvSpPr>
          <p:cNvPr id="25" name="Text Placeholder 12">
            <a:extLst>
              <a:ext uri="{FF2B5EF4-FFF2-40B4-BE49-F238E27FC236}">
                <a16:creationId xmlns:a16="http://schemas.microsoft.com/office/drawing/2014/main" xmlns="" id="{E0C4E03D-A663-4212-B87A-5D812C60C783}"/>
              </a:ext>
            </a:extLst>
          </p:cNvPr>
          <p:cNvSpPr>
            <a:spLocks noGrp="1"/>
          </p:cNvSpPr>
          <p:nvPr>
            <p:ph type="body" sz="quarter" idx="17"/>
          </p:nvPr>
        </p:nvSpPr>
        <p:spPr>
          <a:xfrm>
            <a:off x="2982684" y="6095080"/>
            <a:ext cx="2100947" cy="318409"/>
          </a:xfrm>
          <a:ln>
            <a:noFill/>
          </a:ln>
        </p:spPr>
        <p:txBody>
          <a:bodyPr>
            <a:normAutofit/>
          </a:bodyPr>
          <a:lstStyle>
            <a:lvl1pPr marL="0" indent="0" algn="l">
              <a:buNone/>
              <a:defRPr sz="1400" b="0">
                <a:solidFill>
                  <a:schemeClr val="bg1"/>
                </a:solidFill>
                <a:latin typeface="+mn-lt"/>
                <a:cs typeface="Sabon Next LT" panose="02000500000000000000" pitchFamily="2" charset="0"/>
              </a:defRPr>
            </a:lvl1pPr>
          </a:lstStyle>
          <a:p>
            <a:pPr lvl="0"/>
            <a:r>
              <a:rPr lang="en-US"/>
              <a:t>Click to edit Master text styles</a:t>
            </a:r>
          </a:p>
        </p:txBody>
      </p:sp>
      <p:cxnSp>
        <p:nvCxnSpPr>
          <p:cNvPr id="22" name="Straight Connector 21">
            <a:extLst>
              <a:ext uri="{FF2B5EF4-FFF2-40B4-BE49-F238E27FC236}">
                <a16:creationId xmlns:a16="http://schemas.microsoft.com/office/drawing/2014/main" xmlns="" id="{B622B6EA-87B2-4005-886F-9C56CA410B59}"/>
              </a:ext>
              <a:ext uri="{C183D7F6-B498-43B3-948B-1728B52AA6E4}">
                <adec:decorative xmlns:adec="http://schemas.microsoft.com/office/drawing/2017/decorative" xmlns="" val="1"/>
              </a:ext>
            </a:extLst>
          </p:cNvPr>
          <p:cNvCxnSpPr>
            <a:cxnSpLocks/>
          </p:cNvCxnSpPr>
          <p:nvPr userDrawn="1"/>
        </p:nvCxnSpPr>
        <p:spPr>
          <a:xfrm>
            <a:off x="3072736" y="6466114"/>
            <a:ext cx="2013857"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12">
            <a:extLst>
              <a:ext uri="{FF2B5EF4-FFF2-40B4-BE49-F238E27FC236}">
                <a16:creationId xmlns:a16="http://schemas.microsoft.com/office/drawing/2014/main" xmlns="" id="{973E5716-210F-4380-9984-AFBCD053E9D0}"/>
              </a:ext>
            </a:extLst>
          </p:cNvPr>
          <p:cNvSpPr>
            <a:spLocks noGrp="1"/>
          </p:cNvSpPr>
          <p:nvPr>
            <p:ph type="body" sz="quarter" idx="16"/>
          </p:nvPr>
        </p:nvSpPr>
        <p:spPr>
          <a:xfrm>
            <a:off x="2982685" y="6578950"/>
            <a:ext cx="2100947" cy="318409"/>
          </a:xfrm>
        </p:spPr>
        <p:txBody>
          <a:bodyPr>
            <a:normAutofit/>
          </a:bodyPr>
          <a:lstStyle>
            <a:lvl1pPr marL="0" indent="0">
              <a:buNone/>
              <a:defRPr sz="1400" b="0">
                <a:solidFill>
                  <a:schemeClr val="tx2">
                    <a:lumMod val="40000"/>
                    <a:lumOff val="60000"/>
                  </a:schemeClr>
                </a:solidFill>
                <a:latin typeface="+mn-lt"/>
                <a:cs typeface="Sabon Next LT" panose="02000500000000000000" pitchFamily="2" charset="0"/>
              </a:defRPr>
            </a:lvl1pPr>
          </a:lstStyle>
          <a:p>
            <a:pPr lvl="0"/>
            <a:r>
              <a:rPr lang="en-US"/>
              <a:t>Click to edit Master text styles</a:t>
            </a:r>
          </a:p>
        </p:txBody>
      </p:sp>
      <p:sp>
        <p:nvSpPr>
          <p:cNvPr id="3" name="Picture Placeholder 2">
            <a:extLst>
              <a:ext uri="{FF2B5EF4-FFF2-40B4-BE49-F238E27FC236}">
                <a16:creationId xmlns:a16="http://schemas.microsoft.com/office/drawing/2014/main" xmlns="" id="{4547E222-3CAD-4169-AA9F-275F892CDF3F}"/>
              </a:ext>
            </a:extLst>
          </p:cNvPr>
          <p:cNvSpPr>
            <a:spLocks noGrp="1"/>
          </p:cNvSpPr>
          <p:nvPr>
            <p:ph type="pic" sz="quarter" idx="18" hasCustomPrompt="1"/>
          </p:nvPr>
        </p:nvSpPr>
        <p:spPr>
          <a:xfrm>
            <a:off x="5725881" y="0"/>
            <a:ext cx="4332519" cy="7772400"/>
          </a:xfrm>
        </p:spPr>
        <p:txBody>
          <a:bodyPr anchor="ctr">
            <a:normAutofit/>
          </a:bodyPr>
          <a:lstStyle>
            <a:lvl1pPr marL="0" indent="0" algn="ctr">
              <a:buNone/>
              <a:defRPr sz="2400"/>
            </a:lvl1pPr>
          </a:lstStyle>
          <a:p>
            <a:r>
              <a:rPr lang="en-US" dirty="0"/>
              <a:t>Click to add picture</a:t>
            </a:r>
          </a:p>
        </p:txBody>
      </p:sp>
    </p:spTree>
    <p:extLst>
      <p:ext uri="{BB962C8B-B14F-4D97-AF65-F5344CB8AC3E}">
        <p14:creationId xmlns:p14="http://schemas.microsoft.com/office/powerpoint/2010/main" xmlns="" val="1714523119"/>
      </p:ext>
    </p:extLst>
  </p:cSld>
  <p:clrMapOvr>
    <a:masterClrMapping/>
  </p:clrMapOvr>
  <p:extLst>
    <p:ext uri="{DCECCB84-F9BA-43D5-87BE-67443E8EF086}">
      <p15:sldGuideLst xmlns:p15="http://schemas.microsoft.com/office/powerpoint/2012/main" xmlns="">
        <p15:guide id="1" orient="horz" pos="8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92A0BE05-A969-402E-AB9C-19308AB67F91}"/>
              </a:ext>
              <a:ext uri="{C183D7F6-B498-43B3-948B-1728B52AA6E4}">
                <adec:decorative xmlns:adec="http://schemas.microsoft.com/office/drawing/2017/decorative" xmlns="" val="1"/>
              </a:ext>
            </a:extLst>
          </p:cNvPr>
          <p:cNvSpPr/>
          <p:nvPr userDrawn="1"/>
        </p:nvSpPr>
        <p:spPr>
          <a:xfrm>
            <a:off x="0" y="0"/>
            <a:ext cx="5725886" cy="77724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1">
            <a:extLst>
              <a:ext uri="{FF2B5EF4-FFF2-40B4-BE49-F238E27FC236}">
                <a16:creationId xmlns:a16="http://schemas.microsoft.com/office/drawing/2014/main" xmlns="" id="{AFF1F8C0-1DD4-478C-BCE9-FDBCA2191258}"/>
              </a:ext>
            </a:extLst>
          </p:cNvPr>
          <p:cNvSpPr>
            <a:spLocks noGrp="1"/>
          </p:cNvSpPr>
          <p:nvPr>
            <p:ph type="title" hasCustomPrompt="1"/>
          </p:nvPr>
        </p:nvSpPr>
        <p:spPr>
          <a:xfrm>
            <a:off x="435423" y="2538716"/>
            <a:ext cx="4767944" cy="1573362"/>
          </a:xfrm>
        </p:spPr>
        <p:txBody>
          <a:bodyPr>
            <a:noAutofit/>
          </a:bodyPr>
          <a:lstStyle>
            <a:lvl1pPr>
              <a:defRPr lang="en-US" sz="5400" b="1" kern="1200" dirty="0">
                <a:solidFill>
                  <a:schemeClr val="accent4"/>
                </a:solidFill>
                <a:latin typeface="+mj-lt"/>
                <a:ea typeface="+mn-ea"/>
                <a:cs typeface="+mn-cs"/>
              </a:defRPr>
            </a:lvl1pPr>
          </a:lstStyle>
          <a:p>
            <a:r>
              <a:rPr lang="en-US" dirty="0"/>
              <a:t>CLICK TO EDIT</a:t>
            </a:r>
          </a:p>
        </p:txBody>
      </p:sp>
      <p:sp>
        <p:nvSpPr>
          <p:cNvPr id="25" name="Text Placeholder 12">
            <a:extLst>
              <a:ext uri="{FF2B5EF4-FFF2-40B4-BE49-F238E27FC236}">
                <a16:creationId xmlns:a16="http://schemas.microsoft.com/office/drawing/2014/main" xmlns="" id="{87B7B22B-2F4D-42A3-AB1B-C4CEA6E06725}"/>
              </a:ext>
            </a:extLst>
          </p:cNvPr>
          <p:cNvSpPr>
            <a:spLocks noGrp="1"/>
          </p:cNvSpPr>
          <p:nvPr>
            <p:ph type="body" sz="quarter" idx="10" hasCustomPrompt="1"/>
          </p:nvPr>
        </p:nvSpPr>
        <p:spPr>
          <a:xfrm>
            <a:off x="435426" y="1063398"/>
            <a:ext cx="4767941" cy="675595"/>
          </a:xfrm>
        </p:spPr>
        <p:txBody>
          <a:bodyPr>
            <a:normAutofit/>
          </a:bodyPr>
          <a:lstStyle>
            <a:lvl1pPr marL="0" indent="0">
              <a:buNone/>
              <a:defRPr sz="1800" b="1">
                <a:solidFill>
                  <a:schemeClr val="accent4"/>
                </a:solidFill>
                <a:latin typeface="+mj-lt"/>
              </a:defRPr>
            </a:lvl1pPr>
          </a:lstStyle>
          <a:p>
            <a:pPr lvl="0"/>
            <a:r>
              <a:rPr lang="en-US" dirty="0"/>
              <a:t>CLICK TO EDIT MASTER TEXT STYLES</a:t>
            </a:r>
          </a:p>
        </p:txBody>
      </p:sp>
      <p:sp>
        <p:nvSpPr>
          <p:cNvPr id="26" name="Text Placeholder 12">
            <a:extLst>
              <a:ext uri="{FF2B5EF4-FFF2-40B4-BE49-F238E27FC236}">
                <a16:creationId xmlns:a16="http://schemas.microsoft.com/office/drawing/2014/main" xmlns="" id="{7392FC51-4759-4E71-A243-5A6A8418F49C}"/>
              </a:ext>
            </a:extLst>
          </p:cNvPr>
          <p:cNvSpPr>
            <a:spLocks noGrp="1"/>
          </p:cNvSpPr>
          <p:nvPr>
            <p:ph type="body" sz="quarter" idx="12" hasCustomPrompt="1"/>
          </p:nvPr>
        </p:nvSpPr>
        <p:spPr>
          <a:xfrm>
            <a:off x="435425" y="2133600"/>
            <a:ext cx="3320145" cy="364671"/>
          </a:xfrm>
        </p:spPr>
        <p:txBody>
          <a:bodyPr>
            <a:normAutofit/>
          </a:bodyPr>
          <a:lstStyle>
            <a:lvl1pPr marL="0" indent="0">
              <a:lnSpc>
                <a:spcPct val="100000"/>
              </a:lnSpc>
              <a:buNone/>
              <a:defRPr sz="1600" b="0">
                <a:solidFill>
                  <a:schemeClr val="tx1"/>
                </a:solidFill>
                <a:latin typeface="+mn-lt"/>
                <a:cs typeface="Sabon Next LT" panose="02000500000000000000" pitchFamily="2" charset="0"/>
              </a:defRPr>
            </a:lvl1pPr>
          </a:lstStyle>
          <a:p>
            <a:pPr lvl="0"/>
            <a:r>
              <a:rPr lang="en-US" dirty="0"/>
              <a:t>Click to edit master text styles</a:t>
            </a:r>
          </a:p>
        </p:txBody>
      </p:sp>
      <p:sp>
        <p:nvSpPr>
          <p:cNvPr id="29" name="Text Placeholder 12">
            <a:extLst>
              <a:ext uri="{FF2B5EF4-FFF2-40B4-BE49-F238E27FC236}">
                <a16:creationId xmlns:a16="http://schemas.microsoft.com/office/drawing/2014/main" xmlns="" id="{4170C802-BAB3-43E2-BCA8-111CEECB0B8B}"/>
              </a:ext>
            </a:extLst>
          </p:cNvPr>
          <p:cNvSpPr>
            <a:spLocks noGrp="1"/>
          </p:cNvSpPr>
          <p:nvPr>
            <p:ph type="body" sz="quarter" idx="13" hasCustomPrompt="1"/>
          </p:nvPr>
        </p:nvSpPr>
        <p:spPr>
          <a:xfrm>
            <a:off x="435424" y="4090306"/>
            <a:ext cx="4767944" cy="1047752"/>
          </a:xfrm>
        </p:spPr>
        <p:txBody>
          <a:bodyPr>
            <a:normAutofit/>
          </a:bodyPr>
          <a:lstStyle>
            <a:lvl1pPr marL="0" indent="0">
              <a:lnSpc>
                <a:spcPct val="100000"/>
              </a:lnSpc>
              <a:buNone/>
              <a:defRPr sz="1600" b="0">
                <a:solidFill>
                  <a:schemeClr val="tx1"/>
                </a:solidFill>
                <a:latin typeface="+mn-lt"/>
                <a:cs typeface="Sabon Next LT" panose="02000500000000000000" pitchFamily="2" charset="0"/>
              </a:defRPr>
            </a:lvl1pPr>
          </a:lstStyle>
          <a:p>
            <a:pPr lvl="0"/>
            <a:r>
              <a:rPr lang="en-US" dirty="0"/>
              <a:t>Click to edit master text styles</a:t>
            </a:r>
          </a:p>
        </p:txBody>
      </p:sp>
      <p:cxnSp>
        <p:nvCxnSpPr>
          <p:cNvPr id="30" name="Straight Connector 29">
            <a:extLst>
              <a:ext uri="{FF2B5EF4-FFF2-40B4-BE49-F238E27FC236}">
                <a16:creationId xmlns:a16="http://schemas.microsoft.com/office/drawing/2014/main" xmlns="" id="{219B7881-0DCF-4D14-A3BA-1B1D8C077C91}"/>
              </a:ext>
              <a:ext uri="{C183D7F6-B498-43B3-948B-1728B52AA6E4}">
                <adec:decorative xmlns:adec="http://schemas.microsoft.com/office/drawing/2017/decorative" xmlns="" val="1"/>
              </a:ext>
            </a:extLst>
          </p:cNvPr>
          <p:cNvCxnSpPr/>
          <p:nvPr userDrawn="1"/>
        </p:nvCxnSpPr>
        <p:spPr>
          <a:xfrm>
            <a:off x="522514" y="6466114"/>
            <a:ext cx="2013857"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31" name="Text Placeholder 12">
            <a:extLst>
              <a:ext uri="{FF2B5EF4-FFF2-40B4-BE49-F238E27FC236}">
                <a16:creationId xmlns:a16="http://schemas.microsoft.com/office/drawing/2014/main" xmlns="" id="{0EC8CABC-9A36-484F-A0BE-58A465241A61}"/>
              </a:ext>
            </a:extLst>
          </p:cNvPr>
          <p:cNvSpPr>
            <a:spLocks noGrp="1"/>
          </p:cNvSpPr>
          <p:nvPr>
            <p:ph type="body" sz="quarter" idx="14"/>
          </p:nvPr>
        </p:nvSpPr>
        <p:spPr>
          <a:xfrm>
            <a:off x="435424" y="6578950"/>
            <a:ext cx="2100947" cy="318409"/>
          </a:xfrm>
        </p:spPr>
        <p:txBody>
          <a:bodyPr>
            <a:normAutofit/>
          </a:bodyPr>
          <a:lstStyle>
            <a:lvl1pPr marL="0" indent="0">
              <a:buNone/>
              <a:defRPr sz="1400" b="0">
                <a:solidFill>
                  <a:schemeClr val="accent3">
                    <a:lumMod val="50000"/>
                  </a:schemeClr>
                </a:solidFill>
                <a:latin typeface="+mn-lt"/>
                <a:cs typeface="Sabon Next LT" panose="02000500000000000000" pitchFamily="2" charset="0"/>
              </a:defRPr>
            </a:lvl1pPr>
          </a:lstStyle>
          <a:p>
            <a:pPr lvl="0"/>
            <a:r>
              <a:rPr lang="en-US"/>
              <a:t>Click to edit Master text styles</a:t>
            </a:r>
          </a:p>
        </p:txBody>
      </p:sp>
      <p:sp>
        <p:nvSpPr>
          <p:cNvPr id="21" name="Text Placeholder 12">
            <a:extLst>
              <a:ext uri="{FF2B5EF4-FFF2-40B4-BE49-F238E27FC236}">
                <a16:creationId xmlns:a16="http://schemas.microsoft.com/office/drawing/2014/main" xmlns="" id="{6938F8EE-EBB0-4CBC-9759-A6C3F772541C}"/>
              </a:ext>
            </a:extLst>
          </p:cNvPr>
          <p:cNvSpPr>
            <a:spLocks noGrp="1"/>
          </p:cNvSpPr>
          <p:nvPr>
            <p:ph type="body" sz="quarter" idx="17"/>
          </p:nvPr>
        </p:nvSpPr>
        <p:spPr>
          <a:xfrm>
            <a:off x="2982684" y="6095080"/>
            <a:ext cx="2100947" cy="318409"/>
          </a:xfrm>
          <a:ln>
            <a:noFill/>
          </a:ln>
        </p:spPr>
        <p:txBody>
          <a:bodyPr>
            <a:normAutofit/>
          </a:bodyPr>
          <a:lstStyle>
            <a:lvl1pPr marL="0" indent="0" algn="l">
              <a:buNone/>
              <a:defRPr sz="1400" b="0">
                <a:solidFill>
                  <a:schemeClr val="tx1"/>
                </a:solidFill>
                <a:latin typeface="+mn-lt"/>
                <a:cs typeface="Sabon Next LT" panose="02000500000000000000" pitchFamily="2" charset="0"/>
              </a:defRPr>
            </a:lvl1pPr>
          </a:lstStyle>
          <a:p>
            <a:pPr lvl="0"/>
            <a:r>
              <a:rPr lang="en-US"/>
              <a:t>Click to edit Master text styles</a:t>
            </a:r>
          </a:p>
        </p:txBody>
      </p:sp>
      <p:cxnSp>
        <p:nvCxnSpPr>
          <p:cNvPr id="33" name="Straight Connector 32">
            <a:extLst>
              <a:ext uri="{FF2B5EF4-FFF2-40B4-BE49-F238E27FC236}">
                <a16:creationId xmlns:a16="http://schemas.microsoft.com/office/drawing/2014/main" xmlns="" id="{8AD03895-F705-4C9E-ABD8-A3C88A32B5AE}"/>
              </a:ext>
              <a:ext uri="{C183D7F6-B498-43B3-948B-1728B52AA6E4}">
                <adec:decorative xmlns:adec="http://schemas.microsoft.com/office/drawing/2017/decorative" xmlns="" val="1"/>
              </a:ext>
            </a:extLst>
          </p:cNvPr>
          <p:cNvCxnSpPr>
            <a:cxnSpLocks/>
          </p:cNvCxnSpPr>
          <p:nvPr userDrawn="1"/>
        </p:nvCxnSpPr>
        <p:spPr>
          <a:xfrm>
            <a:off x="3072736" y="6466114"/>
            <a:ext cx="2013857" cy="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34" name="Text Placeholder 12">
            <a:extLst>
              <a:ext uri="{FF2B5EF4-FFF2-40B4-BE49-F238E27FC236}">
                <a16:creationId xmlns:a16="http://schemas.microsoft.com/office/drawing/2014/main" xmlns="" id="{F614189B-F4B8-4957-AF0D-902DE2538BE4}"/>
              </a:ext>
            </a:extLst>
          </p:cNvPr>
          <p:cNvSpPr>
            <a:spLocks noGrp="1"/>
          </p:cNvSpPr>
          <p:nvPr>
            <p:ph type="body" sz="quarter" idx="16"/>
          </p:nvPr>
        </p:nvSpPr>
        <p:spPr>
          <a:xfrm>
            <a:off x="2982685" y="6578950"/>
            <a:ext cx="2100947" cy="318409"/>
          </a:xfrm>
        </p:spPr>
        <p:txBody>
          <a:bodyPr>
            <a:normAutofit/>
          </a:bodyPr>
          <a:lstStyle>
            <a:lvl1pPr marL="0" indent="0">
              <a:buNone/>
              <a:defRPr sz="1400" b="0">
                <a:solidFill>
                  <a:schemeClr val="accent3">
                    <a:lumMod val="50000"/>
                  </a:schemeClr>
                </a:solidFill>
                <a:latin typeface="+mn-lt"/>
                <a:cs typeface="Sabon Next LT" panose="02000500000000000000" pitchFamily="2" charset="0"/>
              </a:defRPr>
            </a:lvl1pPr>
          </a:lstStyle>
          <a:p>
            <a:pPr lvl="0"/>
            <a:r>
              <a:rPr lang="en-US"/>
              <a:t>Click to edit Master text styles</a:t>
            </a:r>
          </a:p>
        </p:txBody>
      </p:sp>
      <p:sp>
        <p:nvSpPr>
          <p:cNvPr id="14" name="Picture Placeholder 2">
            <a:extLst>
              <a:ext uri="{FF2B5EF4-FFF2-40B4-BE49-F238E27FC236}">
                <a16:creationId xmlns:a16="http://schemas.microsoft.com/office/drawing/2014/main" xmlns="" id="{E7979D85-C208-4040-B2E7-82DAF8DC4084}"/>
              </a:ext>
            </a:extLst>
          </p:cNvPr>
          <p:cNvSpPr>
            <a:spLocks noGrp="1"/>
          </p:cNvSpPr>
          <p:nvPr>
            <p:ph type="pic" sz="quarter" idx="18" hasCustomPrompt="1"/>
          </p:nvPr>
        </p:nvSpPr>
        <p:spPr>
          <a:xfrm>
            <a:off x="5725881" y="0"/>
            <a:ext cx="4332519" cy="7772400"/>
          </a:xfrm>
        </p:spPr>
        <p:txBody>
          <a:bodyPr anchor="ctr">
            <a:normAutofit/>
          </a:bodyPr>
          <a:lstStyle>
            <a:lvl1pPr marL="0" indent="0" algn="ctr">
              <a:buNone/>
              <a:defRPr sz="2400"/>
            </a:lvl1pPr>
          </a:lstStyle>
          <a:p>
            <a:r>
              <a:rPr lang="en-US" dirty="0"/>
              <a:t>Click to add picture</a:t>
            </a:r>
          </a:p>
        </p:txBody>
      </p:sp>
    </p:spTree>
    <p:extLst>
      <p:ext uri="{BB962C8B-B14F-4D97-AF65-F5344CB8AC3E}">
        <p14:creationId xmlns:p14="http://schemas.microsoft.com/office/powerpoint/2010/main" xmlns="" val="314100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92A0BE05-A969-402E-AB9C-19308AB67F91}"/>
              </a:ext>
              <a:ext uri="{C183D7F6-B498-43B3-948B-1728B52AA6E4}">
                <adec:decorative xmlns:adec="http://schemas.microsoft.com/office/drawing/2017/decorative" xmlns="" val="1"/>
              </a:ext>
            </a:extLst>
          </p:cNvPr>
          <p:cNvSpPr/>
          <p:nvPr userDrawn="1"/>
        </p:nvSpPr>
        <p:spPr>
          <a:xfrm>
            <a:off x="0" y="0"/>
            <a:ext cx="5725886" cy="77724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itle 1">
            <a:extLst>
              <a:ext uri="{FF2B5EF4-FFF2-40B4-BE49-F238E27FC236}">
                <a16:creationId xmlns:a16="http://schemas.microsoft.com/office/drawing/2014/main" xmlns="" id="{05C12FE9-ECDC-48E1-BAD1-B646D44451D6}"/>
              </a:ext>
            </a:extLst>
          </p:cNvPr>
          <p:cNvSpPr>
            <a:spLocks noGrp="1"/>
          </p:cNvSpPr>
          <p:nvPr>
            <p:ph type="title" hasCustomPrompt="1"/>
          </p:nvPr>
        </p:nvSpPr>
        <p:spPr>
          <a:xfrm>
            <a:off x="435423" y="2538716"/>
            <a:ext cx="4767944" cy="1573362"/>
          </a:xfrm>
        </p:spPr>
        <p:txBody>
          <a:bodyPr>
            <a:noAutofit/>
          </a:bodyPr>
          <a:lstStyle>
            <a:lvl1pPr>
              <a:defRPr lang="en-US" sz="5400" b="1" kern="1200" dirty="0">
                <a:solidFill>
                  <a:schemeClr val="accent6"/>
                </a:solidFill>
                <a:latin typeface="+mj-lt"/>
                <a:ea typeface="+mn-ea"/>
                <a:cs typeface="+mn-cs"/>
              </a:defRPr>
            </a:lvl1pPr>
          </a:lstStyle>
          <a:p>
            <a:r>
              <a:rPr lang="en-US" dirty="0"/>
              <a:t>CLICK TO EDIT</a:t>
            </a:r>
          </a:p>
        </p:txBody>
      </p:sp>
      <p:sp>
        <p:nvSpPr>
          <p:cNvPr id="26" name="Text Placeholder 12">
            <a:extLst>
              <a:ext uri="{FF2B5EF4-FFF2-40B4-BE49-F238E27FC236}">
                <a16:creationId xmlns:a16="http://schemas.microsoft.com/office/drawing/2014/main" xmlns="" id="{2558AAB5-4914-4DB5-94A8-493319C44127}"/>
              </a:ext>
            </a:extLst>
          </p:cNvPr>
          <p:cNvSpPr>
            <a:spLocks noGrp="1"/>
          </p:cNvSpPr>
          <p:nvPr>
            <p:ph type="body" sz="quarter" idx="10" hasCustomPrompt="1"/>
          </p:nvPr>
        </p:nvSpPr>
        <p:spPr>
          <a:xfrm>
            <a:off x="435426" y="1063398"/>
            <a:ext cx="4767941" cy="675595"/>
          </a:xfrm>
        </p:spPr>
        <p:txBody>
          <a:bodyPr>
            <a:normAutofit/>
          </a:bodyPr>
          <a:lstStyle>
            <a:lvl1pPr marL="0" indent="0">
              <a:buNone/>
              <a:defRPr sz="1800" b="1">
                <a:solidFill>
                  <a:schemeClr val="accent6"/>
                </a:solidFill>
                <a:latin typeface="+mj-lt"/>
              </a:defRPr>
            </a:lvl1pPr>
          </a:lstStyle>
          <a:p>
            <a:pPr lvl="0"/>
            <a:r>
              <a:rPr lang="en-US" dirty="0"/>
              <a:t>CLICK TO EDIT MASTER TEXT STYLES</a:t>
            </a:r>
          </a:p>
        </p:txBody>
      </p:sp>
      <p:sp>
        <p:nvSpPr>
          <p:cNvPr id="28" name="Text Placeholder 12">
            <a:extLst>
              <a:ext uri="{FF2B5EF4-FFF2-40B4-BE49-F238E27FC236}">
                <a16:creationId xmlns:a16="http://schemas.microsoft.com/office/drawing/2014/main" xmlns="" id="{E0BDC1AC-F84C-4FEF-B8D3-F7C6B7C6FA4F}"/>
              </a:ext>
            </a:extLst>
          </p:cNvPr>
          <p:cNvSpPr>
            <a:spLocks noGrp="1"/>
          </p:cNvSpPr>
          <p:nvPr>
            <p:ph type="body" sz="quarter" idx="12" hasCustomPrompt="1"/>
          </p:nvPr>
        </p:nvSpPr>
        <p:spPr>
          <a:xfrm>
            <a:off x="435425" y="2133600"/>
            <a:ext cx="3320145" cy="364671"/>
          </a:xfrm>
        </p:spPr>
        <p:txBody>
          <a:bodyPr>
            <a:normAutofit/>
          </a:bodyPr>
          <a:lstStyle>
            <a:lvl1pPr marL="0" indent="0">
              <a:lnSpc>
                <a:spcPct val="100000"/>
              </a:lnSpc>
              <a:buNone/>
              <a:defRPr sz="1600" b="0">
                <a:solidFill>
                  <a:schemeClr val="bg1"/>
                </a:solidFill>
                <a:latin typeface="+mn-lt"/>
                <a:cs typeface="Sabon Next LT" panose="02000500000000000000" pitchFamily="2" charset="0"/>
              </a:defRPr>
            </a:lvl1pPr>
          </a:lstStyle>
          <a:p>
            <a:pPr lvl="0"/>
            <a:r>
              <a:rPr lang="en-US" dirty="0"/>
              <a:t>Click to edit master text styles</a:t>
            </a:r>
          </a:p>
        </p:txBody>
      </p:sp>
      <p:sp>
        <p:nvSpPr>
          <p:cNvPr id="30" name="Text Placeholder 12">
            <a:extLst>
              <a:ext uri="{FF2B5EF4-FFF2-40B4-BE49-F238E27FC236}">
                <a16:creationId xmlns:a16="http://schemas.microsoft.com/office/drawing/2014/main" xmlns="" id="{0E5A60D7-6DA3-49CC-B75B-24009A5D2691}"/>
              </a:ext>
            </a:extLst>
          </p:cNvPr>
          <p:cNvSpPr>
            <a:spLocks noGrp="1"/>
          </p:cNvSpPr>
          <p:nvPr>
            <p:ph type="body" sz="quarter" idx="13" hasCustomPrompt="1"/>
          </p:nvPr>
        </p:nvSpPr>
        <p:spPr>
          <a:xfrm>
            <a:off x="435424" y="4090306"/>
            <a:ext cx="4767944" cy="1047752"/>
          </a:xfrm>
        </p:spPr>
        <p:txBody>
          <a:bodyPr>
            <a:normAutofit/>
          </a:bodyPr>
          <a:lstStyle>
            <a:lvl1pPr marL="0" indent="0">
              <a:lnSpc>
                <a:spcPct val="100000"/>
              </a:lnSpc>
              <a:buNone/>
              <a:defRPr sz="1600" b="0">
                <a:solidFill>
                  <a:schemeClr val="bg1"/>
                </a:solidFill>
                <a:latin typeface="+mn-lt"/>
                <a:cs typeface="Sabon Next LT" panose="02000500000000000000" pitchFamily="2" charset="0"/>
              </a:defRPr>
            </a:lvl1pPr>
          </a:lstStyle>
          <a:p>
            <a:pPr lvl="0"/>
            <a:r>
              <a:rPr lang="en-US" dirty="0"/>
              <a:t>Click to edit master text styles</a:t>
            </a:r>
          </a:p>
        </p:txBody>
      </p:sp>
      <p:cxnSp>
        <p:nvCxnSpPr>
          <p:cNvPr id="31" name="Straight Connector 30">
            <a:extLst>
              <a:ext uri="{FF2B5EF4-FFF2-40B4-BE49-F238E27FC236}">
                <a16:creationId xmlns:a16="http://schemas.microsoft.com/office/drawing/2014/main" xmlns="" id="{26A43F55-CF3F-422C-A4AE-51651C1707D2}"/>
              </a:ext>
              <a:ext uri="{C183D7F6-B498-43B3-948B-1728B52AA6E4}">
                <adec:decorative xmlns:adec="http://schemas.microsoft.com/office/drawing/2017/decorative" xmlns="" val="1"/>
              </a:ext>
            </a:extLst>
          </p:cNvPr>
          <p:cNvCxnSpPr/>
          <p:nvPr userDrawn="1"/>
        </p:nvCxnSpPr>
        <p:spPr>
          <a:xfrm>
            <a:off x="522514" y="6466114"/>
            <a:ext cx="2013857" cy="0"/>
          </a:xfrm>
          <a:prstGeom prst="line">
            <a:avLst/>
          </a:prstGeom>
          <a:ln>
            <a:solidFill>
              <a:schemeClr val="accent5">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B3F7F899-EE0D-4B1C-8E75-09C182D4BC66}"/>
              </a:ext>
              <a:ext uri="{C183D7F6-B498-43B3-948B-1728B52AA6E4}">
                <adec:decorative xmlns:adec="http://schemas.microsoft.com/office/drawing/2017/decorative" xmlns="" val="1"/>
              </a:ext>
            </a:extLst>
          </p:cNvPr>
          <p:cNvCxnSpPr>
            <a:cxnSpLocks/>
          </p:cNvCxnSpPr>
          <p:nvPr userDrawn="1"/>
        </p:nvCxnSpPr>
        <p:spPr>
          <a:xfrm>
            <a:off x="3072736" y="6466114"/>
            <a:ext cx="2013857" cy="0"/>
          </a:xfrm>
          <a:prstGeom prst="line">
            <a:avLst/>
          </a:prstGeom>
          <a:ln>
            <a:solidFill>
              <a:schemeClr val="accent5">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5" name="Text Placeholder 12">
            <a:extLst>
              <a:ext uri="{FF2B5EF4-FFF2-40B4-BE49-F238E27FC236}">
                <a16:creationId xmlns:a16="http://schemas.microsoft.com/office/drawing/2014/main" xmlns="" id="{0BB9CA2C-0B63-4DF8-90AC-040245AC1395}"/>
              </a:ext>
            </a:extLst>
          </p:cNvPr>
          <p:cNvSpPr>
            <a:spLocks noGrp="1"/>
          </p:cNvSpPr>
          <p:nvPr>
            <p:ph type="body" sz="quarter" idx="17"/>
          </p:nvPr>
        </p:nvSpPr>
        <p:spPr>
          <a:xfrm>
            <a:off x="2982684" y="6095080"/>
            <a:ext cx="2100947" cy="318409"/>
          </a:xfrm>
          <a:ln>
            <a:noFill/>
          </a:ln>
        </p:spPr>
        <p:txBody>
          <a:bodyPr>
            <a:normAutofit/>
          </a:bodyPr>
          <a:lstStyle>
            <a:lvl1pPr marL="0" indent="0" algn="l">
              <a:buNone/>
              <a:defRPr sz="1400" b="0">
                <a:solidFill>
                  <a:schemeClr val="bg1"/>
                </a:solidFill>
                <a:latin typeface="+mn-lt"/>
                <a:cs typeface="Sabon Next LT" panose="02000500000000000000" pitchFamily="2" charset="0"/>
              </a:defRPr>
            </a:lvl1pPr>
          </a:lstStyle>
          <a:p>
            <a:pPr lvl="0"/>
            <a:r>
              <a:rPr lang="en-US"/>
              <a:t>Click to edit Master text styles</a:t>
            </a:r>
          </a:p>
        </p:txBody>
      </p:sp>
      <p:sp>
        <p:nvSpPr>
          <p:cNvPr id="32" name="Text Placeholder 12">
            <a:extLst>
              <a:ext uri="{FF2B5EF4-FFF2-40B4-BE49-F238E27FC236}">
                <a16:creationId xmlns:a16="http://schemas.microsoft.com/office/drawing/2014/main" xmlns="" id="{22C9185F-A4EB-4E67-A6BD-21061AB47EE0}"/>
              </a:ext>
            </a:extLst>
          </p:cNvPr>
          <p:cNvSpPr>
            <a:spLocks noGrp="1"/>
          </p:cNvSpPr>
          <p:nvPr>
            <p:ph type="body" sz="quarter" idx="14"/>
          </p:nvPr>
        </p:nvSpPr>
        <p:spPr>
          <a:xfrm>
            <a:off x="435424" y="6578950"/>
            <a:ext cx="2100947" cy="318409"/>
          </a:xfrm>
        </p:spPr>
        <p:txBody>
          <a:bodyPr>
            <a:normAutofit/>
          </a:bodyPr>
          <a:lstStyle>
            <a:lvl1pPr marL="0" indent="0">
              <a:buNone/>
              <a:defRPr sz="1400" b="0">
                <a:solidFill>
                  <a:schemeClr val="accent5">
                    <a:lumMod val="40000"/>
                    <a:lumOff val="60000"/>
                  </a:schemeClr>
                </a:solidFill>
                <a:latin typeface="+mn-lt"/>
                <a:cs typeface="Sabon Next LT" panose="02000500000000000000" pitchFamily="2" charset="0"/>
              </a:defRPr>
            </a:lvl1pPr>
          </a:lstStyle>
          <a:p>
            <a:pPr lvl="0"/>
            <a:r>
              <a:rPr lang="en-US"/>
              <a:t>Click to edit Master text styles</a:t>
            </a:r>
          </a:p>
        </p:txBody>
      </p:sp>
      <p:sp>
        <p:nvSpPr>
          <p:cNvPr id="35" name="Text Placeholder 12">
            <a:extLst>
              <a:ext uri="{FF2B5EF4-FFF2-40B4-BE49-F238E27FC236}">
                <a16:creationId xmlns:a16="http://schemas.microsoft.com/office/drawing/2014/main" xmlns="" id="{8F41DAE8-EFBF-4A03-92FF-62A46051C815}"/>
              </a:ext>
            </a:extLst>
          </p:cNvPr>
          <p:cNvSpPr>
            <a:spLocks noGrp="1"/>
          </p:cNvSpPr>
          <p:nvPr>
            <p:ph type="body" sz="quarter" idx="16"/>
          </p:nvPr>
        </p:nvSpPr>
        <p:spPr>
          <a:xfrm>
            <a:off x="2982685" y="6578950"/>
            <a:ext cx="2100947" cy="318409"/>
          </a:xfrm>
        </p:spPr>
        <p:txBody>
          <a:bodyPr>
            <a:normAutofit/>
          </a:bodyPr>
          <a:lstStyle>
            <a:lvl1pPr marL="0" indent="0">
              <a:buNone/>
              <a:defRPr sz="1400" b="0">
                <a:solidFill>
                  <a:schemeClr val="accent5">
                    <a:lumMod val="40000"/>
                    <a:lumOff val="60000"/>
                  </a:schemeClr>
                </a:solidFill>
                <a:latin typeface="+mn-lt"/>
                <a:cs typeface="Sabon Next LT" panose="02000500000000000000" pitchFamily="2" charset="0"/>
              </a:defRPr>
            </a:lvl1pPr>
          </a:lstStyle>
          <a:p>
            <a:pPr lvl="0"/>
            <a:r>
              <a:rPr lang="en-US"/>
              <a:t>Click to edit Master text styles</a:t>
            </a:r>
          </a:p>
        </p:txBody>
      </p:sp>
      <p:sp>
        <p:nvSpPr>
          <p:cNvPr id="14" name="Picture Placeholder 2">
            <a:extLst>
              <a:ext uri="{FF2B5EF4-FFF2-40B4-BE49-F238E27FC236}">
                <a16:creationId xmlns:a16="http://schemas.microsoft.com/office/drawing/2014/main" xmlns="" id="{90D11E73-4339-411B-87C6-6FB70C489B7F}"/>
              </a:ext>
            </a:extLst>
          </p:cNvPr>
          <p:cNvSpPr>
            <a:spLocks noGrp="1"/>
          </p:cNvSpPr>
          <p:nvPr>
            <p:ph type="pic" sz="quarter" idx="18" hasCustomPrompt="1"/>
          </p:nvPr>
        </p:nvSpPr>
        <p:spPr>
          <a:xfrm>
            <a:off x="5725881" y="0"/>
            <a:ext cx="4332519" cy="7772400"/>
          </a:xfrm>
        </p:spPr>
        <p:txBody>
          <a:bodyPr anchor="ctr">
            <a:normAutofit/>
          </a:bodyPr>
          <a:lstStyle>
            <a:lvl1pPr marL="0" indent="0" algn="ctr">
              <a:buNone/>
              <a:defRPr sz="2400"/>
            </a:lvl1pPr>
          </a:lstStyle>
          <a:p>
            <a:r>
              <a:rPr lang="en-US" dirty="0"/>
              <a:t>Click to add picture</a:t>
            </a:r>
          </a:p>
        </p:txBody>
      </p:sp>
    </p:spTree>
    <p:extLst>
      <p:ext uri="{BB962C8B-B14F-4D97-AF65-F5344CB8AC3E}">
        <p14:creationId xmlns:p14="http://schemas.microsoft.com/office/powerpoint/2010/main" xmlns="" val="3881359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AA2BC98-ADCB-4D10-9E11-ADCDF13DCB42}"/>
              </a:ext>
            </a:extLst>
          </p:cNvPr>
          <p:cNvSpPr>
            <a:spLocks noGrp="1"/>
          </p:cNvSpPr>
          <p:nvPr>
            <p:ph type="title"/>
          </p:nvPr>
        </p:nvSpPr>
        <p:spPr>
          <a:xfrm>
            <a:off x="691515" y="413809"/>
            <a:ext cx="8675370" cy="150230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FC175F48-47A7-4063-B99D-02C866D9783E}"/>
              </a:ext>
            </a:extLst>
          </p:cNvPr>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5065727-CE15-46BB-B89E-D0C2CACC6630}"/>
              </a:ext>
            </a:extLst>
          </p:cNvPr>
          <p:cNvSpPr>
            <a:spLocks noGrp="1"/>
          </p:cNvSpPr>
          <p:nvPr>
            <p:ph type="dt" sz="half" idx="2"/>
          </p:nvPr>
        </p:nvSpPr>
        <p:spPr>
          <a:xfrm>
            <a:off x="691515" y="7203864"/>
            <a:ext cx="2263140" cy="413808"/>
          </a:xfrm>
          <a:prstGeom prst="rect">
            <a:avLst/>
          </a:prstGeom>
        </p:spPr>
        <p:txBody>
          <a:bodyPr vert="horz" lIns="91440" tIns="45720" rIns="91440" bIns="45720" rtlCol="0" anchor="ctr"/>
          <a:lstStyle>
            <a:lvl1pPr algn="l">
              <a:defRPr sz="1360">
                <a:solidFill>
                  <a:schemeClr val="tx1">
                    <a:tint val="75000"/>
                  </a:schemeClr>
                </a:solidFill>
              </a:defRPr>
            </a:lvl1pPr>
          </a:lstStyle>
          <a:p>
            <a:fld id="{AF9E1976-9D9D-4D53-B4DF-E968B92D2368}" type="datetimeFigureOut">
              <a:rPr lang="en-US" smtClean="0"/>
              <a:pPr/>
              <a:t>3/23/2026</a:t>
            </a:fld>
            <a:endParaRPr lang="en-US"/>
          </a:p>
        </p:txBody>
      </p:sp>
      <p:sp>
        <p:nvSpPr>
          <p:cNvPr id="5" name="Footer Placeholder 4">
            <a:extLst>
              <a:ext uri="{FF2B5EF4-FFF2-40B4-BE49-F238E27FC236}">
                <a16:creationId xmlns:a16="http://schemas.microsoft.com/office/drawing/2014/main" xmlns="" id="{9778A9B7-A4C2-4D0F-9D94-8413BD8049E5}"/>
              </a:ext>
            </a:extLst>
          </p:cNvPr>
          <p:cNvSpPr>
            <a:spLocks noGrp="1"/>
          </p:cNvSpPr>
          <p:nvPr>
            <p:ph type="ftr" sz="quarter" idx="3"/>
          </p:nvPr>
        </p:nvSpPr>
        <p:spPr>
          <a:xfrm>
            <a:off x="3331845" y="7203864"/>
            <a:ext cx="3394710" cy="413808"/>
          </a:xfrm>
          <a:prstGeom prst="rect">
            <a:avLst/>
          </a:prstGeom>
        </p:spPr>
        <p:txBody>
          <a:bodyPr vert="horz" lIns="91440" tIns="45720" rIns="91440" bIns="45720" rtlCol="0" anchor="ctr"/>
          <a:lstStyle>
            <a:lvl1pPr algn="ctr">
              <a:defRPr sz="136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54CC9AC4-A9F6-4A94-8371-44EA283765DA}"/>
              </a:ext>
            </a:extLst>
          </p:cNvPr>
          <p:cNvSpPr>
            <a:spLocks noGrp="1"/>
          </p:cNvSpPr>
          <p:nvPr>
            <p:ph type="sldNum" sz="quarter" idx="4"/>
          </p:nvPr>
        </p:nvSpPr>
        <p:spPr>
          <a:xfrm>
            <a:off x="7103745" y="7203864"/>
            <a:ext cx="2263140" cy="413808"/>
          </a:xfrm>
          <a:prstGeom prst="rect">
            <a:avLst/>
          </a:prstGeom>
        </p:spPr>
        <p:txBody>
          <a:bodyPr vert="horz" lIns="91440" tIns="45720" rIns="91440" bIns="45720" rtlCol="0" anchor="ctr"/>
          <a:lstStyle>
            <a:lvl1pPr algn="r">
              <a:defRPr sz="1360">
                <a:solidFill>
                  <a:schemeClr val="tx1">
                    <a:tint val="75000"/>
                  </a:schemeClr>
                </a:solidFill>
              </a:defRPr>
            </a:lvl1pPr>
          </a:lstStyle>
          <a:p>
            <a:fld id="{3FFBBE21-3200-4947-B82C-CB4364B90106}" type="slidenum">
              <a:rPr lang="en-US" smtClean="0"/>
              <a:pPr/>
              <a:t>‹#›</a:t>
            </a:fld>
            <a:endParaRPr lang="en-US"/>
          </a:p>
        </p:txBody>
      </p:sp>
    </p:spTree>
    <p:extLst>
      <p:ext uri="{BB962C8B-B14F-4D97-AF65-F5344CB8AC3E}">
        <p14:creationId xmlns:p14="http://schemas.microsoft.com/office/powerpoint/2010/main" xmlns="" val="1890408908"/>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Lst>
  <p:txStyles>
    <p:titleStyle>
      <a:lvl1pPr algn="l" defTabSz="1036290" rtl="0" eaLnBrk="1" latinLnBrk="0" hangingPunct="1">
        <a:lnSpc>
          <a:spcPct val="90000"/>
        </a:lnSpc>
        <a:spcBef>
          <a:spcPct val="0"/>
        </a:spcBef>
        <a:buNone/>
        <a:defRPr sz="4987" kern="1200">
          <a:solidFill>
            <a:schemeClr val="tx1"/>
          </a:solidFill>
          <a:latin typeface="+mj-lt"/>
          <a:ea typeface="+mj-ea"/>
          <a:cs typeface="+mj-cs"/>
        </a:defRPr>
      </a:lvl1pPr>
    </p:titleStyle>
    <p:bodyStyle>
      <a:lvl1pPr marL="259072" indent="-259072" algn="l" defTabSz="1036290" rtl="0" eaLnBrk="1" latinLnBrk="0" hangingPunct="1">
        <a:lnSpc>
          <a:spcPct val="90000"/>
        </a:lnSpc>
        <a:spcBef>
          <a:spcPts val="1133"/>
        </a:spcBef>
        <a:buFont typeface="Arial" panose="020B0604020202020204" pitchFamily="34" charset="0"/>
        <a:buChar char="•"/>
        <a:defRPr sz="3173" kern="1200">
          <a:solidFill>
            <a:schemeClr val="tx1"/>
          </a:solidFill>
          <a:latin typeface="+mn-lt"/>
          <a:ea typeface="+mn-ea"/>
          <a:cs typeface="+mn-cs"/>
        </a:defRPr>
      </a:lvl1pPr>
      <a:lvl2pPr marL="777217" indent="-259072" algn="l" defTabSz="1036290" rtl="0" eaLnBrk="1" latinLnBrk="0" hangingPunct="1">
        <a:lnSpc>
          <a:spcPct val="90000"/>
        </a:lnSpc>
        <a:spcBef>
          <a:spcPts val="567"/>
        </a:spcBef>
        <a:buFont typeface="Arial" panose="020B0604020202020204" pitchFamily="34" charset="0"/>
        <a:buChar char="•"/>
        <a:defRPr sz="2720" kern="1200">
          <a:solidFill>
            <a:schemeClr val="tx1"/>
          </a:solidFill>
          <a:latin typeface="+mn-lt"/>
          <a:ea typeface="+mn-ea"/>
          <a:cs typeface="+mn-cs"/>
        </a:defRPr>
      </a:lvl2pPr>
      <a:lvl3pPr marL="1295362" indent="-259072" algn="l" defTabSz="1036290" rtl="0" eaLnBrk="1" latinLnBrk="0" hangingPunct="1">
        <a:lnSpc>
          <a:spcPct val="90000"/>
        </a:lnSpc>
        <a:spcBef>
          <a:spcPts val="567"/>
        </a:spcBef>
        <a:buFont typeface="Arial" panose="020B0604020202020204" pitchFamily="34" charset="0"/>
        <a:buChar char="•"/>
        <a:defRPr sz="2267" kern="1200">
          <a:solidFill>
            <a:schemeClr val="tx1"/>
          </a:solidFill>
          <a:latin typeface="+mn-lt"/>
          <a:ea typeface="+mn-ea"/>
          <a:cs typeface="+mn-cs"/>
        </a:defRPr>
      </a:lvl3pPr>
      <a:lvl4pPr marL="1813507"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4pPr>
      <a:lvl5pPr marL="2331651"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5pPr>
      <a:lvl6pPr marL="2849796"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6pPr>
      <a:lvl7pPr marL="3367941"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7pPr>
      <a:lvl8pPr marL="3886086"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8pPr>
      <a:lvl9pPr marL="4404230"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9pPr>
    </p:bodyStyle>
    <p:otherStyle>
      <a:defPPr>
        <a:defRPr lang="en-US"/>
      </a:defPPr>
      <a:lvl1pPr marL="0" algn="l" defTabSz="1036290" rtl="0" eaLnBrk="1" latinLnBrk="0" hangingPunct="1">
        <a:defRPr sz="2040" kern="1200">
          <a:solidFill>
            <a:schemeClr val="tx1"/>
          </a:solidFill>
          <a:latin typeface="+mn-lt"/>
          <a:ea typeface="+mn-ea"/>
          <a:cs typeface="+mn-cs"/>
        </a:defRPr>
      </a:lvl1pPr>
      <a:lvl2pPr marL="518145" algn="l" defTabSz="1036290" rtl="0" eaLnBrk="1" latinLnBrk="0" hangingPunct="1">
        <a:defRPr sz="2040" kern="1200">
          <a:solidFill>
            <a:schemeClr val="tx1"/>
          </a:solidFill>
          <a:latin typeface="+mn-lt"/>
          <a:ea typeface="+mn-ea"/>
          <a:cs typeface="+mn-cs"/>
        </a:defRPr>
      </a:lvl2pPr>
      <a:lvl3pPr marL="1036290" algn="l" defTabSz="1036290" rtl="0" eaLnBrk="1" latinLnBrk="0" hangingPunct="1">
        <a:defRPr sz="2040" kern="1200">
          <a:solidFill>
            <a:schemeClr val="tx1"/>
          </a:solidFill>
          <a:latin typeface="+mn-lt"/>
          <a:ea typeface="+mn-ea"/>
          <a:cs typeface="+mn-cs"/>
        </a:defRPr>
      </a:lvl3pPr>
      <a:lvl4pPr marL="1554434" algn="l" defTabSz="1036290" rtl="0" eaLnBrk="1" latinLnBrk="0" hangingPunct="1">
        <a:defRPr sz="2040" kern="1200">
          <a:solidFill>
            <a:schemeClr val="tx1"/>
          </a:solidFill>
          <a:latin typeface="+mn-lt"/>
          <a:ea typeface="+mn-ea"/>
          <a:cs typeface="+mn-cs"/>
        </a:defRPr>
      </a:lvl4pPr>
      <a:lvl5pPr marL="2072579" algn="l" defTabSz="1036290" rtl="0" eaLnBrk="1" latinLnBrk="0" hangingPunct="1">
        <a:defRPr sz="2040" kern="1200">
          <a:solidFill>
            <a:schemeClr val="tx1"/>
          </a:solidFill>
          <a:latin typeface="+mn-lt"/>
          <a:ea typeface="+mn-ea"/>
          <a:cs typeface="+mn-cs"/>
        </a:defRPr>
      </a:lvl5pPr>
      <a:lvl6pPr marL="2590724" algn="l" defTabSz="1036290" rtl="0" eaLnBrk="1" latinLnBrk="0" hangingPunct="1">
        <a:defRPr sz="2040" kern="1200">
          <a:solidFill>
            <a:schemeClr val="tx1"/>
          </a:solidFill>
          <a:latin typeface="+mn-lt"/>
          <a:ea typeface="+mn-ea"/>
          <a:cs typeface="+mn-cs"/>
        </a:defRPr>
      </a:lvl6pPr>
      <a:lvl7pPr marL="3108869" algn="l" defTabSz="1036290" rtl="0" eaLnBrk="1" latinLnBrk="0" hangingPunct="1">
        <a:defRPr sz="2040" kern="1200">
          <a:solidFill>
            <a:schemeClr val="tx1"/>
          </a:solidFill>
          <a:latin typeface="+mn-lt"/>
          <a:ea typeface="+mn-ea"/>
          <a:cs typeface="+mn-cs"/>
        </a:defRPr>
      </a:lvl7pPr>
      <a:lvl8pPr marL="3627013" algn="l" defTabSz="1036290" rtl="0" eaLnBrk="1" latinLnBrk="0" hangingPunct="1">
        <a:defRPr sz="2040" kern="1200">
          <a:solidFill>
            <a:schemeClr val="tx1"/>
          </a:solidFill>
          <a:latin typeface="+mn-lt"/>
          <a:ea typeface="+mn-ea"/>
          <a:cs typeface="+mn-cs"/>
        </a:defRPr>
      </a:lvl8pPr>
      <a:lvl9pPr marL="4145158" algn="l" defTabSz="1036290" rtl="0" eaLnBrk="1" latinLnBrk="0" hangingPunct="1">
        <a:defRPr sz="20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Placeholder 18" descr="Background pattern geometric ">
            <a:extLst>
              <a:ext uri="{FF2B5EF4-FFF2-40B4-BE49-F238E27FC236}">
                <a16:creationId xmlns:a16="http://schemas.microsoft.com/office/drawing/2014/main" xmlns="" id="{B941C1CF-1C4B-4F78-950E-33F5AD08BE3E}"/>
              </a:ext>
            </a:extLst>
          </p:cNvPr>
          <p:cNvPicPr>
            <a:picLocks noGrp="1" noChangeAspect="1"/>
          </p:cNvPicPr>
          <p:nvPr>
            <p:ph type="pic" sz="quarter" idx="18"/>
          </p:nvPr>
        </p:nvPicPr>
        <p:blipFill rotWithShape="1">
          <a:blip r:embed="rId2" cstate="screen">
            <a:extLst>
              <a:ext uri="{28A0092B-C50C-407E-A947-70E740481C1C}">
                <a14:useLocalDpi xmlns:a14="http://schemas.microsoft.com/office/drawing/2010/main" xmlns="" val="0"/>
              </a:ext>
            </a:extLst>
          </a:blip>
          <a:srcRect/>
          <a:stretch/>
        </p:blipFill>
        <p:spPr>
          <a:xfrm>
            <a:off x="5725881" y="0"/>
            <a:ext cx="4332519" cy="7772400"/>
          </a:xfrm>
        </p:spPr>
      </p:pic>
      <p:sp>
        <p:nvSpPr>
          <p:cNvPr id="3" name="Title 2">
            <a:extLst>
              <a:ext uri="{FF2B5EF4-FFF2-40B4-BE49-F238E27FC236}">
                <a16:creationId xmlns:a16="http://schemas.microsoft.com/office/drawing/2014/main" xmlns="" id="{A08AFB4F-8175-3A06-3B61-04518FECEDC3}"/>
              </a:ext>
            </a:extLst>
          </p:cNvPr>
          <p:cNvSpPr>
            <a:spLocks noGrp="1"/>
          </p:cNvSpPr>
          <p:nvPr>
            <p:ph type="title"/>
          </p:nvPr>
        </p:nvSpPr>
        <p:spPr/>
        <p:txBody>
          <a:bodyPr/>
          <a:lstStyle/>
          <a:p>
            <a:r>
              <a:rPr lang="en-US" dirty="0"/>
              <a:t>Gender equality in education and the role of the social worker</a:t>
            </a:r>
          </a:p>
        </p:txBody>
      </p:sp>
      <p:sp>
        <p:nvSpPr>
          <p:cNvPr id="15" name="Text Placeholder 14">
            <a:extLst>
              <a:ext uri="{FF2B5EF4-FFF2-40B4-BE49-F238E27FC236}">
                <a16:creationId xmlns:a16="http://schemas.microsoft.com/office/drawing/2014/main" xmlns="" id="{B785459F-4C17-767B-1F29-6BAE1F7192F9}"/>
              </a:ext>
            </a:extLst>
          </p:cNvPr>
          <p:cNvSpPr>
            <a:spLocks noGrp="1"/>
          </p:cNvSpPr>
          <p:nvPr>
            <p:ph type="body" sz="quarter" idx="14"/>
          </p:nvPr>
        </p:nvSpPr>
        <p:spPr/>
        <p:txBody>
          <a:bodyPr/>
          <a:lstStyle/>
          <a:p>
            <a:r>
              <a:rPr lang="en-US" dirty="0"/>
              <a:t>Alisa </a:t>
            </a:r>
            <a:r>
              <a:rPr lang="en-US" dirty="0" err="1"/>
              <a:t>Biçoku</a:t>
            </a:r>
            <a:endParaRPr lang="en-US" dirty="0"/>
          </a:p>
        </p:txBody>
      </p:sp>
    </p:spTree>
    <p:extLst>
      <p:ext uri="{BB962C8B-B14F-4D97-AF65-F5344CB8AC3E}">
        <p14:creationId xmlns:p14="http://schemas.microsoft.com/office/powerpoint/2010/main" xmlns="" val="24423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E1CBF125-1B11-5384-6E2A-22E6A6EF2ADF}"/>
              </a:ext>
            </a:extLst>
          </p:cNvPr>
          <p:cNvSpPr>
            <a:spLocks noGrp="1"/>
          </p:cNvSpPr>
          <p:nvPr>
            <p:ph type="body" sz="quarter" idx="10"/>
          </p:nvPr>
        </p:nvSpPr>
        <p:spPr>
          <a:xfrm>
            <a:off x="261259" y="604439"/>
            <a:ext cx="4767941" cy="5237756"/>
          </a:xfrm>
        </p:spPr>
        <p:txBody>
          <a:bodyPr>
            <a:normAutofit fontScale="25000" lnSpcReduction="20000"/>
          </a:bodyPr>
          <a:lstStyle/>
          <a:p>
            <a:r>
              <a:rPr lang="en-US" sz="6800" i="0" u="none" strike="noStrike" dirty="0">
                <a:solidFill>
                  <a:srgbClr val="000000"/>
                </a:solidFill>
                <a:effectLst/>
              </a:rPr>
              <a:t>Purpose of the Study</a:t>
            </a:r>
          </a:p>
          <a:p>
            <a:r>
              <a:rPr lang="en-US" sz="6800" i="0" u="none" strike="noStrike" dirty="0">
                <a:solidFill>
                  <a:srgbClr val="000000"/>
                </a:solidFill>
                <a:effectLst/>
              </a:rPr>
              <a:t>This study </a:t>
            </a:r>
            <a:r>
              <a:rPr lang="en-US" sz="5500" i="0" u="none" strike="noStrike" dirty="0">
                <a:solidFill>
                  <a:srgbClr val="000000"/>
                </a:solidFill>
                <a:effectLst/>
              </a:rPr>
              <a:t>examines gender equality in Albanian education, focusing on how school textbooks shape gender roles.</a:t>
            </a:r>
          </a:p>
          <a:p>
            <a:r>
              <a:rPr lang="en-US" sz="5500" i="0" u="none" strike="noStrike" dirty="0">
                <a:solidFill>
                  <a:srgbClr val="000000"/>
                </a:solidFill>
                <a:effectLst/>
              </a:rPr>
              <a:t>It aims to identify gender bias and stereotypes and explore how social workers can promote equality.</a:t>
            </a:r>
          </a:p>
          <a:p>
            <a:r>
              <a:rPr lang="en-US" sz="5500" dirty="0"/>
              <a:t/>
            </a:r>
            <a:br>
              <a:rPr lang="en-US" sz="5500" dirty="0"/>
            </a:br>
            <a:endParaRPr lang="en-US" sz="5500" dirty="0"/>
          </a:p>
          <a:p>
            <a:r>
              <a:rPr lang="en-US" sz="5500" i="0" u="none" strike="noStrike" dirty="0">
                <a:solidFill>
                  <a:srgbClr val="000000"/>
                </a:solidFill>
                <a:effectLst/>
              </a:rPr>
              <a:t>2. Research Questions</a:t>
            </a:r>
          </a:p>
          <a:p>
            <a:r>
              <a:rPr lang="en-US" sz="5500" i="0" u="none" strike="noStrike" dirty="0">
                <a:solidFill>
                  <a:srgbClr val="000000"/>
                </a:solidFill>
                <a:effectLst/>
              </a:rPr>
              <a:t>How are gender roles represented in school textbooks?</a:t>
            </a:r>
          </a:p>
          <a:p>
            <a:r>
              <a:rPr lang="en-US" sz="5500" i="0" u="none" strike="noStrike" dirty="0">
                <a:solidFill>
                  <a:srgbClr val="000000"/>
                </a:solidFill>
                <a:effectLst/>
              </a:rPr>
              <a:t>What role can social workers play in reducing gender bias?</a:t>
            </a:r>
          </a:p>
          <a:p>
            <a:r>
              <a:rPr lang="en-US" sz="5500" dirty="0"/>
              <a:t/>
            </a:r>
            <a:br>
              <a:rPr lang="en-US" sz="5500" dirty="0"/>
            </a:br>
            <a:endParaRPr lang="en-US" sz="5500" dirty="0"/>
          </a:p>
          <a:p>
            <a:r>
              <a:rPr lang="en-US" sz="5500" i="0" u="none" strike="noStrike" dirty="0">
                <a:solidFill>
                  <a:srgbClr val="000000"/>
                </a:solidFill>
                <a:effectLst/>
              </a:rPr>
              <a:t>3. Methodology</a:t>
            </a:r>
          </a:p>
          <a:p>
            <a:r>
              <a:rPr lang="en-US" sz="5500" i="0" u="none" strike="noStrike" dirty="0">
                <a:solidFill>
                  <a:srgbClr val="000000"/>
                </a:solidFill>
                <a:effectLst/>
              </a:rPr>
              <a:t>Approach: Qualitative content analysis</a:t>
            </a:r>
          </a:p>
          <a:p>
            <a:r>
              <a:rPr lang="en-US" sz="5500" i="0" u="none" strike="noStrike" dirty="0">
                <a:solidFill>
                  <a:srgbClr val="000000"/>
                </a:solidFill>
                <a:effectLst/>
              </a:rPr>
              <a:t>Sample: 12 textbooks (primary &amp; lower secondary levels)</a:t>
            </a:r>
          </a:p>
          <a:p>
            <a:r>
              <a:rPr lang="en-US" sz="5500" i="0" u="none" strike="noStrike" dirty="0">
                <a:solidFill>
                  <a:srgbClr val="000000"/>
                </a:solidFill>
                <a:effectLst/>
              </a:rPr>
              <a:t>Subjects analyzed: Language, History, Civic Education, Social Sciences</a:t>
            </a:r>
          </a:p>
          <a:p>
            <a:r>
              <a:rPr lang="en-US" sz="5500" i="0" u="none" strike="noStrike" dirty="0">
                <a:solidFill>
                  <a:srgbClr val="000000"/>
                </a:solidFill>
                <a:effectLst/>
              </a:rPr>
              <a:t>Focus areas:</a:t>
            </a:r>
          </a:p>
          <a:p>
            <a:pPr lvl="1"/>
            <a:r>
              <a:rPr lang="en-US" sz="5500" b="1" i="0" u="none" strike="noStrike" dirty="0">
                <a:solidFill>
                  <a:srgbClr val="000000"/>
                </a:solidFill>
                <a:effectLst/>
              </a:rPr>
              <a:t>Character representation</a:t>
            </a:r>
          </a:p>
          <a:p>
            <a:pPr lvl="1"/>
            <a:r>
              <a:rPr lang="en-US" sz="5500" b="1" i="0" u="none" strike="noStrike" dirty="0">
                <a:solidFill>
                  <a:srgbClr val="000000"/>
                </a:solidFill>
                <a:effectLst/>
              </a:rPr>
              <a:t>Job roles</a:t>
            </a:r>
          </a:p>
          <a:p>
            <a:pPr lvl="1"/>
            <a:r>
              <a:rPr lang="en-US" sz="5500" b="1" i="0" u="none" strike="noStrike" dirty="0">
                <a:solidFill>
                  <a:srgbClr val="000000"/>
                </a:solidFill>
                <a:effectLst/>
              </a:rPr>
              <a:t>Activities (active vs passive)</a:t>
            </a:r>
          </a:p>
          <a:p>
            <a:pPr lvl="1"/>
            <a:r>
              <a:rPr lang="en-US" sz="5500" b="1" i="0" u="none" strike="noStrike" dirty="0">
                <a:solidFill>
                  <a:srgbClr val="000000"/>
                </a:solidFill>
                <a:effectLst/>
              </a:rPr>
              <a:t>Language use</a:t>
            </a:r>
          </a:p>
          <a:p>
            <a:pPr lvl="1"/>
            <a:r>
              <a:rPr lang="en-US" sz="5500" b="1" i="0" u="none" strike="noStrike" dirty="0">
                <a:solidFill>
                  <a:srgbClr val="000000"/>
                </a:solidFill>
                <a:effectLst/>
              </a:rPr>
              <a:t>Visual positioning</a:t>
            </a:r>
          </a:p>
          <a:p>
            <a:endParaRPr lang="en-US" dirty="0"/>
          </a:p>
        </p:txBody>
      </p:sp>
    </p:spTree>
    <p:extLst>
      <p:ext uri="{BB962C8B-B14F-4D97-AF65-F5344CB8AC3E}">
        <p14:creationId xmlns:p14="http://schemas.microsoft.com/office/powerpoint/2010/main" xmlns="" val="4115508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F99AB1EE-FF1D-4A37-D473-1F2E2E79BE5B}"/>
              </a:ext>
            </a:extLst>
          </p:cNvPr>
          <p:cNvSpPr>
            <a:spLocks noGrp="1"/>
          </p:cNvSpPr>
          <p:nvPr>
            <p:ph type="body" sz="quarter" idx="10"/>
          </p:nvPr>
        </p:nvSpPr>
        <p:spPr>
          <a:xfrm>
            <a:off x="5861538" y="332363"/>
            <a:ext cx="3977054" cy="6066973"/>
          </a:xfrm>
        </p:spPr>
        <p:txBody>
          <a:bodyPr>
            <a:normAutofit fontScale="25000" lnSpcReduction="20000"/>
          </a:bodyPr>
          <a:lstStyle/>
          <a:p>
            <a:r>
              <a:rPr lang="en-US" sz="4800" i="0" u="none" strike="noStrike" dirty="0">
                <a:solidFill>
                  <a:srgbClr val="000000"/>
                </a:solidFill>
                <a:effectLst/>
              </a:rPr>
              <a:t>Occupational Representation</a:t>
            </a:r>
          </a:p>
          <a:p>
            <a:r>
              <a:rPr lang="en-US" sz="4800" i="0" u="none" strike="noStrike" dirty="0">
                <a:solidFill>
                  <a:srgbClr val="000000"/>
                </a:solidFill>
                <a:effectLst/>
              </a:rPr>
              <a:t>The analysis revealed clear patterns of gender-based occupational segregation:</a:t>
            </a:r>
          </a:p>
          <a:p>
            <a:r>
              <a:rPr lang="en-US" sz="4800" i="0" u="none" strike="noStrike" dirty="0">
                <a:solidFill>
                  <a:srgbClr val="000000"/>
                </a:solidFill>
                <a:effectLst/>
              </a:rPr>
              <a:t>Men were mostly shown in high-status roles, such as:</a:t>
            </a:r>
          </a:p>
          <a:p>
            <a:pPr lvl="1"/>
            <a:r>
              <a:rPr lang="en-US" sz="4800" b="1" i="0" u="none" strike="noStrike" dirty="0">
                <a:solidFill>
                  <a:srgbClr val="000000"/>
                </a:solidFill>
                <a:effectLst/>
              </a:rPr>
              <a:t>Political leaders (82%)</a:t>
            </a:r>
          </a:p>
          <a:p>
            <a:pPr lvl="1"/>
            <a:r>
              <a:rPr lang="en-US" sz="4800" b="1" i="0" u="none" strike="noStrike" dirty="0">
                <a:solidFill>
                  <a:srgbClr val="000000"/>
                </a:solidFill>
                <a:effectLst/>
              </a:rPr>
              <a:t>STEM professions (76%)</a:t>
            </a:r>
          </a:p>
          <a:p>
            <a:r>
              <a:rPr lang="en-US" sz="4800" i="0" u="none" strike="noStrike" dirty="0">
                <a:solidFill>
                  <a:srgbClr val="000000"/>
                </a:solidFill>
                <a:effectLst/>
              </a:rPr>
              <a:t>Women were more commonly associated with:</a:t>
            </a:r>
          </a:p>
          <a:p>
            <a:pPr lvl="1"/>
            <a:r>
              <a:rPr lang="en-US" sz="4800" b="1" i="0" u="none" strike="noStrike" dirty="0">
                <a:solidFill>
                  <a:srgbClr val="000000"/>
                </a:solidFill>
                <a:effectLst/>
              </a:rPr>
              <a:t>Education (59%)</a:t>
            </a:r>
          </a:p>
          <a:p>
            <a:pPr lvl="1"/>
            <a:r>
              <a:rPr lang="en-US" sz="4800" b="1" i="0" u="none" strike="noStrike" dirty="0">
                <a:solidFill>
                  <a:srgbClr val="000000"/>
                </a:solidFill>
                <a:effectLst/>
              </a:rPr>
              <a:t>Healthcare (62%)</a:t>
            </a:r>
          </a:p>
          <a:p>
            <a:pPr lvl="1"/>
            <a:r>
              <a:rPr lang="en-US" sz="4800" b="1" i="0" u="none" strike="noStrike" dirty="0">
                <a:solidFill>
                  <a:srgbClr val="000000"/>
                </a:solidFill>
                <a:effectLst/>
              </a:rPr>
              <a:t>Domestic roles (79%)</a:t>
            </a:r>
          </a:p>
          <a:p>
            <a:r>
              <a:rPr lang="en-US" sz="4800" i="0" u="none" strike="noStrike" dirty="0">
                <a:solidFill>
                  <a:srgbClr val="000000"/>
                </a:solidFill>
                <a:effectLst/>
              </a:rPr>
              <a:t>This reinforces traditional stereotypes where men are linked to authority, innovation, and decision-making, while women are associated with caregiving and supportive roles.Such representations can influence how students imagine their future careers. Girls, in particular, may feel discouraged from pursuing fields like science, technology, or leadership positions.</a:t>
            </a:r>
          </a:p>
          <a:p>
            <a:r>
              <a:rPr lang="en-US" sz="4800" dirty="0"/>
              <a:t/>
            </a:r>
            <a:br>
              <a:rPr lang="en-US" sz="4800" dirty="0"/>
            </a:br>
            <a:r>
              <a:rPr lang="en-US" sz="4800" i="0" u="none" strike="noStrike" dirty="0">
                <a:solidFill>
                  <a:srgbClr val="000000"/>
                </a:solidFill>
                <a:effectLst/>
              </a:rPr>
              <a:t>Activity Type and Agency</a:t>
            </a:r>
          </a:p>
          <a:p>
            <a:r>
              <a:rPr lang="en-US" sz="4800" i="0" u="none" strike="noStrike" dirty="0">
                <a:solidFill>
                  <a:srgbClr val="000000"/>
                </a:solidFill>
                <a:effectLst/>
              </a:rPr>
              <a:t>Another key finding relates to how characters are portrayed in terms of activity and decision-making power:</a:t>
            </a:r>
          </a:p>
          <a:p>
            <a:r>
              <a:rPr lang="en-US" sz="4800" i="0" u="none" strike="noStrike" dirty="0">
                <a:solidFill>
                  <a:srgbClr val="000000"/>
                </a:solidFill>
                <a:effectLst/>
              </a:rPr>
              <a:t>72% of male characters were shown as active, independent, and decisive</a:t>
            </a:r>
          </a:p>
          <a:p>
            <a:r>
              <a:rPr lang="en-US" sz="4800" i="0" u="none" strike="noStrike" dirty="0">
                <a:solidFill>
                  <a:srgbClr val="000000"/>
                </a:solidFill>
                <a:effectLst/>
              </a:rPr>
              <a:t>Only 39% of female characters were portrayed in similar roles</a:t>
            </a:r>
          </a:p>
          <a:p>
            <a:r>
              <a:rPr lang="en-US" sz="4800" i="0" u="none" strike="noStrike" dirty="0">
                <a:solidFill>
                  <a:srgbClr val="000000"/>
                </a:solidFill>
                <a:effectLst/>
              </a:rPr>
              <a:t>On the other hand:</a:t>
            </a:r>
          </a:p>
          <a:p>
            <a:r>
              <a:rPr lang="en-US" sz="4800" i="0" u="none" strike="noStrike" dirty="0">
                <a:solidFill>
                  <a:srgbClr val="000000"/>
                </a:solidFill>
                <a:effectLst/>
              </a:rPr>
              <a:t>61% of female characters appeared in passive or supportive roles</a:t>
            </a:r>
          </a:p>
          <a:p>
            <a:r>
              <a:rPr lang="en-US" sz="4800" i="0" u="none" strike="noStrike" dirty="0">
                <a:solidFill>
                  <a:srgbClr val="000000"/>
                </a:solidFill>
                <a:effectLst/>
              </a:rPr>
              <a:t>This suggests that agency is strongly associated with masculinity, while femininity is linked to passivity.</a:t>
            </a:r>
            <a:br>
              <a:rPr lang="en-US" sz="4800" i="0" u="none" strike="noStrike" dirty="0">
                <a:solidFill>
                  <a:srgbClr val="000000"/>
                </a:solidFill>
                <a:effectLst/>
              </a:rPr>
            </a:br>
            <a:r>
              <a:rPr lang="en-US" sz="4800" i="0" u="none" strike="noStrike" dirty="0">
                <a:solidFill>
                  <a:srgbClr val="000000"/>
                </a:solidFill>
                <a:effectLst/>
              </a:rPr>
              <a:t>These patterns can affect students’ self-perception, especially:Boys may internalize expectations to lead and dominateGirls may internalize limitations on ambition and independence</a:t>
            </a:r>
          </a:p>
          <a:p>
            <a:endParaRPr lang="en-US" dirty="0"/>
          </a:p>
        </p:txBody>
      </p:sp>
      <p:sp>
        <p:nvSpPr>
          <p:cNvPr id="13" name="Title 1">
            <a:extLst>
              <a:ext uri="{FF2B5EF4-FFF2-40B4-BE49-F238E27FC236}">
                <a16:creationId xmlns:a16="http://schemas.microsoft.com/office/drawing/2014/main" xmlns="" id="{DB40CB71-D1AC-0724-B27C-E2FFD140BCBD}"/>
              </a:ext>
            </a:extLst>
          </p:cNvPr>
          <p:cNvSpPr>
            <a:spLocks noGrp="1"/>
          </p:cNvSpPr>
          <p:nvPr>
            <p:ph type="body" sz="quarter" idx="13"/>
          </p:nvPr>
        </p:nvSpPr>
        <p:spPr>
          <a:xfrm>
            <a:off x="219808" y="830386"/>
            <a:ext cx="4768850" cy="5568950"/>
          </a:xfrm>
        </p:spPr>
        <p:txBody>
          <a:bodyPr>
            <a:normAutofit fontScale="25000" lnSpcReduction="20000"/>
          </a:bodyPr>
          <a:lstStyle/>
          <a:p>
            <a:r>
              <a:rPr lang="en-US" sz="5600" b="1" i="0" u="none" strike="noStrike" dirty="0">
                <a:solidFill>
                  <a:srgbClr val="000000"/>
                </a:solidFill>
                <a:effectLst/>
              </a:rPr>
              <a:t>Key Findings (Detailed Analysis)4.1 Gender Representation</a:t>
            </a:r>
          </a:p>
          <a:p>
            <a:r>
              <a:rPr lang="en-US" sz="5600" b="1" i="0" u="none" strike="noStrike" dirty="0">
                <a:solidFill>
                  <a:srgbClr val="000000"/>
                </a:solidFill>
                <a:effectLst/>
              </a:rPr>
              <a:t>The study found a significant imbalance in character visibility across textbooks. Out of 1,248 identified characters:</a:t>
            </a:r>
          </a:p>
          <a:p>
            <a:r>
              <a:rPr lang="en-US" sz="5600" b="1" i="0" u="none" strike="noStrike" dirty="0">
                <a:solidFill>
                  <a:srgbClr val="000000"/>
                </a:solidFill>
                <a:effectLst/>
              </a:rPr>
              <a:t>67% were male</a:t>
            </a:r>
          </a:p>
          <a:p>
            <a:r>
              <a:rPr lang="en-US" sz="5600" b="1" i="0" u="none" strike="noStrike" dirty="0">
                <a:solidFill>
                  <a:srgbClr val="000000"/>
                </a:solidFill>
                <a:effectLst/>
              </a:rPr>
              <a:t>33% were female</a:t>
            </a:r>
          </a:p>
          <a:p>
            <a:r>
              <a:rPr lang="en-US" sz="5600" b="1" i="0" u="none" strike="noStrike" dirty="0">
                <a:solidFill>
                  <a:srgbClr val="000000"/>
                </a:solidFill>
                <a:effectLst/>
              </a:rPr>
              <a:t>This indicates that male figures are overrepresented, while female figures are relatively marginalized.</a:t>
            </a:r>
            <a:br>
              <a:rPr lang="en-US" sz="5600" b="1" i="0" u="none" strike="noStrike" dirty="0">
                <a:solidFill>
                  <a:srgbClr val="000000"/>
                </a:solidFill>
                <a:effectLst/>
              </a:rPr>
            </a:br>
            <a:r>
              <a:rPr lang="en-US" sz="5600" b="1" i="0" u="none" strike="noStrike" dirty="0">
                <a:solidFill>
                  <a:srgbClr val="000000"/>
                </a:solidFill>
                <a:effectLst/>
              </a:rPr>
              <a:t>The imbalance was especially visible in subjects like history and civic education, where men were predominantly portrayed as:</a:t>
            </a:r>
          </a:p>
          <a:p>
            <a:r>
              <a:rPr lang="en-US" sz="5600" b="1" i="0" u="none" strike="noStrike" dirty="0">
                <a:solidFill>
                  <a:srgbClr val="000000"/>
                </a:solidFill>
                <a:effectLst/>
              </a:rPr>
              <a:t>National heroes</a:t>
            </a:r>
          </a:p>
          <a:p>
            <a:r>
              <a:rPr lang="en-US" sz="5600" b="1" i="0" u="none" strike="noStrike" dirty="0">
                <a:solidFill>
                  <a:srgbClr val="000000"/>
                </a:solidFill>
                <a:effectLst/>
              </a:rPr>
              <a:t>Political leaders</a:t>
            </a:r>
          </a:p>
          <a:p>
            <a:r>
              <a:rPr lang="en-US" sz="5600" b="1" i="0" u="none" strike="noStrike" dirty="0">
                <a:solidFill>
                  <a:srgbClr val="000000"/>
                </a:solidFill>
                <a:effectLst/>
              </a:rPr>
              <a:t>Scientists and innovators</a:t>
            </a:r>
          </a:p>
          <a:p>
            <a:r>
              <a:rPr lang="en-US" sz="5600" b="1" i="0" u="none" strike="noStrike" dirty="0">
                <a:solidFill>
                  <a:srgbClr val="000000"/>
                </a:solidFill>
                <a:effectLst/>
              </a:rPr>
              <a:t>In contrast, women appeared less frequently and were often not central to the narrative. This limited visibility reduces the recognition of women’s contributions and may shape students’ perceptions of who holds power in society.</a:t>
            </a:r>
          </a:p>
          <a:p>
            <a:r>
              <a:rPr lang="en-US" sz="5600" b="1" dirty="0"/>
              <a:t/>
            </a:r>
            <a:br>
              <a:rPr lang="en-US" sz="5600" b="1" dirty="0"/>
            </a:br>
            <a:r>
              <a:rPr lang="en-US" sz="5600" b="1" i="0" u="none" strike="noStrike" dirty="0">
                <a:solidFill>
                  <a:srgbClr val="000000"/>
                </a:solidFill>
                <a:effectLst/>
              </a:rPr>
              <a:t> </a:t>
            </a:r>
            <a:endParaRPr lang="en-US" dirty="0"/>
          </a:p>
        </p:txBody>
      </p:sp>
    </p:spTree>
    <p:extLst>
      <p:ext uri="{BB962C8B-B14F-4D97-AF65-F5344CB8AC3E}">
        <p14:creationId xmlns:p14="http://schemas.microsoft.com/office/powerpoint/2010/main" xmlns="" val="220517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B2D65169-6C7E-C8F4-3FBD-6D9919DE4CB5}"/>
              </a:ext>
            </a:extLst>
          </p:cNvPr>
          <p:cNvSpPr>
            <a:spLocks noGrp="1"/>
          </p:cNvSpPr>
          <p:nvPr>
            <p:ph type="body" sz="quarter" idx="13"/>
          </p:nvPr>
        </p:nvSpPr>
        <p:spPr>
          <a:xfrm>
            <a:off x="255464" y="205668"/>
            <a:ext cx="8869768" cy="4518269"/>
          </a:xfrm>
        </p:spPr>
        <p:txBody>
          <a:bodyPr>
            <a:normAutofit fontScale="25000" lnSpcReduction="20000"/>
          </a:bodyPr>
          <a:lstStyle/>
          <a:p>
            <a:r>
              <a:rPr lang="en-US" sz="6000" b="1" i="0" u="none" strike="noStrike" dirty="0">
                <a:solidFill>
                  <a:srgbClr val="000000"/>
                </a:solidFill>
                <a:effectLst/>
              </a:rPr>
              <a:t>Linguistic Patterns</a:t>
            </a:r>
          </a:p>
          <a:p>
            <a:r>
              <a:rPr lang="en-US" sz="6000" b="1" i="0" u="none" strike="noStrike" dirty="0">
                <a:solidFill>
                  <a:srgbClr val="000000"/>
                </a:solidFill>
                <a:effectLst/>
              </a:rPr>
              <a:t>The study also identified bias in language use:</a:t>
            </a:r>
          </a:p>
          <a:p>
            <a:r>
              <a:rPr lang="en-US" sz="6000" b="1" i="0" u="none" strike="noStrike" dirty="0">
                <a:solidFill>
                  <a:srgbClr val="000000"/>
                </a:solidFill>
                <a:effectLst/>
              </a:rPr>
              <a:t>Masculine forms were used in 64% of general references to professions or authority figures</a:t>
            </a:r>
          </a:p>
          <a:p>
            <a:r>
              <a:rPr lang="en-US" sz="6000" b="1" i="0" u="none" strike="noStrike" dirty="0">
                <a:solidFill>
                  <a:srgbClr val="000000"/>
                </a:solidFill>
                <a:effectLst/>
              </a:rPr>
              <a:t>Words like “leader,” “scientist,” or “citizen” were typically presented in masculine form</a:t>
            </a:r>
          </a:p>
          <a:p>
            <a:r>
              <a:rPr lang="en-US" sz="6000" b="1" i="0" u="none" strike="noStrike" dirty="0">
                <a:solidFill>
                  <a:srgbClr val="000000"/>
                </a:solidFill>
                <a:effectLst/>
              </a:rPr>
              <a:t>This creates a subtle but powerful message that male identity is the norm, while female identity is secondary or exceptional.</a:t>
            </a:r>
            <a:br>
              <a:rPr lang="en-US" sz="6000" b="1" i="0" u="none" strike="noStrike" dirty="0">
                <a:solidFill>
                  <a:srgbClr val="000000"/>
                </a:solidFill>
                <a:effectLst/>
              </a:rPr>
            </a:br>
            <a:r>
              <a:rPr lang="en-US" sz="6000" b="1" i="0" u="none" strike="noStrike" dirty="0">
                <a:solidFill>
                  <a:srgbClr val="000000"/>
                </a:solidFill>
                <a:effectLst/>
              </a:rPr>
              <a:t>Such linguistic patterns contribute to the invisibility of women in important social roles.</a:t>
            </a:r>
          </a:p>
          <a:p>
            <a:r>
              <a:rPr lang="en-US" sz="6000" b="1" dirty="0"/>
              <a:t/>
            </a:r>
            <a:br>
              <a:rPr lang="en-US" sz="6000" b="1" dirty="0"/>
            </a:br>
            <a:r>
              <a:rPr lang="en-US" sz="6000" b="1" i="0" u="none" strike="noStrike" dirty="0">
                <a:solidFill>
                  <a:srgbClr val="000000"/>
                </a:solidFill>
                <a:effectLst/>
              </a:rPr>
              <a:t>Discussion</a:t>
            </a:r>
          </a:p>
          <a:p>
            <a:r>
              <a:rPr lang="en-US" sz="6000" b="1" i="0" u="none" strike="noStrike" dirty="0">
                <a:solidFill>
                  <a:srgbClr val="000000"/>
                </a:solidFill>
                <a:effectLst/>
              </a:rPr>
              <a:t>The findings demonstrate that, despite legal and policy efforts toward gender equality, symbolic inequalities remain deeply embedded in educational materials.</a:t>
            </a:r>
          </a:p>
          <a:p>
            <a:r>
              <a:rPr lang="en-US" sz="6000" b="1" i="0" u="none" strike="noStrike" dirty="0">
                <a:solidFill>
                  <a:srgbClr val="000000"/>
                </a:solidFill>
                <a:effectLst/>
              </a:rPr>
              <a:t>Textbooks function not only as learning tools but also as carriers of a “hidden curriculum”—implicit messages about:</a:t>
            </a:r>
          </a:p>
          <a:p>
            <a:r>
              <a:rPr lang="en-US" sz="6000" b="1" i="0" u="none" strike="noStrike" dirty="0">
                <a:solidFill>
                  <a:srgbClr val="000000"/>
                </a:solidFill>
                <a:effectLst/>
              </a:rPr>
              <a:t>Power</a:t>
            </a:r>
          </a:p>
          <a:p>
            <a:r>
              <a:rPr lang="en-US" sz="6000" b="1" i="0" u="none" strike="noStrike" dirty="0">
                <a:solidFill>
                  <a:srgbClr val="000000"/>
                </a:solidFill>
                <a:effectLst/>
              </a:rPr>
              <a:t>Gender roles</a:t>
            </a:r>
          </a:p>
          <a:p>
            <a:r>
              <a:rPr lang="en-US" sz="6000" b="1" i="0" u="none" strike="noStrike" dirty="0">
                <a:solidFill>
                  <a:srgbClr val="000000"/>
                </a:solidFill>
                <a:effectLst/>
              </a:rPr>
              <a:t>Social expectations</a:t>
            </a:r>
          </a:p>
          <a:p>
            <a:r>
              <a:rPr lang="en-US" sz="6000" b="1" i="0" u="none" strike="noStrike" dirty="0">
                <a:solidFill>
                  <a:srgbClr val="000000"/>
                </a:solidFill>
                <a:effectLst/>
              </a:rPr>
              <a:t>The dominance of male figures in leadership and intellectual roles reflects what scholars describe as hegemonic masculinity, where male authority is normalized and reinforced.</a:t>
            </a:r>
          </a:p>
          <a:p>
            <a:r>
              <a:rPr lang="en-US" sz="6000" b="1" i="0" u="none" strike="noStrike" dirty="0">
                <a:solidFill>
                  <a:srgbClr val="000000"/>
                </a:solidFill>
                <a:effectLst/>
              </a:rPr>
              <a:t>From a psychological perspective:</a:t>
            </a:r>
          </a:p>
          <a:p>
            <a:r>
              <a:rPr lang="en-US" sz="6000" b="1" i="0" u="none" strike="noStrike" dirty="0">
                <a:solidFill>
                  <a:srgbClr val="000000"/>
                </a:solidFill>
                <a:effectLst/>
              </a:rPr>
              <a:t>Repeated exposure to stereotypes can shape students’ self-confidence and aspirations</a:t>
            </a:r>
          </a:p>
          <a:p>
            <a:r>
              <a:rPr lang="en-US" sz="6000" b="1" i="0" u="none" strike="noStrike" dirty="0">
                <a:solidFill>
                  <a:srgbClr val="000000"/>
                </a:solidFill>
                <a:effectLst/>
              </a:rPr>
              <a:t>Girls may develop lower confidence in fields like STEM</a:t>
            </a:r>
          </a:p>
          <a:p>
            <a:r>
              <a:rPr lang="en-US" sz="6000" b="1" i="0" u="none" strike="noStrike" dirty="0">
                <a:solidFill>
                  <a:srgbClr val="000000"/>
                </a:solidFill>
                <a:effectLst/>
              </a:rPr>
              <a:t>Boys may feel pressure to conform to rigid expectations of masculinity</a:t>
            </a:r>
          </a:p>
          <a:p>
            <a:r>
              <a:rPr lang="en-US" sz="6000" b="1" i="0" u="none" strike="noStrike" dirty="0">
                <a:solidFill>
                  <a:srgbClr val="000000"/>
                </a:solidFill>
                <a:effectLst/>
              </a:rPr>
              <a:t>In transitional societies like Albania, reforms often focus on laws and policies, but deeper cultural change—especially in education—takes longer.</a:t>
            </a:r>
            <a:br>
              <a:rPr lang="en-US" sz="6000" b="1" i="0" u="none" strike="noStrike" dirty="0">
                <a:solidFill>
                  <a:srgbClr val="000000"/>
                </a:solidFill>
                <a:effectLst/>
              </a:rPr>
            </a:br>
            <a:r>
              <a:rPr lang="en-US" sz="6000" b="1" i="0" u="none" strike="noStrike" dirty="0">
                <a:solidFill>
                  <a:srgbClr val="000000"/>
                </a:solidFill>
                <a:effectLst/>
              </a:rPr>
              <a:t>Therefore, addressing textbook bias is not just an academic issue, but a broader social transformation challenge.</a:t>
            </a:r>
          </a:p>
          <a:p>
            <a:endParaRPr lang="en-US" dirty="0"/>
          </a:p>
        </p:txBody>
      </p:sp>
    </p:spTree>
    <p:extLst>
      <p:ext uri="{BB962C8B-B14F-4D97-AF65-F5344CB8AC3E}">
        <p14:creationId xmlns:p14="http://schemas.microsoft.com/office/powerpoint/2010/main" xmlns="" val="4221377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xmlns="" id="{9258C647-FF93-546E-4C9E-C0D61162E763}"/>
              </a:ext>
            </a:extLst>
          </p:cNvPr>
          <p:cNvSpPr>
            <a:spLocks noGrp="1"/>
          </p:cNvSpPr>
          <p:nvPr>
            <p:ph type="body" sz="quarter" idx="12"/>
          </p:nvPr>
        </p:nvSpPr>
        <p:spPr>
          <a:xfrm>
            <a:off x="435425" y="512886"/>
            <a:ext cx="4593775" cy="5925350"/>
          </a:xfrm>
        </p:spPr>
        <p:txBody>
          <a:bodyPr>
            <a:normAutofit fontScale="25000" lnSpcReduction="20000"/>
          </a:bodyPr>
          <a:lstStyle/>
          <a:p>
            <a:r>
              <a:rPr lang="en-US" sz="4800" b="1" i="0" u="none" strike="noStrike" dirty="0">
                <a:solidFill>
                  <a:srgbClr val="000000"/>
                </a:solidFill>
                <a:effectLst/>
              </a:rPr>
              <a:t>Linguistic Patterns</a:t>
            </a:r>
          </a:p>
          <a:p>
            <a:r>
              <a:rPr lang="en-US" sz="4800" b="1" i="0" u="none" strike="noStrike" dirty="0">
                <a:solidFill>
                  <a:srgbClr val="000000"/>
                </a:solidFill>
                <a:effectLst/>
              </a:rPr>
              <a:t>The study also identified bias in language use:</a:t>
            </a:r>
          </a:p>
          <a:p>
            <a:r>
              <a:rPr lang="en-US" sz="4800" b="1" i="0" u="none" strike="noStrike" dirty="0">
                <a:solidFill>
                  <a:srgbClr val="000000"/>
                </a:solidFill>
                <a:effectLst/>
              </a:rPr>
              <a:t>Masculine forms were used in 64% of general references to professions or authority figuresWords like “leader,” “scientist,” or “citizen” were typically presented in masculine form</a:t>
            </a:r>
          </a:p>
          <a:p>
            <a:r>
              <a:rPr lang="en-US" sz="4800" b="1" i="0" u="none" strike="noStrike" dirty="0">
                <a:solidFill>
                  <a:srgbClr val="000000"/>
                </a:solidFill>
                <a:effectLst/>
              </a:rPr>
              <a:t>This creates a subtle but powerful message that male identity is the norm, while female identity is secondary or exceptional.Such linguistic patterns contribute to the invisibility of women in important social roles.</a:t>
            </a:r>
          </a:p>
          <a:p>
            <a:r>
              <a:rPr lang="en-US" sz="4800" b="1" i="0" u="none" strike="noStrike" dirty="0">
                <a:solidFill>
                  <a:srgbClr val="000000"/>
                </a:solidFill>
                <a:effectLst/>
              </a:rPr>
              <a:t>Discussion</a:t>
            </a:r>
          </a:p>
          <a:p>
            <a:r>
              <a:rPr lang="en-US" sz="4800" b="1" i="0" u="none" strike="noStrike" dirty="0">
                <a:solidFill>
                  <a:srgbClr val="000000"/>
                </a:solidFill>
                <a:effectLst/>
              </a:rPr>
              <a:t>The findings demonstrate that, despite legal and policy efforts toward gender equality, symbolic inequalities remain deeply embedded in educational materials.Textbooks function not only as learning tools but also as carriers of a “hidden curriculum”—implicit messages about:</a:t>
            </a:r>
          </a:p>
          <a:p>
            <a:r>
              <a:rPr lang="en-US" sz="4800" b="1" i="0" u="none" strike="noStrike" dirty="0">
                <a:solidFill>
                  <a:srgbClr val="000000"/>
                </a:solidFill>
                <a:effectLst/>
              </a:rPr>
              <a:t>Power</a:t>
            </a:r>
          </a:p>
          <a:p>
            <a:r>
              <a:rPr lang="en-US" sz="4800" b="1" i="0" u="none" strike="noStrike" dirty="0">
                <a:solidFill>
                  <a:srgbClr val="000000"/>
                </a:solidFill>
                <a:effectLst/>
              </a:rPr>
              <a:t>Gender roles</a:t>
            </a:r>
          </a:p>
          <a:p>
            <a:r>
              <a:rPr lang="en-US" sz="4800" b="1" i="0" u="none" strike="noStrike" dirty="0">
                <a:solidFill>
                  <a:srgbClr val="000000"/>
                </a:solidFill>
                <a:effectLst/>
              </a:rPr>
              <a:t>Social expectations</a:t>
            </a:r>
          </a:p>
          <a:p>
            <a:r>
              <a:rPr lang="en-US" sz="4800" b="1" i="0" u="none" strike="noStrike" dirty="0">
                <a:solidFill>
                  <a:srgbClr val="000000"/>
                </a:solidFill>
                <a:effectLst/>
              </a:rPr>
              <a:t>The dominance of male figures in leadership and intellectual roles reflects what scholars describe as hegemonic masculinity, where male authority is normalized and reinforced.</a:t>
            </a:r>
          </a:p>
          <a:p>
            <a:r>
              <a:rPr lang="en-US" sz="4800" b="1" i="0" u="none" strike="noStrike" dirty="0">
                <a:solidFill>
                  <a:srgbClr val="000000"/>
                </a:solidFill>
                <a:effectLst/>
              </a:rPr>
              <a:t>From a psychological perspective:</a:t>
            </a:r>
          </a:p>
          <a:p>
            <a:r>
              <a:rPr lang="en-US" sz="4800" b="1" i="0" u="none" strike="noStrike" dirty="0">
                <a:solidFill>
                  <a:srgbClr val="000000"/>
                </a:solidFill>
                <a:effectLst/>
              </a:rPr>
              <a:t>Repeated exposure to stereotypes can shape students’ self-confidence and aspirations</a:t>
            </a:r>
          </a:p>
          <a:p>
            <a:r>
              <a:rPr lang="en-US" sz="4800" b="1" i="0" u="none" strike="noStrike" dirty="0">
                <a:solidFill>
                  <a:srgbClr val="000000"/>
                </a:solidFill>
                <a:effectLst/>
              </a:rPr>
              <a:t>Girls may develop lower confidence in fields like STEM</a:t>
            </a:r>
          </a:p>
          <a:p>
            <a:r>
              <a:rPr lang="en-US" sz="4800" b="1" i="0" u="none" strike="noStrike" dirty="0">
                <a:solidFill>
                  <a:srgbClr val="000000"/>
                </a:solidFill>
                <a:effectLst/>
              </a:rPr>
              <a:t>Boys may feel pressure to conform to rigid expectations of masculinityIn transitional societies like Albania, reforms often focus on laws and policies, but deeper cultural change—especially in education—takes longer.</a:t>
            </a:r>
            <a:br>
              <a:rPr lang="en-US" sz="4800" b="1" i="0" u="none" strike="noStrike" dirty="0">
                <a:solidFill>
                  <a:srgbClr val="000000"/>
                </a:solidFill>
                <a:effectLst/>
              </a:rPr>
            </a:br>
            <a:r>
              <a:rPr lang="en-US" sz="4800" b="1" i="0" u="none" strike="noStrike" dirty="0">
                <a:solidFill>
                  <a:srgbClr val="000000"/>
                </a:solidFill>
                <a:effectLst/>
              </a:rPr>
              <a:t>Therefore, addressing textbook bias is not just an academic issue, but a broader social transformation challenge.</a:t>
            </a:r>
          </a:p>
          <a:p>
            <a:endParaRPr lang="en-US" dirty="0"/>
          </a:p>
        </p:txBody>
      </p:sp>
      <p:sp>
        <p:nvSpPr>
          <p:cNvPr id="5" name="Text Placeholder 4">
            <a:extLst>
              <a:ext uri="{FF2B5EF4-FFF2-40B4-BE49-F238E27FC236}">
                <a16:creationId xmlns:a16="http://schemas.microsoft.com/office/drawing/2014/main" xmlns="" id="{1EC5E3BB-356C-F318-D554-BE3064403ED4}"/>
              </a:ext>
            </a:extLst>
          </p:cNvPr>
          <p:cNvSpPr>
            <a:spLocks noGrp="1"/>
          </p:cNvSpPr>
          <p:nvPr>
            <p:ph type="body" sz="quarter" idx="13"/>
          </p:nvPr>
        </p:nvSpPr>
        <p:spPr>
          <a:xfrm>
            <a:off x="5660853" y="512885"/>
            <a:ext cx="3962122" cy="5925351"/>
          </a:xfrm>
        </p:spPr>
        <p:txBody>
          <a:bodyPr>
            <a:normAutofit fontScale="25000" lnSpcReduction="20000"/>
          </a:bodyPr>
          <a:lstStyle/>
          <a:p>
            <a:r>
              <a:rPr lang="en-US" sz="4400" b="1" i="0" u="none" strike="noStrike" dirty="0">
                <a:solidFill>
                  <a:srgbClr val="000000"/>
                </a:solidFill>
                <a:effectLst/>
              </a:rPr>
              <a:t>Implications for Social Work Practice</a:t>
            </a:r>
          </a:p>
          <a:p>
            <a:r>
              <a:rPr lang="en-US" sz="4400" b="1" i="0" u="none" strike="noStrike" dirty="0">
                <a:solidFill>
                  <a:srgbClr val="000000"/>
                </a:solidFill>
                <a:effectLst/>
              </a:rPr>
              <a:t>Social workers play a critical role in promoting gender equality within schools because they operate at the intersection of students, families, and institutions.</a:t>
            </a:r>
          </a:p>
          <a:p>
            <a:r>
              <a:rPr lang="en-US" sz="4400" b="1" i="0" u="none" strike="noStrike" dirty="0">
                <a:solidFill>
                  <a:srgbClr val="000000"/>
                </a:solidFill>
                <a:effectLst/>
              </a:rPr>
              <a:t>Micro-Level (Individual Support)</a:t>
            </a:r>
          </a:p>
          <a:p>
            <a:r>
              <a:rPr lang="en-US" sz="4400" b="1" i="0" u="none" strike="noStrike" dirty="0">
                <a:solidFill>
                  <a:srgbClr val="000000"/>
                </a:solidFill>
                <a:effectLst/>
              </a:rPr>
              <a:t>At the individual level, social workers can:</a:t>
            </a:r>
          </a:p>
          <a:p>
            <a:r>
              <a:rPr lang="en-US" sz="4400" b="1" i="0" u="none" strike="noStrike" dirty="0">
                <a:solidFill>
                  <a:srgbClr val="000000"/>
                </a:solidFill>
                <a:effectLst/>
              </a:rPr>
              <a:t>Provide counseling to students experiencing gender discrimination</a:t>
            </a:r>
          </a:p>
          <a:p>
            <a:r>
              <a:rPr lang="en-US" sz="4400" b="1" i="0" u="none" strike="noStrike" dirty="0">
                <a:solidFill>
                  <a:srgbClr val="000000"/>
                </a:solidFill>
                <a:effectLst/>
              </a:rPr>
              <a:t>Encourage girls to explore non-traditional fields, especially STEM</a:t>
            </a:r>
          </a:p>
          <a:p>
            <a:r>
              <a:rPr lang="en-US" sz="4400" b="1" i="0" u="none" strike="noStrike" dirty="0">
                <a:solidFill>
                  <a:srgbClr val="000000"/>
                </a:solidFill>
                <a:effectLst/>
              </a:rPr>
              <a:t>Help boys challenge harmful stereotypes about masculinity</a:t>
            </a:r>
          </a:p>
          <a:p>
            <a:r>
              <a:rPr lang="en-US" sz="4400" b="1" i="0" u="none" strike="noStrike" dirty="0">
                <a:solidFill>
                  <a:srgbClr val="000000"/>
                </a:solidFill>
                <a:effectLst/>
              </a:rPr>
              <a:t>Their role is to empower students to develop confidence beyond gender limitations.</a:t>
            </a:r>
          </a:p>
          <a:p>
            <a:r>
              <a:rPr lang="en-US" sz="4400" b="1" i="0" u="none" strike="noStrike" dirty="0">
                <a:solidFill>
                  <a:srgbClr val="000000"/>
                </a:solidFill>
                <a:effectLst/>
              </a:rPr>
              <a:t>Mezzo-Level (School &amp; Community)</a:t>
            </a:r>
          </a:p>
          <a:p>
            <a:r>
              <a:rPr lang="en-US" sz="4400" b="1" i="0" u="none" strike="noStrike" dirty="0">
                <a:solidFill>
                  <a:srgbClr val="000000"/>
                </a:solidFill>
                <a:effectLst/>
              </a:rPr>
              <a:t>At the school level, social workers can:Organize gender awareness workshops</a:t>
            </a:r>
            <a:r>
              <a:rPr lang="en-US" sz="4400" b="1" dirty="0">
                <a:solidFill>
                  <a:srgbClr val="000000"/>
                </a:solidFill>
              </a:rPr>
              <a:t>.</a:t>
            </a:r>
            <a:r>
              <a:rPr lang="en-US" sz="4400" b="1" i="0" u="none" strike="noStrike" dirty="0">
                <a:solidFill>
                  <a:srgbClr val="000000"/>
                </a:solidFill>
                <a:effectLst/>
              </a:rPr>
              <a:t>Work with teachers to create inclusive classroom environments.Promote critical thinking about stereotypes in textbooksThey can also engage families and communities to ensure that gender equality is supported beyond the classroom.</a:t>
            </a:r>
          </a:p>
          <a:p>
            <a:r>
              <a:rPr lang="en-US" sz="4400" b="1" dirty="0"/>
              <a:t/>
            </a:r>
            <a:br>
              <a:rPr lang="en-US" sz="4400" b="1" dirty="0"/>
            </a:br>
            <a:r>
              <a:rPr lang="en-US" sz="4400" b="1" i="0" u="none" strike="noStrike" dirty="0">
                <a:solidFill>
                  <a:srgbClr val="000000"/>
                </a:solidFill>
                <a:effectLst/>
              </a:rPr>
              <a:t> Macro-Level (Policy &amp; Advocacy)</a:t>
            </a:r>
          </a:p>
          <a:p>
            <a:r>
              <a:rPr lang="en-US" sz="4400" b="1" i="0" u="none" strike="noStrike" dirty="0">
                <a:solidFill>
                  <a:srgbClr val="000000"/>
                </a:solidFill>
                <a:effectLst/>
              </a:rPr>
              <a:t>At a broader level, social workers can:</a:t>
            </a:r>
          </a:p>
          <a:p>
            <a:r>
              <a:rPr lang="en-US" sz="4400" b="1" i="0" u="none" strike="noStrike" dirty="0">
                <a:solidFill>
                  <a:srgbClr val="000000"/>
                </a:solidFill>
                <a:effectLst/>
              </a:rPr>
              <a:t>Advocate for gender-sensitive curriculum reforms</a:t>
            </a:r>
          </a:p>
          <a:p>
            <a:r>
              <a:rPr lang="en-US" sz="4400" b="1" i="0" u="none" strike="noStrike" dirty="0">
                <a:solidFill>
                  <a:srgbClr val="000000"/>
                </a:solidFill>
                <a:effectLst/>
              </a:rPr>
              <a:t>Participate in textbook evaluation and development</a:t>
            </a:r>
          </a:p>
          <a:p>
            <a:r>
              <a:rPr lang="en-US" sz="4400" b="1" i="0" u="none" strike="noStrike" dirty="0">
                <a:solidFill>
                  <a:srgbClr val="000000"/>
                </a:solidFill>
                <a:effectLst/>
              </a:rPr>
              <a:t>Influence educational policies at national level</a:t>
            </a:r>
          </a:p>
          <a:p>
            <a:r>
              <a:rPr lang="en-US" sz="4400" b="1" i="0" u="none" strike="noStrike" dirty="0">
                <a:solidFill>
                  <a:srgbClr val="000000"/>
                </a:solidFill>
                <a:effectLst/>
              </a:rPr>
              <a:t>By doing so, they contribute to systemic change, not just individual support.</a:t>
            </a:r>
          </a:p>
          <a:p>
            <a:endParaRPr lang="en-US" dirty="0"/>
          </a:p>
        </p:txBody>
      </p:sp>
    </p:spTree>
    <p:extLst>
      <p:ext uri="{BB962C8B-B14F-4D97-AF65-F5344CB8AC3E}">
        <p14:creationId xmlns:p14="http://schemas.microsoft.com/office/powerpoint/2010/main" xmlns="" val="127789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xmlns="" id="{D956C659-449F-93A1-5D4A-378A169B1477}"/>
              </a:ext>
            </a:extLst>
          </p:cNvPr>
          <p:cNvSpPr>
            <a:spLocks noGrp="1"/>
          </p:cNvSpPr>
          <p:nvPr>
            <p:ph type="body" sz="quarter" idx="13"/>
          </p:nvPr>
        </p:nvSpPr>
        <p:spPr>
          <a:xfrm>
            <a:off x="434975" y="439738"/>
            <a:ext cx="4768850" cy="5715000"/>
          </a:xfrm>
        </p:spPr>
        <p:txBody>
          <a:bodyPr>
            <a:normAutofit fontScale="92500" lnSpcReduction="20000"/>
          </a:bodyPr>
          <a:lstStyle/>
          <a:p>
            <a:r>
              <a:rPr lang="en-US" b="1" i="0" u="none" strike="noStrike" dirty="0">
                <a:solidFill>
                  <a:srgbClr val="000000"/>
                </a:solidFill>
                <a:effectLst/>
              </a:rPr>
              <a:t>Conclusion </a:t>
            </a:r>
          </a:p>
          <a:p>
            <a:r>
              <a:rPr lang="en-US" b="0" i="0" u="none" strike="noStrike" dirty="0">
                <a:solidFill>
                  <a:srgbClr val="000000"/>
                </a:solidFill>
                <a:effectLst/>
              </a:rPr>
              <a:t>This study confirms that </a:t>
            </a:r>
            <a:r>
              <a:rPr lang="en-US" b="1" i="0" u="none" strike="noStrike" dirty="0">
                <a:solidFill>
                  <a:srgbClr val="000000"/>
                </a:solidFill>
                <a:effectLst/>
              </a:rPr>
              <a:t>gender inequality persists in Albanian textbooks</a:t>
            </a:r>
            <a:r>
              <a:rPr lang="en-US" b="0" i="0" u="none" strike="noStrike" dirty="0">
                <a:solidFill>
                  <a:srgbClr val="000000"/>
                </a:solidFill>
                <a:effectLst/>
              </a:rPr>
              <a:t>, particularly through:</a:t>
            </a:r>
          </a:p>
          <a:p>
            <a:r>
              <a:rPr lang="en-US" b="0" i="0" u="none" strike="noStrike" dirty="0">
                <a:solidFill>
                  <a:srgbClr val="000000"/>
                </a:solidFill>
                <a:effectLst/>
              </a:rPr>
              <a:t>Overrepresentation of men</a:t>
            </a:r>
          </a:p>
          <a:p>
            <a:r>
              <a:rPr lang="en-US" b="0" i="0" u="none" strike="noStrike" dirty="0">
                <a:solidFill>
                  <a:srgbClr val="000000"/>
                </a:solidFill>
                <a:effectLst/>
              </a:rPr>
              <a:t>Stereotypical portrayal of professions</a:t>
            </a:r>
          </a:p>
          <a:p>
            <a:r>
              <a:rPr lang="en-US" b="0" i="0" u="none" strike="noStrike" dirty="0">
                <a:solidFill>
                  <a:srgbClr val="000000"/>
                </a:solidFill>
                <a:effectLst/>
              </a:rPr>
              <a:t>Unequal distribution of power and agency</a:t>
            </a:r>
          </a:p>
          <a:p>
            <a:r>
              <a:rPr lang="en-US" b="0" i="0" u="none" strike="noStrike" dirty="0">
                <a:solidFill>
                  <a:srgbClr val="000000"/>
                </a:solidFill>
                <a:effectLst/>
              </a:rPr>
              <a:t>These patterns are not neutral—they shape how students:</a:t>
            </a:r>
          </a:p>
          <a:p>
            <a:r>
              <a:rPr lang="en-US" b="0" i="0" u="none" strike="noStrike" dirty="0">
                <a:solidFill>
                  <a:srgbClr val="000000"/>
                </a:solidFill>
                <a:effectLst/>
              </a:rPr>
              <a:t>View themselves</a:t>
            </a:r>
          </a:p>
          <a:p>
            <a:r>
              <a:rPr lang="en-US" b="0" i="0" u="none" strike="noStrike" dirty="0">
                <a:solidFill>
                  <a:srgbClr val="000000"/>
                </a:solidFill>
                <a:effectLst/>
              </a:rPr>
              <a:t>Understand their potential</a:t>
            </a:r>
          </a:p>
          <a:p>
            <a:r>
              <a:rPr lang="en-US" b="0" i="0" u="none" strike="noStrike" dirty="0">
                <a:solidFill>
                  <a:srgbClr val="000000"/>
                </a:solidFill>
                <a:effectLst/>
              </a:rPr>
              <a:t>Imagine their future roles in society</a:t>
            </a:r>
          </a:p>
          <a:p>
            <a:r>
              <a:rPr lang="en-US" b="0" i="0" u="none" strike="noStrike" dirty="0">
                <a:solidFill>
                  <a:srgbClr val="000000"/>
                </a:solidFill>
                <a:effectLst/>
              </a:rPr>
              <a:t>If left unaddressed, such biases can contribute to </a:t>
            </a:r>
            <a:r>
              <a:rPr lang="en-US" b="1" i="0" u="none" strike="noStrike" dirty="0">
                <a:solidFill>
                  <a:srgbClr val="000000"/>
                </a:solidFill>
                <a:effectLst/>
              </a:rPr>
              <a:t>long-term inequalities in education and the labor market</a:t>
            </a:r>
            <a:r>
              <a:rPr lang="en-US" b="0" i="0" u="none" strike="noStrike" dirty="0">
                <a:solidFill>
                  <a:srgbClr val="000000"/>
                </a:solidFill>
                <a:effectLst/>
              </a:rPr>
              <a:t>.</a:t>
            </a:r>
          </a:p>
          <a:p>
            <a:r>
              <a:rPr lang="en-US" b="0" i="0" u="none" strike="noStrike" dirty="0">
                <a:solidFill>
                  <a:srgbClr val="000000"/>
                </a:solidFill>
                <a:effectLst/>
              </a:rPr>
              <a:t>Achieving gender equality in education requires:</a:t>
            </a:r>
          </a:p>
          <a:p>
            <a:r>
              <a:rPr lang="en-US" b="0" i="0" u="none" strike="noStrike" dirty="0">
                <a:solidFill>
                  <a:srgbClr val="000000"/>
                </a:solidFill>
                <a:effectLst/>
              </a:rPr>
              <a:t>Revising textbooks and curricula</a:t>
            </a:r>
          </a:p>
          <a:p>
            <a:r>
              <a:rPr lang="en-US" b="0" i="0" u="none" strike="noStrike" dirty="0">
                <a:solidFill>
                  <a:srgbClr val="000000"/>
                </a:solidFill>
                <a:effectLst/>
              </a:rPr>
              <a:t>Promoting inclusive teaching practices</a:t>
            </a:r>
          </a:p>
          <a:p>
            <a:r>
              <a:rPr lang="en-US" b="0" i="0" u="none" strike="noStrike" dirty="0">
                <a:solidFill>
                  <a:srgbClr val="000000"/>
                </a:solidFill>
                <a:effectLst/>
              </a:rPr>
              <a:t>Encouraging critical awareness among students</a:t>
            </a:r>
          </a:p>
          <a:p>
            <a:r>
              <a:rPr lang="en-US" b="1" i="0" u="none" strike="noStrike" dirty="0">
                <a:solidFill>
                  <a:srgbClr val="000000"/>
                </a:solidFill>
                <a:effectLst/>
              </a:rPr>
              <a:t>Social workers are essential agents of change</a:t>
            </a:r>
            <a:r>
              <a:rPr lang="en-US" b="0" i="0" u="none" strike="noStrike" dirty="0">
                <a:solidFill>
                  <a:srgbClr val="000000"/>
                </a:solidFill>
                <a:effectLst/>
              </a:rPr>
              <a:t> in this process. Through advocacy, education, and support, they can help build a more </a:t>
            </a:r>
            <a:r>
              <a:rPr lang="en-US" b="1" i="0" u="none" strike="noStrike" dirty="0">
                <a:solidFill>
                  <a:srgbClr val="000000"/>
                </a:solidFill>
                <a:effectLst/>
              </a:rPr>
              <a:t>equitable and inclusive educational system</a:t>
            </a:r>
            <a:r>
              <a:rPr lang="en-US" b="0" i="0" u="none" strike="noStrike" dirty="0">
                <a:solidFill>
                  <a:srgbClr val="000000"/>
                </a:solidFill>
                <a:effectLst/>
              </a:rPr>
              <a:t>.</a:t>
            </a:r>
          </a:p>
          <a:p>
            <a:endParaRPr lang="en-US" dirty="0"/>
          </a:p>
        </p:txBody>
      </p:sp>
    </p:spTree>
    <p:extLst>
      <p:ext uri="{BB962C8B-B14F-4D97-AF65-F5344CB8AC3E}">
        <p14:creationId xmlns:p14="http://schemas.microsoft.com/office/powerpoint/2010/main" xmlns="" val="403923767"/>
      </p:ext>
    </p:extLst>
  </p:cSld>
  <p:clrMapOvr>
    <a:masterClrMapping/>
  </p:clrMapOvr>
</p:sld>
</file>

<file path=ppt/theme/theme1.xml><?xml version="1.0" encoding="utf-8"?>
<a:theme xmlns:a="http://schemas.openxmlformats.org/drawingml/2006/main" name="Certificate of Accomplishment">
  <a:themeElements>
    <a:clrScheme name="Custom 88">
      <a:dk1>
        <a:sysClr val="windowText" lastClr="000000"/>
      </a:dk1>
      <a:lt1>
        <a:sysClr val="window" lastClr="FFFFFF"/>
      </a:lt1>
      <a:dk2>
        <a:srgbClr val="44546A"/>
      </a:dk2>
      <a:lt2>
        <a:srgbClr val="E7E6E6"/>
      </a:lt2>
      <a:accent1>
        <a:srgbClr val="243144"/>
      </a:accent1>
      <a:accent2>
        <a:srgbClr val="A1B9D6"/>
      </a:accent2>
      <a:accent3>
        <a:srgbClr val="BECCC1"/>
      </a:accent3>
      <a:accent4>
        <a:srgbClr val="304C32"/>
      </a:accent4>
      <a:accent5>
        <a:srgbClr val="3D453E"/>
      </a:accent5>
      <a:accent6>
        <a:srgbClr val="AAD1AE"/>
      </a:accent6>
      <a:hlink>
        <a:srgbClr val="0563C1"/>
      </a:hlink>
      <a:folHlink>
        <a:srgbClr val="954F72"/>
      </a:folHlink>
    </a:clrScheme>
    <a:fontScheme name="Certificate of Accomplishment">
      <a:majorFont>
        <a:latin typeface="Avenir Next LT Pro"/>
        <a:ea typeface=""/>
        <a:cs typeface=""/>
      </a:majorFont>
      <a:minorFont>
        <a:latin typeface="Sabon Next L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ertificate of Accomplishment2_Win32_LW_SL_v2" id="{4E339E30-677C-4E3E-8854-6785C76AA9B0}" vid="{DCB1C11B-49DD-498D-A71A-2406D867F3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d446c944705a322646ffb80e727be07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6fadf727bc34ad5af881c59f13619dcb"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BB1EF6E9-757C-4A68-B740-C470465B75CE}">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71af3243-3dd4-4a8d-8c0d-dd76da1f02a5"/>
    <ds:schemaRef ds:uri="16c05727-aa75-4e4a-9b5f-8a80a1165891"/>
    <ds:schemaRef ds:uri="230e9df3-be65-4c73-a93b-d1236ebd677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29CC63-EE88-414D-979E-772EAEF04AF2}">
  <ds:schemaRefs>
    <ds:schemaRef ds:uri="http://schemas.microsoft.com/sharepoint/v3/contenttype/forms"/>
  </ds:schemaRefs>
</ds:datastoreItem>
</file>

<file path=customXml/itemProps3.xml><?xml version="1.0" encoding="utf-8"?>
<ds:datastoreItem xmlns:ds="http://schemas.openxmlformats.org/officeDocument/2006/customXml" ds:itemID="{9F52DF49-6152-4345-B380-F6E53548C31D}">
  <ds:schemaRefs>
    <ds:schemaRef ds:uri="http://schemas.microsoft.com/office/2006/metadata/properties"/>
    <ds:schemaRef ds:uri="http://www.w3.org/2000/xmlns/"/>
    <ds:schemaRef ds:uri="71af3243-3dd4-4a8d-8c0d-dd76da1f02a5"/>
    <ds:schemaRef ds:uri="http://schemas.microsoft.com/sharepoint/v3"/>
    <ds:schemaRef ds:uri="http://www.w3.org/2001/XMLSchema-instance"/>
    <ds:schemaRef ds:uri="http://schemas.microsoft.com/office/infopath/2007/PartnerControls"/>
    <ds:schemaRef ds:uri="230e9df3-be65-4c73-a93b-d1236ebd677e"/>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
  <TotalTime>2</TotalTime>
  <Words>65</Words>
  <Application>Microsoft Office PowerPoint</Application>
  <PresentationFormat>Custom</PresentationFormat>
  <Paragraphs>109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Certificate of Accomplishment</vt:lpstr>
      <vt:lpstr>Gender equality in education and the role of the social worker</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equality in education and the role of the social worker</dc:title>
  <dc:creator>sadahunci.05@gmail.com</dc:creator>
  <cp:lastModifiedBy>Personal</cp:lastModifiedBy>
  <cp:revision>2</cp:revision>
  <dcterms:created xsi:type="dcterms:W3CDTF">2026-03-21T11:46:21Z</dcterms:created>
  <dcterms:modified xsi:type="dcterms:W3CDTF">2026-03-23T13:27:00Z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