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notesSlides/notesSlide1.xml" ContentType="application/vnd.openxmlformats-officedocument.presentationml.notesSlide+xml"/>
  <Override PartName="/ppt/tags/tag9.xml" ContentType="application/vnd.openxmlformats-officedocument.presentationml.tags+xml"/>
  <Override PartName="/ppt/notesSlides/notesSlide2.xml" ContentType="application/vnd.openxmlformats-officedocument.presentationml.notesSlide+xml"/>
  <Override PartName="/ppt/tags/tag10.xml" ContentType="application/vnd.openxmlformats-officedocument.presentationml.tags+xml"/>
  <Override PartName="/ppt/notesSlides/notesSlide3.xml" ContentType="application/vnd.openxmlformats-officedocument.presentationml.notesSlide+xml"/>
  <Override PartName="/ppt/tags/tag11.xml" ContentType="application/vnd.openxmlformats-officedocument.presentationml.tags+xml"/>
  <Override PartName="/ppt/notesSlides/notesSlide4.xml" ContentType="application/vnd.openxmlformats-officedocument.presentationml.notesSlide+xml"/>
  <Override PartName="/ppt/tags/tag12.xml" ContentType="application/vnd.openxmlformats-officedocument.presentationml.tags+xml"/>
  <Override PartName="/ppt/notesSlides/notesSlide5.xml" ContentType="application/vnd.openxmlformats-officedocument.presentationml.notesSlide+xml"/>
  <Override PartName="/ppt/tags/tag13.xml" ContentType="application/vnd.openxmlformats-officedocument.presentationml.tags+xml"/>
  <Override PartName="/ppt/notesSlides/notesSlide6.xml" ContentType="application/vnd.openxmlformats-officedocument.presentationml.notesSlide+xml"/>
  <Override PartName="/ppt/tags/tag14.xml" ContentType="application/vnd.openxmlformats-officedocument.presentationml.tags+xml"/>
  <Override PartName="/ppt/notesSlides/notesSlide7.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2"/>
  </p:notesMasterIdLst>
  <p:sldIdLst>
    <p:sldId id="316" r:id="rId2"/>
    <p:sldId id="382" r:id="rId3"/>
    <p:sldId id="406" r:id="rId4"/>
    <p:sldId id="402" r:id="rId5"/>
    <p:sldId id="376" r:id="rId6"/>
    <p:sldId id="403" r:id="rId7"/>
    <p:sldId id="391" r:id="rId8"/>
    <p:sldId id="404" r:id="rId9"/>
    <p:sldId id="321" r:id="rId10"/>
    <p:sldId id="385" r:id="rId11"/>
  </p:sldIdLst>
  <p:sldSz cx="9144000" cy="5715000" type="screen16x10"/>
  <p:notesSz cx="6858000" cy="9144000"/>
  <p:custDataLst>
    <p:tags r:id="rId13"/>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752" userDrawn="1">
          <p15:clr>
            <a:srgbClr val="A4A3A4"/>
          </p15:clr>
        </p15:guide>
        <p15:guide id="2" pos="546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 r:id="rId49" roundtripDataSignature="AMtx7mggU7fUKBsXT3eVnMwJVuTQb2y0t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6D3"/>
    <a:srgbClr val="BDDEF3"/>
    <a:srgbClr val="66B3E4"/>
    <a:srgbClr val="E5F5FA"/>
    <a:srgbClr val="4B2582"/>
    <a:srgbClr val="002350"/>
    <a:srgbClr val="457AA0"/>
    <a:srgbClr val="0A0A0A"/>
    <a:srgbClr val="00603A"/>
    <a:srgbClr val="B711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19305E-F5DE-B64D-B1F1-5D226D6C36CD}" v="1936" dt="2026-03-26T21:37:12.5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680" autoAdjust="0"/>
    <p:restoredTop sz="70481" autoAdjust="0"/>
  </p:normalViewPr>
  <p:slideViewPr>
    <p:cSldViewPr snapToGrid="0" showGuides="1">
      <p:cViewPr>
        <p:scale>
          <a:sx n="133" d="100"/>
          <a:sy n="133" d="100"/>
        </p:scale>
        <p:origin x="3040" y="320"/>
      </p:cViewPr>
      <p:guideLst>
        <p:guide orient="horz" pos="1752"/>
        <p:guide pos="5465"/>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171" d="100"/>
          <a:sy n="171" d="100"/>
        </p:scale>
        <p:origin x="8864" y="16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51" Type="http://schemas.openxmlformats.org/officeDocument/2006/relationships/viewProps" Target="viewProps.xml"/><Relationship Id="rId3" Type="http://schemas.openxmlformats.org/officeDocument/2006/relationships/slide" Target="slides/slide2.xml"/><Relationship Id="rId50" Type="http://schemas.openxmlformats.org/officeDocument/2006/relationships/presProps" Target="presProps.xml"/><Relationship Id="rId55"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54"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3" Type="http://schemas.openxmlformats.org/officeDocument/2006/relationships/tableStyles" Target="tableStyles.xml"/><Relationship Id="rId5" Type="http://schemas.openxmlformats.org/officeDocument/2006/relationships/slide" Target="slides/slide4.xml"/><Relationship Id="rId49" Type="http://customschemas.google.com/relationships/presentationmetadata" Target="metadata"/><Relationship Id="rId10" Type="http://schemas.openxmlformats.org/officeDocument/2006/relationships/slide" Target="slides/slide9.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eschl, Janine" userId="83ca3785-5bde-4283-b318-c8c54e46ced9" providerId="ADAL" clId="{3C967401-6369-5987-BDDA-1F07904AFE00}"/>
    <pc:docChg chg="undo custSel addSld delSld modSld sldOrd">
      <pc:chgData name="Goeschl, Janine" userId="83ca3785-5bde-4283-b318-c8c54e46ced9" providerId="ADAL" clId="{3C967401-6369-5987-BDDA-1F07904AFE00}" dt="2026-03-26T21:37:12.587" v="22036"/>
      <pc:docMkLst>
        <pc:docMk/>
      </pc:docMkLst>
      <pc:sldChg chg="addSp delSp modSp mod">
        <pc:chgData name="Goeschl, Janine" userId="83ca3785-5bde-4283-b318-c8c54e46ced9" providerId="ADAL" clId="{3C967401-6369-5987-BDDA-1F07904AFE00}" dt="2026-03-19T10:07:18.178" v="19659"/>
        <pc:sldMkLst>
          <pc:docMk/>
          <pc:sldMk cId="2179342725" sldId="316"/>
        </pc:sldMkLst>
        <pc:spChg chg="mod">
          <ac:chgData name="Goeschl, Janine" userId="83ca3785-5bde-4283-b318-c8c54e46ced9" providerId="ADAL" clId="{3C967401-6369-5987-BDDA-1F07904AFE00}" dt="2026-03-19T10:07:18.154" v="19636"/>
          <ac:spMkLst>
            <pc:docMk/>
            <pc:sldMk cId="2179342725" sldId="316"/>
            <ac:spMk id="2" creationId="{D04777D7-35BF-2E82-1C31-B2D8806CD4AD}"/>
          </ac:spMkLst>
        </pc:spChg>
        <pc:spChg chg="mod">
          <ac:chgData name="Goeschl, Janine" userId="83ca3785-5bde-4283-b318-c8c54e46ced9" providerId="ADAL" clId="{3C967401-6369-5987-BDDA-1F07904AFE00}" dt="2026-03-12T14:03:16.277" v="1914" actId="2711"/>
          <ac:spMkLst>
            <pc:docMk/>
            <pc:sldMk cId="2179342725" sldId="316"/>
            <ac:spMk id="3" creationId="{C5914648-0673-BB96-FCDE-A138B725CB16}"/>
          </ac:spMkLst>
        </pc:spChg>
        <pc:spChg chg="add mod">
          <ac:chgData name="Goeschl, Janine" userId="83ca3785-5bde-4283-b318-c8c54e46ced9" providerId="ADAL" clId="{3C967401-6369-5987-BDDA-1F07904AFE00}" dt="2026-03-18T15:13:33.300" v="14592" actId="20577"/>
          <ac:spMkLst>
            <pc:docMk/>
            <pc:sldMk cId="2179342725" sldId="316"/>
            <ac:spMk id="4" creationId="{3D2712A6-9B5B-E578-6A81-4ED5BDD6DE86}"/>
          </ac:spMkLst>
        </pc:spChg>
        <pc:spChg chg="mod">
          <ac:chgData name="Goeschl, Janine" userId="83ca3785-5bde-4283-b318-c8c54e46ced9" providerId="ADAL" clId="{3C967401-6369-5987-BDDA-1F07904AFE00}" dt="2026-03-18T15:13:31.008" v="14591" actId="20577"/>
          <ac:spMkLst>
            <pc:docMk/>
            <pc:sldMk cId="2179342725" sldId="316"/>
            <ac:spMk id="5" creationId="{877D87AF-7929-160A-2228-B366D3519D54}"/>
          </ac:spMkLst>
        </pc:spChg>
        <pc:graphicFrameChg chg="mod">
          <ac:chgData name="Goeschl, Janine" userId="83ca3785-5bde-4283-b318-c8c54e46ced9" providerId="ADAL" clId="{3C967401-6369-5987-BDDA-1F07904AFE00}" dt="2026-03-19T10:07:18.178" v="19659"/>
          <ac:graphicFrameMkLst>
            <pc:docMk/>
            <pc:sldMk cId="2179342725" sldId="316"/>
            <ac:graphicFrameMk id="6" creationId="{B3395DFD-5935-C31A-1943-DB9D62697239}"/>
          </ac:graphicFrameMkLst>
        </pc:graphicFrameChg>
      </pc:sldChg>
      <pc:sldChg chg="addSp delSp modSp mod">
        <pc:chgData name="Goeschl, Janine" userId="83ca3785-5bde-4283-b318-c8c54e46ced9" providerId="ADAL" clId="{3C967401-6369-5987-BDDA-1F07904AFE00}" dt="2026-03-16T13:48:34.071" v="3386" actId="1076"/>
        <pc:sldMkLst>
          <pc:docMk/>
          <pc:sldMk cId="2540642334" sldId="321"/>
        </pc:sldMkLst>
        <pc:spChg chg="mod">
          <ac:chgData name="Goeschl, Janine" userId="83ca3785-5bde-4283-b318-c8c54e46ced9" providerId="ADAL" clId="{3C967401-6369-5987-BDDA-1F07904AFE00}" dt="2026-03-16T13:48:12.082" v="3357"/>
          <ac:spMkLst>
            <pc:docMk/>
            <pc:sldMk cId="2540642334" sldId="321"/>
            <ac:spMk id="2" creationId="{982F4939-6AF1-FF4E-3545-61DD34434126}"/>
          </ac:spMkLst>
        </pc:spChg>
        <pc:spChg chg="add mod">
          <ac:chgData name="Goeschl, Janine" userId="83ca3785-5bde-4283-b318-c8c54e46ced9" providerId="ADAL" clId="{3C967401-6369-5987-BDDA-1F07904AFE00}" dt="2026-03-16T13:48:34.071" v="3386" actId="1076"/>
          <ac:spMkLst>
            <pc:docMk/>
            <pc:sldMk cId="2540642334" sldId="321"/>
            <ac:spMk id="6" creationId="{70BA2AB1-9581-7EC3-4872-41D2CA05354D}"/>
          </ac:spMkLst>
        </pc:spChg>
        <pc:graphicFrameChg chg="mod">
          <ac:chgData name="Goeschl, Janine" userId="83ca3785-5bde-4283-b318-c8c54e46ced9" providerId="ADAL" clId="{3C967401-6369-5987-BDDA-1F07904AFE00}" dt="2026-03-16T13:48:12.097" v="3381"/>
          <ac:graphicFrameMkLst>
            <pc:docMk/>
            <pc:sldMk cId="2540642334" sldId="321"/>
            <ac:graphicFrameMk id="5" creationId="{E87F6455-32F6-1BD6-4764-BE365AB02964}"/>
          </ac:graphicFrameMkLst>
        </pc:graphicFrameChg>
      </pc:sldChg>
      <pc:sldChg chg="addSp delSp modSp mod modNotesTx">
        <pc:chgData name="Goeschl, Janine" userId="83ca3785-5bde-4283-b318-c8c54e46ced9" providerId="ADAL" clId="{3C967401-6369-5987-BDDA-1F07904AFE00}" dt="2026-03-26T21:32:29.033" v="22030" actId="20577"/>
        <pc:sldMkLst>
          <pc:docMk/>
          <pc:sldMk cId="2739268579" sldId="376"/>
        </pc:sldMkLst>
        <pc:spChg chg="mod">
          <ac:chgData name="Goeschl, Janine" userId="83ca3785-5bde-4283-b318-c8c54e46ced9" providerId="ADAL" clId="{3C967401-6369-5987-BDDA-1F07904AFE00}" dt="2026-03-17T14:24:57.917" v="8834" actId="948"/>
          <ac:spMkLst>
            <pc:docMk/>
            <pc:sldMk cId="2739268579" sldId="376"/>
            <ac:spMk id="4" creationId="{1733A7D1-59D1-F093-22F8-0BE64945404B}"/>
          </ac:spMkLst>
        </pc:spChg>
        <pc:spChg chg="add mod">
          <ac:chgData name="Goeschl, Janine" userId="83ca3785-5bde-4283-b318-c8c54e46ced9" providerId="ADAL" clId="{3C967401-6369-5987-BDDA-1F07904AFE00}" dt="2026-03-26T17:44:33.477" v="20524" actId="1035"/>
          <ac:spMkLst>
            <pc:docMk/>
            <pc:sldMk cId="2739268579" sldId="376"/>
            <ac:spMk id="9" creationId="{DE4B25C1-FBE3-D74D-33AD-3FBFC34C0FE5}"/>
          </ac:spMkLst>
        </pc:spChg>
        <pc:spChg chg="add mod">
          <ac:chgData name="Goeschl, Janine" userId="83ca3785-5bde-4283-b318-c8c54e46ced9" providerId="ADAL" clId="{3C967401-6369-5987-BDDA-1F07904AFE00}" dt="2026-03-26T17:44:33.477" v="20524" actId="1035"/>
          <ac:spMkLst>
            <pc:docMk/>
            <pc:sldMk cId="2739268579" sldId="376"/>
            <ac:spMk id="10" creationId="{BCEF88DD-0606-AAF4-BF39-C7E9964CF56C}"/>
          </ac:spMkLst>
        </pc:spChg>
        <pc:spChg chg="add mod">
          <ac:chgData name="Goeschl, Janine" userId="83ca3785-5bde-4283-b318-c8c54e46ced9" providerId="ADAL" clId="{3C967401-6369-5987-BDDA-1F07904AFE00}" dt="2026-03-26T17:44:33.477" v="20524" actId="1035"/>
          <ac:spMkLst>
            <pc:docMk/>
            <pc:sldMk cId="2739268579" sldId="376"/>
            <ac:spMk id="11" creationId="{6AA82F8B-6E0A-3445-28A5-C402FD75F1B6}"/>
          </ac:spMkLst>
        </pc:spChg>
        <pc:spChg chg="add mod">
          <ac:chgData name="Goeschl, Janine" userId="83ca3785-5bde-4283-b318-c8c54e46ced9" providerId="ADAL" clId="{3C967401-6369-5987-BDDA-1F07904AFE00}" dt="2026-03-26T20:52:34.228" v="21669" actId="1036"/>
          <ac:spMkLst>
            <pc:docMk/>
            <pc:sldMk cId="2739268579" sldId="376"/>
            <ac:spMk id="12" creationId="{B70F5833-3107-8A01-E911-88B61B171803}"/>
          </ac:spMkLst>
        </pc:spChg>
        <pc:spChg chg="add mod">
          <ac:chgData name="Goeschl, Janine" userId="83ca3785-5bde-4283-b318-c8c54e46ced9" providerId="ADAL" clId="{3C967401-6369-5987-BDDA-1F07904AFE00}" dt="2026-03-26T17:44:33.477" v="20524" actId="1035"/>
          <ac:spMkLst>
            <pc:docMk/>
            <pc:sldMk cId="2739268579" sldId="376"/>
            <ac:spMk id="14" creationId="{270D2F39-9593-8CC6-DBC4-A31994B4C536}"/>
          </ac:spMkLst>
        </pc:spChg>
        <pc:spChg chg="add mod">
          <ac:chgData name="Goeschl, Janine" userId="83ca3785-5bde-4283-b318-c8c54e46ced9" providerId="ADAL" clId="{3C967401-6369-5987-BDDA-1F07904AFE00}" dt="2026-03-26T20:52:34.228" v="21669" actId="1036"/>
          <ac:spMkLst>
            <pc:docMk/>
            <pc:sldMk cId="2739268579" sldId="376"/>
            <ac:spMk id="17" creationId="{FCD099A8-79AB-7011-3A4D-3287793ED297}"/>
          </ac:spMkLst>
        </pc:spChg>
        <pc:spChg chg="add mod">
          <ac:chgData name="Goeschl, Janine" userId="83ca3785-5bde-4283-b318-c8c54e46ced9" providerId="ADAL" clId="{3C967401-6369-5987-BDDA-1F07904AFE00}" dt="2026-03-26T17:44:33.477" v="20524" actId="1035"/>
          <ac:spMkLst>
            <pc:docMk/>
            <pc:sldMk cId="2739268579" sldId="376"/>
            <ac:spMk id="26" creationId="{A2118E29-C9B1-7BF3-0789-B1FC8389CD1D}"/>
          </ac:spMkLst>
        </pc:spChg>
        <pc:spChg chg="add mod">
          <ac:chgData name="Goeschl, Janine" userId="83ca3785-5bde-4283-b318-c8c54e46ced9" providerId="ADAL" clId="{3C967401-6369-5987-BDDA-1F07904AFE00}" dt="2026-03-26T20:40:41.855" v="21591" actId="20577"/>
          <ac:spMkLst>
            <pc:docMk/>
            <pc:sldMk cId="2739268579" sldId="376"/>
            <ac:spMk id="27" creationId="{7F1C67DA-F760-47C8-F180-B550850036A7}"/>
          </ac:spMkLst>
        </pc:spChg>
        <pc:spChg chg="add mod">
          <ac:chgData name="Goeschl, Janine" userId="83ca3785-5bde-4283-b318-c8c54e46ced9" providerId="ADAL" clId="{3C967401-6369-5987-BDDA-1F07904AFE00}" dt="2026-03-26T20:49:16.246" v="21654" actId="108"/>
          <ac:spMkLst>
            <pc:docMk/>
            <pc:sldMk cId="2739268579" sldId="376"/>
            <ac:spMk id="29" creationId="{8227BD26-0B62-CE61-640C-F5D54A2AFF51}"/>
          </ac:spMkLst>
        </pc:spChg>
        <pc:spChg chg="add mod">
          <ac:chgData name="Goeschl, Janine" userId="83ca3785-5bde-4283-b318-c8c54e46ced9" providerId="ADAL" clId="{3C967401-6369-5987-BDDA-1F07904AFE00}" dt="2026-03-26T20:52:34.228" v="21669" actId="1036"/>
          <ac:spMkLst>
            <pc:docMk/>
            <pc:sldMk cId="2739268579" sldId="376"/>
            <ac:spMk id="30" creationId="{F1B9B116-0DE6-E545-26BE-DC37A94001E7}"/>
          </ac:spMkLst>
        </pc:spChg>
        <pc:spChg chg="add mod">
          <ac:chgData name="Goeschl, Janine" userId="83ca3785-5bde-4283-b318-c8c54e46ced9" providerId="ADAL" clId="{3C967401-6369-5987-BDDA-1F07904AFE00}" dt="2026-03-26T21:32:13.771" v="22026" actId="313"/>
          <ac:spMkLst>
            <pc:docMk/>
            <pc:sldMk cId="2739268579" sldId="376"/>
            <ac:spMk id="31" creationId="{998012B1-9D30-8990-66B1-E80D6B89A8F0}"/>
          </ac:spMkLst>
        </pc:spChg>
        <pc:spChg chg="add mod">
          <ac:chgData name="Goeschl, Janine" userId="83ca3785-5bde-4283-b318-c8c54e46ced9" providerId="ADAL" clId="{3C967401-6369-5987-BDDA-1F07904AFE00}" dt="2026-03-26T20:50:29.958" v="21660" actId="1035"/>
          <ac:spMkLst>
            <pc:docMk/>
            <pc:sldMk cId="2739268579" sldId="376"/>
            <ac:spMk id="34" creationId="{8846292F-6386-F2DD-DEBD-1401B79DFAF6}"/>
          </ac:spMkLst>
        </pc:spChg>
        <pc:spChg chg="add mod">
          <ac:chgData name="Goeschl, Janine" userId="83ca3785-5bde-4283-b318-c8c54e46ced9" providerId="ADAL" clId="{3C967401-6369-5987-BDDA-1F07904AFE00}" dt="2026-03-26T20:50:29.958" v="21660" actId="1035"/>
          <ac:spMkLst>
            <pc:docMk/>
            <pc:sldMk cId="2739268579" sldId="376"/>
            <ac:spMk id="35" creationId="{C32EDC9F-AF47-5A78-EB7D-93A84060C452}"/>
          </ac:spMkLst>
        </pc:spChg>
        <pc:spChg chg="add mod">
          <ac:chgData name="Goeschl, Janine" userId="83ca3785-5bde-4283-b318-c8c54e46ced9" providerId="ADAL" clId="{3C967401-6369-5987-BDDA-1F07904AFE00}" dt="2026-03-26T20:50:29.958" v="21660" actId="1035"/>
          <ac:spMkLst>
            <pc:docMk/>
            <pc:sldMk cId="2739268579" sldId="376"/>
            <ac:spMk id="36" creationId="{DB39960B-2DB0-3255-8F91-0FEE414E335F}"/>
          </ac:spMkLst>
        </pc:spChg>
        <pc:spChg chg="add mod">
          <ac:chgData name="Goeschl, Janine" userId="83ca3785-5bde-4283-b318-c8c54e46ced9" providerId="ADAL" clId="{3C967401-6369-5987-BDDA-1F07904AFE00}" dt="2026-03-26T20:50:29.958" v="21660" actId="1035"/>
          <ac:spMkLst>
            <pc:docMk/>
            <pc:sldMk cId="2739268579" sldId="376"/>
            <ac:spMk id="37" creationId="{D9241E2C-A0F4-E2B1-EA52-E5913BAC022E}"/>
          </ac:spMkLst>
        </pc:spChg>
        <pc:spChg chg="mod">
          <ac:chgData name="Goeschl, Janine" userId="83ca3785-5bde-4283-b318-c8c54e46ced9" providerId="ADAL" clId="{3C967401-6369-5987-BDDA-1F07904AFE00}" dt="2026-03-26T20:50:29.958" v="21660" actId="1035"/>
          <ac:spMkLst>
            <pc:docMk/>
            <pc:sldMk cId="2739268579" sldId="376"/>
            <ac:spMk id="39" creationId="{0E33CC3F-343A-A997-1C69-26F777610683}"/>
          </ac:spMkLst>
        </pc:spChg>
        <pc:spChg chg="mod">
          <ac:chgData name="Goeschl, Janine" userId="83ca3785-5bde-4283-b318-c8c54e46ced9" providerId="ADAL" clId="{3C967401-6369-5987-BDDA-1F07904AFE00}" dt="2026-03-18T15:05:58.717" v="14555" actId="1035"/>
          <ac:spMkLst>
            <pc:docMk/>
            <pc:sldMk cId="2739268579" sldId="376"/>
            <ac:spMk id="40" creationId="{6E195080-219C-7830-6D9A-21A921735D0F}"/>
          </ac:spMkLst>
        </pc:spChg>
        <pc:spChg chg="mod">
          <ac:chgData name="Goeschl, Janine" userId="83ca3785-5bde-4283-b318-c8c54e46ced9" providerId="ADAL" clId="{3C967401-6369-5987-BDDA-1F07904AFE00}" dt="2026-03-26T20:50:29.958" v="21660" actId="1035"/>
          <ac:spMkLst>
            <pc:docMk/>
            <pc:sldMk cId="2739268579" sldId="376"/>
            <ac:spMk id="42" creationId="{F3E6E85D-654C-F9CD-9424-74C2E9DE8135}"/>
          </ac:spMkLst>
        </pc:spChg>
        <pc:spChg chg="mod">
          <ac:chgData name="Goeschl, Janine" userId="83ca3785-5bde-4283-b318-c8c54e46ced9" providerId="ADAL" clId="{3C967401-6369-5987-BDDA-1F07904AFE00}" dt="2026-03-26T20:50:29.958" v="21660" actId="1035"/>
          <ac:spMkLst>
            <pc:docMk/>
            <pc:sldMk cId="2739268579" sldId="376"/>
            <ac:spMk id="43" creationId="{FB050C85-0067-F46A-32FF-F714FEEB4963}"/>
          </ac:spMkLst>
        </pc:spChg>
        <pc:spChg chg="mod">
          <ac:chgData name="Goeschl, Janine" userId="83ca3785-5bde-4283-b318-c8c54e46ced9" providerId="ADAL" clId="{3C967401-6369-5987-BDDA-1F07904AFE00}" dt="2026-03-26T20:50:29.958" v="21660" actId="1035"/>
          <ac:spMkLst>
            <pc:docMk/>
            <pc:sldMk cId="2739268579" sldId="376"/>
            <ac:spMk id="45" creationId="{3D6F7B56-FB18-08A0-0C6E-0A4CBA21932A}"/>
          </ac:spMkLst>
        </pc:spChg>
        <pc:spChg chg="mod">
          <ac:chgData name="Goeschl, Janine" userId="83ca3785-5bde-4283-b318-c8c54e46ced9" providerId="ADAL" clId="{3C967401-6369-5987-BDDA-1F07904AFE00}" dt="2026-03-26T20:50:29.958" v="21660" actId="1035"/>
          <ac:spMkLst>
            <pc:docMk/>
            <pc:sldMk cId="2739268579" sldId="376"/>
            <ac:spMk id="46" creationId="{7D9CB2DF-C87E-3E51-9459-A6D29F305145}"/>
          </ac:spMkLst>
        </pc:spChg>
        <pc:spChg chg="add mod">
          <ac:chgData name="Goeschl, Janine" userId="83ca3785-5bde-4283-b318-c8c54e46ced9" providerId="ADAL" clId="{3C967401-6369-5987-BDDA-1F07904AFE00}" dt="2026-03-26T20:50:33.560" v="21663" actId="1035"/>
          <ac:spMkLst>
            <pc:docMk/>
            <pc:sldMk cId="2739268579" sldId="376"/>
            <ac:spMk id="48" creationId="{F33CB9AC-160A-2698-15B8-AF2BA1E9B627}"/>
          </ac:spMkLst>
        </pc:spChg>
        <pc:grpChg chg="mod">
          <ac:chgData name="Goeschl, Janine" userId="83ca3785-5bde-4283-b318-c8c54e46ced9" providerId="ADAL" clId="{3C967401-6369-5987-BDDA-1F07904AFE00}" dt="2026-03-18T11:16:41.056" v="12194" actId="1036"/>
          <ac:grpSpMkLst>
            <pc:docMk/>
            <pc:sldMk cId="2739268579" sldId="376"/>
            <ac:grpSpMk id="38" creationId="{E7F9CAEB-2F84-5BAB-B77C-B62ACAFD45A2}"/>
          </ac:grpSpMkLst>
        </pc:grpChg>
        <pc:grpChg chg="mod">
          <ac:chgData name="Goeschl, Janine" userId="83ca3785-5bde-4283-b318-c8c54e46ced9" providerId="ADAL" clId="{3C967401-6369-5987-BDDA-1F07904AFE00}" dt="2026-03-18T11:16:41.056" v="12194" actId="1036"/>
          <ac:grpSpMkLst>
            <pc:docMk/>
            <pc:sldMk cId="2739268579" sldId="376"/>
            <ac:grpSpMk id="41" creationId="{4D85477B-AED9-5C98-7A5C-E4A6231DFA81}"/>
          </ac:grpSpMkLst>
        </pc:grpChg>
        <pc:grpChg chg="mod">
          <ac:chgData name="Goeschl, Janine" userId="83ca3785-5bde-4283-b318-c8c54e46ced9" providerId="ADAL" clId="{3C967401-6369-5987-BDDA-1F07904AFE00}" dt="2026-03-18T11:16:41.056" v="12194" actId="1036"/>
          <ac:grpSpMkLst>
            <pc:docMk/>
            <pc:sldMk cId="2739268579" sldId="376"/>
            <ac:grpSpMk id="44" creationId="{4485B841-56EF-D313-9210-B9B9C502971D}"/>
          </ac:grpSpMkLst>
        </pc:grpChg>
        <pc:graphicFrameChg chg="mod">
          <ac:chgData name="Goeschl, Janine" userId="83ca3785-5bde-4283-b318-c8c54e46ced9" providerId="ADAL" clId="{3C967401-6369-5987-BDDA-1F07904AFE00}" dt="2026-03-17T14:24:57.929" v="8857"/>
          <ac:graphicFrameMkLst>
            <pc:docMk/>
            <pc:sldMk cId="2739268579" sldId="376"/>
            <ac:graphicFrameMk id="6" creationId="{2EA451AD-3561-54E9-E550-EC94467D4FAD}"/>
          </ac:graphicFrameMkLst>
        </pc:graphicFrameChg>
        <pc:cxnChg chg="add mod">
          <ac:chgData name="Goeschl, Janine" userId="83ca3785-5bde-4283-b318-c8c54e46ced9" providerId="ADAL" clId="{3C967401-6369-5987-BDDA-1F07904AFE00}" dt="2026-03-26T17:44:33.477" v="20524" actId="1035"/>
          <ac:cxnSpMkLst>
            <pc:docMk/>
            <pc:sldMk cId="2739268579" sldId="376"/>
            <ac:cxnSpMk id="19" creationId="{E6EDE121-3B5E-8ECB-FEB2-56FBC8005002}"/>
          </ac:cxnSpMkLst>
        </pc:cxnChg>
        <pc:cxnChg chg="add mod">
          <ac:chgData name="Goeschl, Janine" userId="83ca3785-5bde-4283-b318-c8c54e46ced9" providerId="ADAL" clId="{3C967401-6369-5987-BDDA-1F07904AFE00}" dt="2026-03-26T17:44:33.477" v="20524" actId="1035"/>
          <ac:cxnSpMkLst>
            <pc:docMk/>
            <pc:sldMk cId="2739268579" sldId="376"/>
            <ac:cxnSpMk id="21" creationId="{B7244171-6C0C-3558-B00D-50136F73600C}"/>
          </ac:cxnSpMkLst>
        </pc:cxnChg>
        <pc:cxnChg chg="add mod">
          <ac:chgData name="Goeschl, Janine" userId="83ca3785-5bde-4283-b318-c8c54e46ced9" providerId="ADAL" clId="{3C967401-6369-5987-BDDA-1F07904AFE00}" dt="2026-03-26T20:52:34.228" v="21669" actId="1036"/>
          <ac:cxnSpMkLst>
            <pc:docMk/>
            <pc:sldMk cId="2739268579" sldId="376"/>
            <ac:cxnSpMk id="24" creationId="{0E4E9D58-A4EC-D8BB-6295-F4AF1358F282}"/>
          </ac:cxnSpMkLst>
        </pc:cxnChg>
        <pc:cxnChg chg="add mod">
          <ac:chgData name="Goeschl, Janine" userId="83ca3785-5bde-4283-b318-c8c54e46ced9" providerId="ADAL" clId="{3C967401-6369-5987-BDDA-1F07904AFE00}" dt="2026-03-26T20:52:34.228" v="21669" actId="1036"/>
          <ac:cxnSpMkLst>
            <pc:docMk/>
            <pc:sldMk cId="2739268579" sldId="376"/>
            <ac:cxnSpMk id="25" creationId="{718C6BB9-59BC-ADD0-7A07-112827F6BB03}"/>
          </ac:cxnSpMkLst>
        </pc:cxnChg>
        <pc:cxnChg chg="mod">
          <ac:chgData name="Goeschl, Janine" userId="83ca3785-5bde-4283-b318-c8c54e46ced9" providerId="ADAL" clId="{3C967401-6369-5987-BDDA-1F07904AFE00}" dt="2026-03-18T11:16:41.056" v="12194" actId="1036"/>
          <ac:cxnSpMkLst>
            <pc:docMk/>
            <pc:sldMk cId="2739268579" sldId="376"/>
            <ac:cxnSpMk id="33" creationId="{F0BDB688-A99E-57E5-C0BF-527D18076078}"/>
          </ac:cxnSpMkLst>
        </pc:cxnChg>
      </pc:sldChg>
      <pc:sldChg chg="addSp delSp modSp mod modNotesTx">
        <pc:chgData name="Goeschl, Janine" userId="83ca3785-5bde-4283-b318-c8c54e46ced9" providerId="ADAL" clId="{3C967401-6369-5987-BDDA-1F07904AFE00}" dt="2026-03-26T21:37:12.587" v="22036"/>
        <pc:sldMkLst>
          <pc:docMk/>
          <pc:sldMk cId="824171368" sldId="382"/>
        </pc:sldMkLst>
        <pc:spChg chg="mod">
          <ac:chgData name="Goeschl, Janine" userId="83ca3785-5bde-4283-b318-c8c54e46ced9" providerId="ADAL" clId="{3C967401-6369-5987-BDDA-1F07904AFE00}" dt="2026-03-18T16:43:29.646" v="16191" actId="948"/>
          <ac:spMkLst>
            <pc:docMk/>
            <pc:sldMk cId="824171368" sldId="382"/>
            <ac:spMk id="4" creationId="{839BA931-9E47-3CC2-F386-B3A0233E8119}"/>
          </ac:spMkLst>
        </pc:spChg>
        <pc:spChg chg="add del mod">
          <ac:chgData name="Goeschl, Janine" userId="83ca3785-5bde-4283-b318-c8c54e46ced9" providerId="ADAL" clId="{3C967401-6369-5987-BDDA-1F07904AFE00}" dt="2026-03-26T20:25:23.781" v="21395" actId="478"/>
          <ac:spMkLst>
            <pc:docMk/>
            <pc:sldMk cId="824171368" sldId="382"/>
            <ac:spMk id="5" creationId="{C6FFD176-4994-C295-3B42-832DE2CFCCBC}"/>
          </ac:spMkLst>
        </pc:spChg>
        <pc:spChg chg="add del mod">
          <ac:chgData name="Goeschl, Janine" userId="83ca3785-5bde-4283-b318-c8c54e46ced9" providerId="ADAL" clId="{3C967401-6369-5987-BDDA-1F07904AFE00}" dt="2026-03-26T20:25:23.781" v="21395" actId="478"/>
          <ac:spMkLst>
            <pc:docMk/>
            <pc:sldMk cId="824171368" sldId="382"/>
            <ac:spMk id="18" creationId="{EF25391E-CBB2-0011-6B3A-CB0232124079}"/>
          </ac:spMkLst>
        </pc:spChg>
        <pc:spChg chg="add mod topLvl">
          <ac:chgData name="Goeschl, Janine" userId="83ca3785-5bde-4283-b318-c8c54e46ced9" providerId="ADAL" clId="{3C967401-6369-5987-BDDA-1F07904AFE00}" dt="2026-03-26T21:37:12.587" v="22036"/>
          <ac:spMkLst>
            <pc:docMk/>
            <pc:sldMk cId="824171368" sldId="382"/>
            <ac:spMk id="35" creationId="{EBF7AE64-9A8C-6CA5-7101-10CC68A39373}"/>
          </ac:spMkLst>
        </pc:spChg>
        <pc:spChg chg="mod topLvl">
          <ac:chgData name="Goeschl, Janine" userId="83ca3785-5bde-4283-b318-c8c54e46ced9" providerId="ADAL" clId="{3C967401-6369-5987-BDDA-1F07904AFE00}" dt="2026-03-26T20:25:40.386" v="21411" actId="1036"/>
          <ac:spMkLst>
            <pc:docMk/>
            <pc:sldMk cId="824171368" sldId="382"/>
            <ac:spMk id="53" creationId="{0A48C8A0-F49A-BB6D-9FAD-000C769CEA02}"/>
          </ac:spMkLst>
        </pc:spChg>
        <pc:grpChg chg="add del mod">
          <ac:chgData name="Goeschl, Janine" userId="83ca3785-5bde-4283-b318-c8c54e46ced9" providerId="ADAL" clId="{3C967401-6369-5987-BDDA-1F07904AFE00}" dt="2026-03-26T20:25:23.781" v="21395" actId="478"/>
          <ac:grpSpMkLst>
            <pc:docMk/>
            <pc:sldMk cId="824171368" sldId="382"/>
            <ac:grpSpMk id="15" creationId="{B7DDEAED-5AAA-9B21-D124-226F866C5D89}"/>
          </ac:grpSpMkLst>
        </pc:grpChg>
        <pc:graphicFrameChg chg="mod">
          <ac:chgData name="Goeschl, Janine" userId="83ca3785-5bde-4283-b318-c8c54e46ced9" providerId="ADAL" clId="{3C967401-6369-5987-BDDA-1F07904AFE00}" dt="2026-03-18T16:43:29.664" v="16215"/>
          <ac:graphicFrameMkLst>
            <pc:docMk/>
            <pc:sldMk cId="824171368" sldId="382"/>
            <ac:graphicFrameMk id="21" creationId="{50F9E55A-36C7-42DA-7FC9-68383F9C9132}"/>
          </ac:graphicFrameMkLst>
        </pc:graphicFrameChg>
        <pc:cxnChg chg="add del mod">
          <ac:chgData name="Goeschl, Janine" userId="83ca3785-5bde-4283-b318-c8c54e46ced9" providerId="ADAL" clId="{3C967401-6369-5987-BDDA-1F07904AFE00}" dt="2026-03-26T20:25:23.781" v="21395" actId="478"/>
          <ac:cxnSpMkLst>
            <pc:docMk/>
            <pc:sldMk cId="824171368" sldId="382"/>
            <ac:cxnSpMk id="14" creationId="{7FAD3485-7A68-94B9-7E14-DF18F5C3E6D7}"/>
          </ac:cxnSpMkLst>
        </pc:cxnChg>
        <pc:cxnChg chg="add del mod">
          <ac:chgData name="Goeschl, Janine" userId="83ca3785-5bde-4283-b318-c8c54e46ced9" providerId="ADAL" clId="{3C967401-6369-5987-BDDA-1F07904AFE00}" dt="2026-03-26T20:25:23.781" v="21395" actId="478"/>
          <ac:cxnSpMkLst>
            <pc:docMk/>
            <pc:sldMk cId="824171368" sldId="382"/>
            <ac:cxnSpMk id="20" creationId="{F5843202-8B6A-46F6-3BCA-93693A13ABA4}"/>
          </ac:cxnSpMkLst>
        </pc:cxnChg>
      </pc:sldChg>
      <pc:sldChg chg="addSp delSp modSp mod modNotesTx">
        <pc:chgData name="Goeschl, Janine" userId="83ca3785-5bde-4283-b318-c8c54e46ced9" providerId="ADAL" clId="{3C967401-6369-5987-BDDA-1F07904AFE00}" dt="2026-03-26T21:11:58.585" v="21877" actId="20577"/>
        <pc:sldMkLst>
          <pc:docMk/>
          <pc:sldMk cId="4016105202" sldId="385"/>
        </pc:sldMkLst>
        <pc:spChg chg="mod">
          <ac:chgData name="Goeschl, Janine" userId="83ca3785-5bde-4283-b318-c8c54e46ced9" providerId="ADAL" clId="{3C967401-6369-5987-BDDA-1F07904AFE00}" dt="2026-03-26T21:11:58.585" v="21877" actId="20577"/>
          <ac:spMkLst>
            <pc:docMk/>
            <pc:sldMk cId="4016105202" sldId="385"/>
            <ac:spMk id="2" creationId="{80198FD8-A1FE-E9F5-121E-121101C44CB1}"/>
          </ac:spMkLst>
        </pc:spChg>
        <pc:spChg chg="mod">
          <ac:chgData name="Goeschl, Janine" userId="83ca3785-5bde-4283-b318-c8c54e46ced9" providerId="ADAL" clId="{3C967401-6369-5987-BDDA-1F07904AFE00}" dt="2026-03-16T13:48:51.959" v="3422" actId="948"/>
          <ac:spMkLst>
            <pc:docMk/>
            <pc:sldMk cId="4016105202" sldId="385"/>
            <ac:spMk id="4" creationId="{CBEC24B6-7AD8-4491-0E42-21013E75BE3B}"/>
          </ac:spMkLst>
        </pc:spChg>
        <pc:graphicFrameChg chg="mod">
          <ac:chgData name="Goeschl, Janine" userId="83ca3785-5bde-4283-b318-c8c54e46ced9" providerId="ADAL" clId="{3C967401-6369-5987-BDDA-1F07904AFE00}" dt="2026-03-16T13:48:51.982" v="3445"/>
          <ac:graphicFrameMkLst>
            <pc:docMk/>
            <pc:sldMk cId="4016105202" sldId="385"/>
            <ac:graphicFrameMk id="5" creationId="{7CA84BB2-56A6-E35B-16DB-85EA1F4160B1}"/>
          </ac:graphicFrameMkLst>
        </pc:graphicFrameChg>
      </pc:sldChg>
      <pc:sldChg chg="addSp delSp modSp mod modNotesTx">
        <pc:chgData name="Goeschl, Janine" userId="83ca3785-5bde-4283-b318-c8c54e46ced9" providerId="ADAL" clId="{3C967401-6369-5987-BDDA-1F07904AFE00}" dt="2026-03-26T17:12:19.876" v="20250" actId="20577"/>
        <pc:sldMkLst>
          <pc:docMk/>
          <pc:sldMk cId="432110045" sldId="391"/>
        </pc:sldMkLst>
        <pc:spChg chg="mod">
          <ac:chgData name="Goeschl, Janine" userId="83ca3785-5bde-4283-b318-c8c54e46ced9" providerId="ADAL" clId="{3C967401-6369-5987-BDDA-1F07904AFE00}" dt="2026-03-16T17:50:17.321" v="3540"/>
          <ac:spMkLst>
            <pc:docMk/>
            <pc:sldMk cId="432110045" sldId="391"/>
            <ac:spMk id="3" creationId="{DD15463B-4530-B458-D54A-0D657C033DBB}"/>
          </ac:spMkLst>
        </pc:spChg>
        <pc:spChg chg="mod">
          <ac:chgData name="Goeschl, Janine" userId="83ca3785-5bde-4283-b318-c8c54e46ced9" providerId="ADAL" clId="{3C967401-6369-5987-BDDA-1F07904AFE00}" dt="2026-03-16T18:18:57.491" v="4284" actId="948"/>
          <ac:spMkLst>
            <pc:docMk/>
            <pc:sldMk cId="432110045" sldId="391"/>
            <ac:spMk id="4" creationId="{6B2322E6-C424-F123-590B-0176E5966A95}"/>
          </ac:spMkLst>
        </pc:spChg>
        <pc:spChg chg="add mod">
          <ac:chgData name="Goeschl, Janine" userId="83ca3785-5bde-4283-b318-c8c54e46ced9" providerId="ADAL" clId="{3C967401-6369-5987-BDDA-1F07904AFE00}" dt="2026-03-16T18:05:23.512" v="4042" actId="207"/>
          <ac:spMkLst>
            <pc:docMk/>
            <pc:sldMk cId="432110045" sldId="391"/>
            <ac:spMk id="11" creationId="{B71C407A-0CBE-1AC8-0808-D4E7F987A186}"/>
          </ac:spMkLst>
        </pc:spChg>
        <pc:spChg chg="add mod">
          <ac:chgData name="Goeschl, Janine" userId="83ca3785-5bde-4283-b318-c8c54e46ced9" providerId="ADAL" clId="{3C967401-6369-5987-BDDA-1F07904AFE00}" dt="2026-03-16T18:06:02.983" v="4050" actId="17032"/>
          <ac:spMkLst>
            <pc:docMk/>
            <pc:sldMk cId="432110045" sldId="391"/>
            <ac:spMk id="12" creationId="{F77949C3-0D92-5402-89DE-B0120EA385A8}"/>
          </ac:spMkLst>
        </pc:spChg>
        <pc:spChg chg="add mod">
          <ac:chgData name="Goeschl, Janine" userId="83ca3785-5bde-4283-b318-c8c54e46ced9" providerId="ADAL" clId="{3C967401-6369-5987-BDDA-1F07904AFE00}" dt="2026-03-16T18:07:05.949" v="4066" actId="17032"/>
          <ac:spMkLst>
            <pc:docMk/>
            <pc:sldMk cId="432110045" sldId="391"/>
            <ac:spMk id="13" creationId="{2B6A5E94-3984-11DB-AD70-34E4B9F1E621}"/>
          </ac:spMkLst>
        </pc:spChg>
        <pc:spChg chg="add mod">
          <ac:chgData name="Goeschl, Janine" userId="83ca3785-5bde-4283-b318-c8c54e46ced9" providerId="ADAL" clId="{3C967401-6369-5987-BDDA-1F07904AFE00}" dt="2026-03-16T18:07:07.716" v="4067" actId="17032"/>
          <ac:spMkLst>
            <pc:docMk/>
            <pc:sldMk cId="432110045" sldId="391"/>
            <ac:spMk id="14" creationId="{A155B2B0-12C0-815E-6D0D-ACABFFC11C6A}"/>
          </ac:spMkLst>
        </pc:spChg>
        <pc:spChg chg="add mod">
          <ac:chgData name="Goeschl, Janine" userId="83ca3785-5bde-4283-b318-c8c54e46ced9" providerId="ADAL" clId="{3C967401-6369-5987-BDDA-1F07904AFE00}" dt="2026-03-16T18:07:09.611" v="4068" actId="17032"/>
          <ac:spMkLst>
            <pc:docMk/>
            <pc:sldMk cId="432110045" sldId="391"/>
            <ac:spMk id="15" creationId="{5F4EC175-FDDD-5F03-D278-4BBD8831C624}"/>
          </ac:spMkLst>
        </pc:spChg>
        <pc:spChg chg="add mod">
          <ac:chgData name="Goeschl, Janine" userId="83ca3785-5bde-4283-b318-c8c54e46ced9" providerId="ADAL" clId="{3C967401-6369-5987-BDDA-1F07904AFE00}" dt="2026-03-16T18:09:02.635" v="4127" actId="108"/>
          <ac:spMkLst>
            <pc:docMk/>
            <pc:sldMk cId="432110045" sldId="391"/>
            <ac:spMk id="18" creationId="{D8B7ADF6-B30B-B2C6-6BFC-331722163E9B}"/>
          </ac:spMkLst>
        </pc:spChg>
        <pc:spChg chg="add mod">
          <ac:chgData name="Goeschl, Janine" userId="83ca3785-5bde-4283-b318-c8c54e46ced9" providerId="ADAL" clId="{3C967401-6369-5987-BDDA-1F07904AFE00}" dt="2026-03-26T17:12:19.876" v="20250" actId="20577"/>
          <ac:spMkLst>
            <pc:docMk/>
            <pc:sldMk cId="432110045" sldId="391"/>
            <ac:spMk id="22" creationId="{AF88FD3A-194D-8893-A437-F5A085B69BD3}"/>
          </ac:spMkLst>
        </pc:spChg>
        <pc:spChg chg="add mod">
          <ac:chgData name="Goeschl, Janine" userId="83ca3785-5bde-4283-b318-c8c54e46ced9" providerId="ADAL" clId="{3C967401-6369-5987-BDDA-1F07904AFE00}" dt="2026-03-16T18:05:27.812" v="4043" actId="207"/>
          <ac:spMkLst>
            <pc:docMk/>
            <pc:sldMk cId="432110045" sldId="391"/>
            <ac:spMk id="23" creationId="{147AF3F4-888D-0A65-EB0D-A726F841587B}"/>
          </ac:spMkLst>
        </pc:spChg>
        <pc:spChg chg="add mod">
          <ac:chgData name="Goeschl, Janine" userId="83ca3785-5bde-4283-b318-c8c54e46ced9" providerId="ADAL" clId="{3C967401-6369-5987-BDDA-1F07904AFE00}" dt="2026-03-16T18:04:32.847" v="4008"/>
          <ac:spMkLst>
            <pc:docMk/>
            <pc:sldMk cId="432110045" sldId="391"/>
            <ac:spMk id="24" creationId="{49D1354D-C3AA-9217-EC97-2207762B0621}"/>
          </ac:spMkLst>
        </pc:spChg>
        <pc:spChg chg="add mod">
          <ac:chgData name="Goeschl, Janine" userId="83ca3785-5bde-4283-b318-c8c54e46ced9" providerId="ADAL" clId="{3C967401-6369-5987-BDDA-1F07904AFE00}" dt="2026-03-16T18:07:42.768" v="4077"/>
          <ac:spMkLst>
            <pc:docMk/>
            <pc:sldMk cId="432110045" sldId="391"/>
            <ac:spMk id="26" creationId="{9D39EE34-4998-EED1-1EED-9C78546C33DE}"/>
          </ac:spMkLst>
        </pc:spChg>
        <pc:spChg chg="add mod">
          <ac:chgData name="Goeschl, Janine" userId="83ca3785-5bde-4283-b318-c8c54e46ced9" providerId="ADAL" clId="{3C967401-6369-5987-BDDA-1F07904AFE00}" dt="2026-03-16T18:07:42.767" v="4076"/>
          <ac:spMkLst>
            <pc:docMk/>
            <pc:sldMk cId="432110045" sldId="391"/>
            <ac:spMk id="27" creationId="{1E0AC60B-CF92-9BEA-5974-EE4141A8668E}"/>
          </ac:spMkLst>
        </pc:spChg>
        <pc:spChg chg="add mod">
          <ac:chgData name="Goeschl, Janine" userId="83ca3785-5bde-4283-b318-c8c54e46ced9" providerId="ADAL" clId="{3C967401-6369-5987-BDDA-1F07904AFE00}" dt="2026-03-16T18:07:42.766" v="4075"/>
          <ac:spMkLst>
            <pc:docMk/>
            <pc:sldMk cId="432110045" sldId="391"/>
            <ac:spMk id="28" creationId="{B05FC900-C4B1-0ACD-0962-95B4A33A5C2B}"/>
          </ac:spMkLst>
        </pc:spChg>
        <pc:spChg chg="add mod">
          <ac:chgData name="Goeschl, Janine" userId="83ca3785-5bde-4283-b318-c8c54e46ced9" providerId="ADAL" clId="{3C967401-6369-5987-BDDA-1F07904AFE00}" dt="2026-03-16T18:09:13.670" v="4130"/>
          <ac:spMkLst>
            <pc:docMk/>
            <pc:sldMk cId="432110045" sldId="391"/>
            <ac:spMk id="29" creationId="{538996A1-EB97-AAFF-3B88-1B84E8749C0A}"/>
          </ac:spMkLst>
        </pc:spChg>
        <pc:spChg chg="mod">
          <ac:chgData name="Goeschl, Janine" userId="83ca3785-5bde-4283-b318-c8c54e46ced9" providerId="ADAL" clId="{3C967401-6369-5987-BDDA-1F07904AFE00}" dt="2026-03-16T18:04:42.997" v="4017"/>
          <ac:spMkLst>
            <pc:docMk/>
            <pc:sldMk cId="432110045" sldId="391"/>
            <ac:spMk id="31" creationId="{E5018784-72CD-D345-10F9-239C090E1FA1}"/>
          </ac:spMkLst>
        </pc:spChg>
        <pc:spChg chg="mod">
          <ac:chgData name="Goeschl, Janine" userId="83ca3785-5bde-4283-b318-c8c54e46ced9" providerId="ADAL" clId="{3C967401-6369-5987-BDDA-1F07904AFE00}" dt="2026-03-16T18:05:10.527" v="4040" actId="1035"/>
          <ac:spMkLst>
            <pc:docMk/>
            <pc:sldMk cId="432110045" sldId="391"/>
            <ac:spMk id="32" creationId="{8D04721A-B0D1-176B-9A82-DA8C8BA4462B}"/>
          </ac:spMkLst>
        </pc:spChg>
        <pc:spChg chg="mod">
          <ac:chgData name="Goeschl, Janine" userId="83ca3785-5bde-4283-b318-c8c54e46ced9" providerId="ADAL" clId="{3C967401-6369-5987-BDDA-1F07904AFE00}" dt="2026-03-16T18:05:10.527" v="4040" actId="1035"/>
          <ac:spMkLst>
            <pc:docMk/>
            <pc:sldMk cId="432110045" sldId="391"/>
            <ac:spMk id="34" creationId="{CA9CEA57-9644-F7CB-E80A-BBE80430DA39}"/>
          </ac:spMkLst>
        </pc:spChg>
        <pc:spChg chg="mod">
          <ac:chgData name="Goeschl, Janine" userId="83ca3785-5bde-4283-b318-c8c54e46ced9" providerId="ADAL" clId="{3C967401-6369-5987-BDDA-1F07904AFE00}" dt="2026-03-16T18:04:44.973" v="4018"/>
          <ac:spMkLst>
            <pc:docMk/>
            <pc:sldMk cId="432110045" sldId="391"/>
            <ac:spMk id="35" creationId="{26D8793C-1AF8-48BB-A6DE-4E6D9028021F}"/>
          </ac:spMkLst>
        </pc:spChg>
        <pc:spChg chg="mod">
          <ac:chgData name="Goeschl, Janine" userId="83ca3785-5bde-4283-b318-c8c54e46ced9" providerId="ADAL" clId="{3C967401-6369-5987-BDDA-1F07904AFE00}" dt="2026-03-16T18:05:10.527" v="4040" actId="1035"/>
          <ac:spMkLst>
            <pc:docMk/>
            <pc:sldMk cId="432110045" sldId="391"/>
            <ac:spMk id="37" creationId="{1AD079C9-54CA-687A-C78E-C63EB7C95E8A}"/>
          </ac:spMkLst>
        </pc:spChg>
        <pc:spChg chg="mod">
          <ac:chgData name="Goeschl, Janine" userId="83ca3785-5bde-4283-b318-c8c54e46ced9" providerId="ADAL" clId="{3C967401-6369-5987-BDDA-1F07904AFE00}" dt="2026-03-16T18:05:10.527" v="4040" actId="1035"/>
          <ac:spMkLst>
            <pc:docMk/>
            <pc:sldMk cId="432110045" sldId="391"/>
            <ac:spMk id="38" creationId="{371BE761-2B14-E80E-3FF6-DB83D20312F4}"/>
          </ac:spMkLst>
        </pc:spChg>
        <pc:spChg chg="mod">
          <ac:chgData name="Goeschl, Janine" userId="83ca3785-5bde-4283-b318-c8c54e46ced9" providerId="ADAL" clId="{3C967401-6369-5987-BDDA-1F07904AFE00}" dt="2026-03-16T18:04:49.201" v="4020"/>
          <ac:spMkLst>
            <pc:docMk/>
            <pc:sldMk cId="432110045" sldId="391"/>
            <ac:spMk id="40" creationId="{ED6135B4-1455-D6CF-D13A-1393C8CA7C1C}"/>
          </ac:spMkLst>
        </pc:spChg>
        <pc:spChg chg="mod">
          <ac:chgData name="Goeschl, Janine" userId="83ca3785-5bde-4283-b318-c8c54e46ced9" providerId="ADAL" clId="{3C967401-6369-5987-BDDA-1F07904AFE00}" dt="2026-03-16T18:04:49.201" v="4020"/>
          <ac:spMkLst>
            <pc:docMk/>
            <pc:sldMk cId="432110045" sldId="391"/>
            <ac:spMk id="41" creationId="{45ACAE27-9EEC-EDA5-E2B3-1A5BD7E57EAE}"/>
          </ac:spMkLst>
        </pc:spChg>
        <pc:spChg chg="add mod">
          <ac:chgData name="Goeschl, Janine" userId="83ca3785-5bde-4283-b318-c8c54e46ced9" providerId="ADAL" clId="{3C967401-6369-5987-BDDA-1F07904AFE00}" dt="2026-03-16T18:16:34.405" v="4237" actId="20577"/>
          <ac:spMkLst>
            <pc:docMk/>
            <pc:sldMk cId="432110045" sldId="391"/>
            <ac:spMk id="42" creationId="{452DCAF7-17B5-8EEA-2AC3-ACB28F34F58C}"/>
          </ac:spMkLst>
        </pc:spChg>
        <pc:spChg chg="add mod">
          <ac:chgData name="Goeschl, Janine" userId="83ca3785-5bde-4283-b318-c8c54e46ced9" providerId="ADAL" clId="{3C967401-6369-5987-BDDA-1F07904AFE00}" dt="2026-03-17T14:46:49.486" v="9289" actId="20577"/>
          <ac:spMkLst>
            <pc:docMk/>
            <pc:sldMk cId="432110045" sldId="391"/>
            <ac:spMk id="43" creationId="{DF2EADD0-C6AA-52AC-2D28-A1154B262D52}"/>
          </ac:spMkLst>
        </pc:spChg>
        <pc:spChg chg="add mod">
          <ac:chgData name="Goeschl, Janine" userId="83ca3785-5bde-4283-b318-c8c54e46ced9" providerId="ADAL" clId="{3C967401-6369-5987-BDDA-1F07904AFE00}" dt="2026-03-17T14:47:32.521" v="9348" actId="20577"/>
          <ac:spMkLst>
            <pc:docMk/>
            <pc:sldMk cId="432110045" sldId="391"/>
            <ac:spMk id="44" creationId="{AF00F3BA-41B9-2F95-0F6B-7A282EFCEE2C}"/>
          </ac:spMkLst>
        </pc:spChg>
        <pc:spChg chg="add mod">
          <ac:chgData name="Goeschl, Janine" userId="83ca3785-5bde-4283-b318-c8c54e46ced9" providerId="ADAL" clId="{3C967401-6369-5987-BDDA-1F07904AFE00}" dt="2026-03-17T14:47:34.596" v="9349"/>
          <ac:spMkLst>
            <pc:docMk/>
            <pc:sldMk cId="432110045" sldId="391"/>
            <ac:spMk id="45" creationId="{C9268C09-49A7-2121-A457-B6634BE67973}"/>
          </ac:spMkLst>
        </pc:spChg>
        <pc:spChg chg="add mod">
          <ac:chgData name="Goeschl, Janine" userId="83ca3785-5bde-4283-b318-c8c54e46ced9" providerId="ADAL" clId="{3C967401-6369-5987-BDDA-1F07904AFE00}" dt="2026-03-16T18:11:39.118" v="4170" actId="1076"/>
          <ac:spMkLst>
            <pc:docMk/>
            <pc:sldMk cId="432110045" sldId="391"/>
            <ac:spMk id="72" creationId="{1E38AFB1-1C2A-120F-049D-9D81CB9B1A34}"/>
          </ac:spMkLst>
        </pc:spChg>
        <pc:grpChg chg="add mod">
          <ac:chgData name="Goeschl, Janine" userId="83ca3785-5bde-4283-b318-c8c54e46ced9" providerId="ADAL" clId="{3C967401-6369-5987-BDDA-1F07904AFE00}" dt="2026-03-16T18:04:32.847" v="4008"/>
          <ac:grpSpMkLst>
            <pc:docMk/>
            <pc:sldMk cId="432110045" sldId="391"/>
            <ac:grpSpMk id="25" creationId="{33D00049-3A52-0037-9844-A5A0B18C5862}"/>
          </ac:grpSpMkLst>
        </pc:grpChg>
        <pc:grpChg chg="add mod">
          <ac:chgData name="Goeschl, Janine" userId="83ca3785-5bde-4283-b318-c8c54e46ced9" providerId="ADAL" clId="{3C967401-6369-5987-BDDA-1F07904AFE00}" dt="2026-03-16T18:04:42.997" v="4017"/>
          <ac:grpSpMkLst>
            <pc:docMk/>
            <pc:sldMk cId="432110045" sldId="391"/>
            <ac:grpSpMk id="30" creationId="{C8F1556A-7577-0303-542D-A48481D116CB}"/>
          </ac:grpSpMkLst>
        </pc:grpChg>
        <pc:grpChg chg="add mod">
          <ac:chgData name="Goeschl, Janine" userId="83ca3785-5bde-4283-b318-c8c54e46ced9" providerId="ADAL" clId="{3C967401-6369-5987-BDDA-1F07904AFE00}" dt="2026-03-16T18:04:44.973" v="4018"/>
          <ac:grpSpMkLst>
            <pc:docMk/>
            <pc:sldMk cId="432110045" sldId="391"/>
            <ac:grpSpMk id="33" creationId="{B72D21FB-6232-5987-887F-C5D6944C259F}"/>
          </ac:grpSpMkLst>
        </pc:grpChg>
        <pc:grpChg chg="add mod">
          <ac:chgData name="Goeschl, Janine" userId="83ca3785-5bde-4283-b318-c8c54e46ced9" providerId="ADAL" clId="{3C967401-6369-5987-BDDA-1F07904AFE00}" dt="2026-03-16T18:04:46.921" v="4019"/>
          <ac:grpSpMkLst>
            <pc:docMk/>
            <pc:sldMk cId="432110045" sldId="391"/>
            <ac:grpSpMk id="36" creationId="{8C80383C-A094-5BD8-CCC7-25C6177041FD}"/>
          </ac:grpSpMkLst>
        </pc:grpChg>
        <pc:grpChg chg="add mod">
          <ac:chgData name="Goeschl, Janine" userId="83ca3785-5bde-4283-b318-c8c54e46ced9" providerId="ADAL" clId="{3C967401-6369-5987-BDDA-1F07904AFE00}" dt="2026-03-16T18:04:49.201" v="4020"/>
          <ac:grpSpMkLst>
            <pc:docMk/>
            <pc:sldMk cId="432110045" sldId="391"/>
            <ac:grpSpMk id="39" creationId="{93EED321-87A9-F2DC-5D76-11781EA19F85}"/>
          </ac:grpSpMkLst>
        </pc:grpChg>
        <pc:graphicFrameChg chg="mod">
          <ac:chgData name="Goeschl, Janine" userId="83ca3785-5bde-4283-b318-c8c54e46ced9" providerId="ADAL" clId="{3C967401-6369-5987-BDDA-1F07904AFE00}" dt="2026-03-16T18:18:57.514" v="4307"/>
          <ac:graphicFrameMkLst>
            <pc:docMk/>
            <pc:sldMk cId="432110045" sldId="391"/>
            <ac:graphicFrameMk id="5" creationId="{4B97373D-0896-9ADD-0210-ECC68CA8E54B}"/>
          </ac:graphicFrameMkLst>
        </pc:graphicFrameChg>
        <pc:cxnChg chg="add mod">
          <ac:chgData name="Goeschl, Janine" userId="83ca3785-5bde-4283-b318-c8c54e46ced9" providerId="ADAL" clId="{3C967401-6369-5987-BDDA-1F07904AFE00}" dt="2026-03-16T18:05:44.210" v="4047" actId="208"/>
          <ac:cxnSpMkLst>
            <pc:docMk/>
            <pc:sldMk cId="432110045" sldId="391"/>
            <ac:cxnSpMk id="47" creationId="{3F466E2D-FC83-A024-992D-769F383497F2}"/>
          </ac:cxnSpMkLst>
        </pc:cxnChg>
        <pc:cxnChg chg="add mod">
          <ac:chgData name="Goeschl, Janine" userId="83ca3785-5bde-4283-b318-c8c54e46ced9" providerId="ADAL" clId="{3C967401-6369-5987-BDDA-1F07904AFE00}" dt="2026-03-16T18:09:02.635" v="4127" actId="108"/>
          <ac:cxnSpMkLst>
            <pc:docMk/>
            <pc:sldMk cId="432110045" sldId="391"/>
            <ac:cxnSpMk id="50" creationId="{1738DCC6-4D8C-249A-8247-27B98E814D60}"/>
          </ac:cxnSpMkLst>
        </pc:cxnChg>
        <pc:cxnChg chg="add mod">
          <ac:chgData name="Goeschl, Janine" userId="83ca3785-5bde-4283-b318-c8c54e46ced9" providerId="ADAL" clId="{3C967401-6369-5987-BDDA-1F07904AFE00}" dt="2026-03-16T18:08:16.152" v="4085" actId="1582"/>
          <ac:cxnSpMkLst>
            <pc:docMk/>
            <pc:sldMk cId="432110045" sldId="391"/>
            <ac:cxnSpMk id="52" creationId="{CB110599-0350-2811-D8CA-20C0DE8CE239}"/>
          </ac:cxnSpMkLst>
        </pc:cxnChg>
        <pc:cxnChg chg="add mod">
          <ac:chgData name="Goeschl, Janine" userId="83ca3785-5bde-4283-b318-c8c54e46ced9" providerId="ADAL" clId="{3C967401-6369-5987-BDDA-1F07904AFE00}" dt="2026-03-16T18:08:25.685" v="4089" actId="14100"/>
          <ac:cxnSpMkLst>
            <pc:docMk/>
            <pc:sldMk cId="432110045" sldId="391"/>
            <ac:cxnSpMk id="55" creationId="{6525DD4D-DBEF-C73B-1E35-BFA10DEDEBE3}"/>
          </ac:cxnSpMkLst>
        </pc:cxnChg>
        <pc:cxnChg chg="add mod">
          <ac:chgData name="Goeschl, Janine" userId="83ca3785-5bde-4283-b318-c8c54e46ced9" providerId="ADAL" clId="{3C967401-6369-5987-BDDA-1F07904AFE00}" dt="2026-03-16T18:08:37.359" v="4095" actId="14100"/>
          <ac:cxnSpMkLst>
            <pc:docMk/>
            <pc:sldMk cId="432110045" sldId="391"/>
            <ac:cxnSpMk id="58" creationId="{7F8B74DB-9D1D-0E03-6C96-98F4FD8683C7}"/>
          </ac:cxnSpMkLst>
        </pc:cxnChg>
        <pc:cxnChg chg="add mod">
          <ac:chgData name="Goeschl, Janine" userId="83ca3785-5bde-4283-b318-c8c54e46ced9" providerId="ADAL" clId="{3C967401-6369-5987-BDDA-1F07904AFE00}" dt="2026-03-16T18:09:13.670" v="4130"/>
          <ac:cxnSpMkLst>
            <pc:docMk/>
            <pc:sldMk cId="432110045" sldId="391"/>
            <ac:cxnSpMk id="62" creationId="{AB32BEC4-0DDD-2A04-44FE-ADC5E01E4AC9}"/>
          </ac:cxnSpMkLst>
        </pc:cxnChg>
        <pc:cxnChg chg="add mod">
          <ac:chgData name="Goeschl, Janine" userId="83ca3785-5bde-4283-b318-c8c54e46ced9" providerId="ADAL" clId="{3C967401-6369-5987-BDDA-1F07904AFE00}" dt="2026-03-16T18:10:47.443" v="4159" actId="1076"/>
          <ac:cxnSpMkLst>
            <pc:docMk/>
            <pc:sldMk cId="432110045" sldId="391"/>
            <ac:cxnSpMk id="67" creationId="{EECAE9C9-AEFD-1B49-7A8A-D7BEF34E1194}"/>
          </ac:cxnSpMkLst>
        </pc:cxnChg>
        <pc:cxnChg chg="add mod">
          <ac:chgData name="Goeschl, Janine" userId="83ca3785-5bde-4283-b318-c8c54e46ced9" providerId="ADAL" clId="{3C967401-6369-5987-BDDA-1F07904AFE00}" dt="2026-03-16T18:10:51.695" v="4162"/>
          <ac:cxnSpMkLst>
            <pc:docMk/>
            <pc:sldMk cId="432110045" sldId="391"/>
            <ac:cxnSpMk id="68" creationId="{851456E3-FB00-4D70-5ABD-B8A55AAC1552}"/>
          </ac:cxnSpMkLst>
        </pc:cxnChg>
        <pc:cxnChg chg="add mod">
          <ac:chgData name="Goeschl, Janine" userId="83ca3785-5bde-4283-b318-c8c54e46ced9" providerId="ADAL" clId="{3C967401-6369-5987-BDDA-1F07904AFE00}" dt="2026-03-16T18:10:55.190" v="4163" actId="571"/>
          <ac:cxnSpMkLst>
            <pc:docMk/>
            <pc:sldMk cId="432110045" sldId="391"/>
            <ac:cxnSpMk id="69" creationId="{31A531A8-D3DA-5A9A-D0C7-396A29A3B511}"/>
          </ac:cxnSpMkLst>
        </pc:cxnChg>
        <pc:cxnChg chg="add mod">
          <ac:chgData name="Goeschl, Janine" userId="83ca3785-5bde-4283-b318-c8c54e46ced9" providerId="ADAL" clId="{3C967401-6369-5987-BDDA-1F07904AFE00}" dt="2026-03-16T18:10:57.684" v="4164" actId="571"/>
          <ac:cxnSpMkLst>
            <pc:docMk/>
            <pc:sldMk cId="432110045" sldId="391"/>
            <ac:cxnSpMk id="70" creationId="{A960C2E1-6910-4E93-35C4-F39425F6CE0D}"/>
          </ac:cxnSpMkLst>
        </pc:cxnChg>
      </pc:sldChg>
      <pc:sldChg chg="addSp delSp modSp add mod modNotesTx">
        <pc:chgData name="Goeschl, Janine" userId="83ca3785-5bde-4283-b318-c8c54e46ced9" providerId="ADAL" clId="{3C967401-6369-5987-BDDA-1F07904AFE00}" dt="2026-03-26T21:22:35.310" v="21890" actId="20577"/>
        <pc:sldMkLst>
          <pc:docMk/>
          <pc:sldMk cId="1895815819" sldId="402"/>
        </pc:sldMkLst>
        <pc:spChg chg="mod">
          <ac:chgData name="Goeschl, Janine" userId="83ca3785-5bde-4283-b318-c8c54e46ced9" providerId="ADAL" clId="{3C967401-6369-5987-BDDA-1F07904AFE00}" dt="2026-03-17T10:45:32.719" v="6293"/>
          <ac:spMkLst>
            <pc:docMk/>
            <pc:sldMk cId="1895815819" sldId="402"/>
            <ac:spMk id="3" creationId="{116F97FF-979F-A376-9B6B-1FB1DE9AA0CB}"/>
          </ac:spMkLst>
        </pc:spChg>
        <pc:spChg chg="mod">
          <ac:chgData name="Goeschl, Janine" userId="83ca3785-5bde-4283-b318-c8c54e46ced9" providerId="ADAL" clId="{3C967401-6369-5987-BDDA-1F07904AFE00}" dt="2026-03-18T16:58:57.653" v="16929" actId="948"/>
          <ac:spMkLst>
            <pc:docMk/>
            <pc:sldMk cId="1895815819" sldId="402"/>
            <ac:spMk id="4" creationId="{FBDF5937-5CC3-A20B-32D9-416DAF10C3C2}"/>
          </ac:spMkLst>
        </pc:spChg>
        <pc:spChg chg="add mod">
          <ac:chgData name="Goeschl, Janine" userId="83ca3785-5bde-4283-b318-c8c54e46ced9" providerId="ADAL" clId="{3C967401-6369-5987-BDDA-1F07904AFE00}" dt="2026-03-26T20:35:38.303" v="21557" actId="20577"/>
          <ac:spMkLst>
            <pc:docMk/>
            <pc:sldMk cId="1895815819" sldId="402"/>
            <ac:spMk id="27" creationId="{3E5D8DDA-D737-E0C8-AFAE-0916AB5AE820}"/>
          </ac:spMkLst>
        </pc:spChg>
        <pc:spChg chg="add mod">
          <ac:chgData name="Goeschl, Janine" userId="83ca3785-5bde-4283-b318-c8c54e46ced9" providerId="ADAL" clId="{3C967401-6369-5987-BDDA-1F07904AFE00}" dt="2026-03-26T20:38:37.107" v="21566" actId="20577"/>
          <ac:spMkLst>
            <pc:docMk/>
            <pc:sldMk cId="1895815819" sldId="402"/>
            <ac:spMk id="28" creationId="{857E4AAA-4A75-D244-0AC1-C17DE1F5C254}"/>
          </ac:spMkLst>
        </pc:spChg>
        <pc:spChg chg="add mod">
          <ac:chgData name="Goeschl, Janine" userId="83ca3785-5bde-4283-b318-c8c54e46ced9" providerId="ADAL" clId="{3C967401-6369-5987-BDDA-1F07904AFE00}" dt="2026-03-26T20:37:42.821" v="21563" actId="20577"/>
          <ac:spMkLst>
            <pc:docMk/>
            <pc:sldMk cId="1895815819" sldId="402"/>
            <ac:spMk id="31" creationId="{51995B1D-71B6-4837-15EA-C06146486821}"/>
          </ac:spMkLst>
        </pc:spChg>
        <pc:spChg chg="mod">
          <ac:chgData name="Goeschl, Janine" userId="83ca3785-5bde-4283-b318-c8c54e46ced9" providerId="ADAL" clId="{3C967401-6369-5987-BDDA-1F07904AFE00}" dt="2026-03-18T17:13:49.785" v="17276"/>
          <ac:spMkLst>
            <pc:docMk/>
            <pc:sldMk cId="1895815819" sldId="402"/>
            <ac:spMk id="36" creationId="{00FB18D7-969B-ACEE-35A6-BE75EF85F4E0}"/>
          </ac:spMkLst>
        </pc:spChg>
        <pc:spChg chg="mod">
          <ac:chgData name="Goeschl, Janine" userId="83ca3785-5bde-4283-b318-c8c54e46ced9" providerId="ADAL" clId="{3C967401-6369-5987-BDDA-1F07904AFE00}" dt="2026-03-18T17:13:49.785" v="17276"/>
          <ac:spMkLst>
            <pc:docMk/>
            <pc:sldMk cId="1895815819" sldId="402"/>
            <ac:spMk id="37" creationId="{29A301F3-7C47-A4E7-599D-CCCC2C448B84}"/>
          </ac:spMkLst>
        </pc:spChg>
        <pc:grpChg chg="add mod">
          <ac:chgData name="Goeschl, Janine" userId="83ca3785-5bde-4283-b318-c8c54e46ced9" providerId="ADAL" clId="{3C967401-6369-5987-BDDA-1F07904AFE00}" dt="2026-03-19T09:46:52.088" v="18491" actId="1036"/>
          <ac:grpSpMkLst>
            <pc:docMk/>
            <pc:sldMk cId="1895815819" sldId="402"/>
            <ac:grpSpMk id="34" creationId="{ECEB187B-E26D-ADF1-4007-A40EDFCA6C88}"/>
          </ac:grpSpMkLst>
        </pc:grpChg>
        <pc:graphicFrameChg chg="mod">
          <ac:chgData name="Goeschl, Janine" userId="83ca3785-5bde-4283-b318-c8c54e46ced9" providerId="ADAL" clId="{3C967401-6369-5987-BDDA-1F07904AFE00}" dt="2026-03-18T16:58:57.667" v="16952"/>
          <ac:graphicFrameMkLst>
            <pc:docMk/>
            <pc:sldMk cId="1895815819" sldId="402"/>
            <ac:graphicFrameMk id="21" creationId="{8F1CE1BD-C11E-D4C6-94F7-99349BAE9C4A}"/>
          </ac:graphicFrameMkLst>
        </pc:graphicFrameChg>
        <pc:cxnChg chg="add mod">
          <ac:chgData name="Goeschl, Janine" userId="83ca3785-5bde-4283-b318-c8c54e46ced9" providerId="ADAL" clId="{3C967401-6369-5987-BDDA-1F07904AFE00}" dt="2026-03-19T09:46:52.088" v="18491" actId="1036"/>
          <ac:cxnSpMkLst>
            <pc:docMk/>
            <pc:sldMk cId="1895815819" sldId="402"/>
            <ac:cxnSpMk id="33" creationId="{E9133A77-F1BD-F33E-D0B2-C6EDE04DB366}"/>
          </ac:cxnSpMkLst>
        </pc:cxnChg>
      </pc:sldChg>
      <pc:sldChg chg="addSp delSp modSp new mod ord modNotesTx">
        <pc:chgData name="Goeschl, Janine" userId="83ca3785-5bde-4283-b318-c8c54e46ced9" providerId="ADAL" clId="{3C967401-6369-5987-BDDA-1F07904AFE00}" dt="2026-03-26T21:33:54.054" v="22032" actId="20577"/>
        <pc:sldMkLst>
          <pc:docMk/>
          <pc:sldMk cId="4181475890" sldId="403"/>
        </pc:sldMkLst>
        <pc:spChg chg="mod">
          <ac:chgData name="Goeschl, Janine" userId="83ca3785-5bde-4283-b318-c8c54e46ced9" providerId="ADAL" clId="{3C967401-6369-5987-BDDA-1F07904AFE00}" dt="2026-03-17T14:59:00.001" v="9911" actId="948"/>
          <ac:spMkLst>
            <pc:docMk/>
            <pc:sldMk cId="4181475890" sldId="403"/>
            <ac:spMk id="4" creationId="{57FB4C47-6B3F-91E7-3032-33BA50638993}"/>
          </ac:spMkLst>
        </pc:spChg>
        <pc:spChg chg="add mod">
          <ac:chgData name="Goeschl, Janine" userId="83ca3785-5bde-4283-b318-c8c54e46ced9" providerId="ADAL" clId="{3C967401-6369-5987-BDDA-1F07904AFE00}" dt="2026-03-26T17:11:55.274" v="20246" actId="20577"/>
          <ac:spMkLst>
            <pc:docMk/>
            <pc:sldMk cId="4181475890" sldId="403"/>
            <ac:spMk id="8" creationId="{87AC5EE0-549D-B503-CAFA-8734506DFF4D}"/>
          </ac:spMkLst>
        </pc:spChg>
        <pc:spChg chg="add mod">
          <ac:chgData name="Goeschl, Janine" userId="83ca3785-5bde-4283-b318-c8c54e46ced9" providerId="ADAL" clId="{3C967401-6369-5987-BDDA-1F07904AFE00}" dt="2026-03-17T15:07:06.900" v="9952" actId="14100"/>
          <ac:spMkLst>
            <pc:docMk/>
            <pc:sldMk cId="4181475890" sldId="403"/>
            <ac:spMk id="9" creationId="{2F574D0C-4A4F-0DD4-AA8B-A42BCDA2815C}"/>
          </ac:spMkLst>
        </pc:spChg>
        <pc:spChg chg="add mod">
          <ac:chgData name="Goeschl, Janine" userId="83ca3785-5bde-4283-b318-c8c54e46ced9" providerId="ADAL" clId="{3C967401-6369-5987-BDDA-1F07904AFE00}" dt="2026-03-17T15:07:03.163" v="9951" actId="14100"/>
          <ac:spMkLst>
            <pc:docMk/>
            <pc:sldMk cId="4181475890" sldId="403"/>
            <ac:spMk id="10" creationId="{42668982-B07D-4892-D661-D4B6BFE66BDE}"/>
          </ac:spMkLst>
        </pc:spChg>
        <pc:spChg chg="add mod">
          <ac:chgData name="Goeschl, Janine" userId="83ca3785-5bde-4283-b318-c8c54e46ced9" providerId="ADAL" clId="{3C967401-6369-5987-BDDA-1F07904AFE00}" dt="2026-03-26T17:12:06.027" v="20248" actId="20577"/>
          <ac:spMkLst>
            <pc:docMk/>
            <pc:sldMk cId="4181475890" sldId="403"/>
            <ac:spMk id="11" creationId="{F09D02B1-2BD3-19F7-4CC1-FC7E7F9AC50A}"/>
          </ac:spMkLst>
        </pc:spChg>
        <pc:spChg chg="add mod">
          <ac:chgData name="Goeschl, Janine" userId="83ca3785-5bde-4283-b318-c8c54e46ced9" providerId="ADAL" clId="{3C967401-6369-5987-BDDA-1F07904AFE00}" dt="2026-03-17T15:06:49.562" v="9947" actId="1076"/>
          <ac:spMkLst>
            <pc:docMk/>
            <pc:sldMk cId="4181475890" sldId="403"/>
            <ac:spMk id="19" creationId="{EC5ACA73-08A5-87AD-D755-048CD1B62EBB}"/>
          </ac:spMkLst>
        </pc:spChg>
        <pc:spChg chg="add mod">
          <ac:chgData name="Goeschl, Janine" userId="83ca3785-5bde-4283-b318-c8c54e46ced9" providerId="ADAL" clId="{3C967401-6369-5987-BDDA-1F07904AFE00}" dt="2026-03-17T15:07:00.822" v="9950" actId="571"/>
          <ac:spMkLst>
            <pc:docMk/>
            <pc:sldMk cId="4181475890" sldId="403"/>
            <ac:spMk id="20" creationId="{632A9CE1-C45C-6273-49A2-BA6D40147919}"/>
          </ac:spMkLst>
        </pc:spChg>
        <pc:spChg chg="mod">
          <ac:chgData name="Goeschl, Janine" userId="83ca3785-5bde-4283-b318-c8c54e46ced9" providerId="ADAL" clId="{3C967401-6369-5987-BDDA-1F07904AFE00}" dt="2026-03-17T15:11:26.296" v="9954" actId="1076"/>
          <ac:spMkLst>
            <pc:docMk/>
            <pc:sldMk cId="4181475890" sldId="403"/>
            <ac:spMk id="22" creationId="{EAA7BC30-28D5-62FA-A23C-F07873056A14}"/>
          </ac:spMkLst>
        </pc:spChg>
        <pc:spChg chg="mod">
          <ac:chgData name="Goeschl, Janine" userId="83ca3785-5bde-4283-b318-c8c54e46ced9" providerId="ADAL" clId="{3C967401-6369-5987-BDDA-1F07904AFE00}" dt="2026-03-17T15:11:26.296" v="9954" actId="1076"/>
          <ac:spMkLst>
            <pc:docMk/>
            <pc:sldMk cId="4181475890" sldId="403"/>
            <ac:spMk id="23" creationId="{38A479F7-3411-4006-FA10-A98A68EE6711}"/>
          </ac:spMkLst>
        </pc:spChg>
        <pc:spChg chg="mod">
          <ac:chgData name="Goeschl, Janine" userId="83ca3785-5bde-4283-b318-c8c54e46ced9" providerId="ADAL" clId="{3C967401-6369-5987-BDDA-1F07904AFE00}" dt="2026-03-17T15:12:47.333" v="9956" actId="1076"/>
          <ac:spMkLst>
            <pc:docMk/>
            <pc:sldMk cId="4181475890" sldId="403"/>
            <ac:spMk id="25" creationId="{EF89EC87-DA21-E37D-5D9A-4DAC9361B246}"/>
          </ac:spMkLst>
        </pc:spChg>
        <pc:spChg chg="mod">
          <ac:chgData name="Goeschl, Janine" userId="83ca3785-5bde-4283-b318-c8c54e46ced9" providerId="ADAL" clId="{3C967401-6369-5987-BDDA-1F07904AFE00}" dt="2026-03-17T15:12:47.333" v="9956" actId="1076"/>
          <ac:spMkLst>
            <pc:docMk/>
            <pc:sldMk cId="4181475890" sldId="403"/>
            <ac:spMk id="26" creationId="{E87AB8D8-84E4-07E4-9424-7D57BBFD1CEF}"/>
          </ac:spMkLst>
        </pc:spChg>
        <pc:grpChg chg="add mod">
          <ac:chgData name="Goeschl, Janine" userId="83ca3785-5bde-4283-b318-c8c54e46ced9" providerId="ADAL" clId="{3C967401-6369-5987-BDDA-1F07904AFE00}" dt="2026-03-17T15:11:26.296" v="9954" actId="1076"/>
          <ac:grpSpMkLst>
            <pc:docMk/>
            <pc:sldMk cId="4181475890" sldId="403"/>
            <ac:grpSpMk id="21" creationId="{600AAFC9-8BF6-565F-92B6-23596675108A}"/>
          </ac:grpSpMkLst>
        </pc:grpChg>
        <pc:grpChg chg="add mod">
          <ac:chgData name="Goeschl, Janine" userId="83ca3785-5bde-4283-b318-c8c54e46ced9" providerId="ADAL" clId="{3C967401-6369-5987-BDDA-1F07904AFE00}" dt="2026-03-17T15:12:47.333" v="9956" actId="1076"/>
          <ac:grpSpMkLst>
            <pc:docMk/>
            <pc:sldMk cId="4181475890" sldId="403"/>
            <ac:grpSpMk id="24" creationId="{9D9108AC-A30B-6B56-5599-D2692B088001}"/>
          </ac:grpSpMkLst>
        </pc:grpChg>
        <pc:graphicFrameChg chg="add mod modVis">
          <ac:chgData name="Goeschl, Janine" userId="83ca3785-5bde-4283-b318-c8c54e46ced9" providerId="ADAL" clId="{3C967401-6369-5987-BDDA-1F07904AFE00}" dt="2026-03-17T14:59:00.019" v="9934"/>
          <ac:graphicFrameMkLst>
            <pc:docMk/>
            <pc:sldMk cId="4181475890" sldId="403"/>
            <ac:graphicFrameMk id="5" creationId="{21538FE6-0DD7-3D56-71F0-4D0A0F2A4635}"/>
          </ac:graphicFrameMkLst>
        </pc:graphicFrameChg>
        <pc:cxnChg chg="add mod">
          <ac:chgData name="Goeschl, Janine" userId="83ca3785-5bde-4283-b318-c8c54e46ced9" providerId="ADAL" clId="{3C967401-6369-5987-BDDA-1F07904AFE00}" dt="2026-03-17T15:06:24.229" v="9940" actId="408"/>
          <ac:cxnSpMkLst>
            <pc:docMk/>
            <pc:sldMk cId="4181475890" sldId="403"/>
            <ac:cxnSpMk id="16" creationId="{C4C92861-83FD-FB57-435B-97AEB0775617}"/>
          </ac:cxnSpMkLst>
        </pc:cxnChg>
      </pc:sldChg>
      <pc:sldChg chg="addSp delSp modSp new mod modNotesTx">
        <pc:chgData name="Goeschl, Janine" userId="83ca3785-5bde-4283-b318-c8c54e46ced9" providerId="ADAL" clId="{3C967401-6369-5987-BDDA-1F07904AFE00}" dt="2026-03-26T21:36:57.063" v="22034" actId="20577"/>
        <pc:sldMkLst>
          <pc:docMk/>
          <pc:sldMk cId="140340236" sldId="404"/>
        </pc:sldMkLst>
        <pc:spChg chg="mod">
          <ac:chgData name="Goeschl, Janine" userId="83ca3785-5bde-4283-b318-c8c54e46ced9" providerId="ADAL" clId="{3C967401-6369-5987-BDDA-1F07904AFE00}" dt="2026-03-17T18:42:14.473" v="10888" actId="948"/>
          <ac:spMkLst>
            <pc:docMk/>
            <pc:sldMk cId="140340236" sldId="404"/>
            <ac:spMk id="4" creationId="{45196E5A-54B0-3FC3-878A-7E685F164176}"/>
          </ac:spMkLst>
        </pc:spChg>
        <pc:spChg chg="add mod">
          <ac:chgData name="Goeschl, Janine" userId="83ca3785-5bde-4283-b318-c8c54e46ced9" providerId="ADAL" clId="{3C967401-6369-5987-BDDA-1F07904AFE00}" dt="2026-03-26T20:54:18.958" v="21680" actId="14100"/>
          <ac:spMkLst>
            <pc:docMk/>
            <pc:sldMk cId="140340236" sldId="404"/>
            <ac:spMk id="16" creationId="{F03C12F3-2B73-4C5B-978F-9148193BCC1A}"/>
          </ac:spMkLst>
        </pc:spChg>
        <pc:spChg chg="add mod">
          <ac:chgData name="Goeschl, Janine" userId="83ca3785-5bde-4283-b318-c8c54e46ced9" providerId="ADAL" clId="{3C967401-6369-5987-BDDA-1F07904AFE00}" dt="2026-03-26T21:36:57.063" v="22034" actId="20577"/>
          <ac:spMkLst>
            <pc:docMk/>
            <pc:sldMk cId="140340236" sldId="404"/>
            <ac:spMk id="19" creationId="{89200601-D49C-D6CD-A61B-0D54A70DBC61}"/>
          </ac:spMkLst>
        </pc:spChg>
        <pc:spChg chg="add mod">
          <ac:chgData name="Goeschl, Janine" userId="83ca3785-5bde-4283-b318-c8c54e46ced9" providerId="ADAL" clId="{3C967401-6369-5987-BDDA-1F07904AFE00}" dt="2026-03-26T20:54:16.433" v="21679" actId="14100"/>
          <ac:spMkLst>
            <pc:docMk/>
            <pc:sldMk cId="140340236" sldId="404"/>
            <ac:spMk id="20" creationId="{6D20E95F-7713-1C13-C531-991A1DD57B75}"/>
          </ac:spMkLst>
        </pc:spChg>
        <pc:graphicFrameChg chg="add mod modVis">
          <ac:chgData name="Goeschl, Janine" userId="83ca3785-5bde-4283-b318-c8c54e46ced9" providerId="ADAL" clId="{3C967401-6369-5987-BDDA-1F07904AFE00}" dt="2026-03-17T18:42:14.488" v="10911"/>
          <ac:graphicFrameMkLst>
            <pc:docMk/>
            <pc:sldMk cId="140340236" sldId="404"/>
            <ac:graphicFrameMk id="5" creationId="{561456A5-1C49-86A1-812B-048E1EC2E6F7}"/>
          </ac:graphicFrameMkLst>
        </pc:graphicFrameChg>
        <pc:cxnChg chg="add mod">
          <ac:chgData name="Goeschl, Janine" userId="83ca3785-5bde-4283-b318-c8c54e46ced9" providerId="ADAL" clId="{3C967401-6369-5987-BDDA-1F07904AFE00}" dt="2026-03-18T15:08:04.673" v="14565" actId="465"/>
          <ac:cxnSpMkLst>
            <pc:docMk/>
            <pc:sldMk cId="140340236" sldId="404"/>
            <ac:cxnSpMk id="21" creationId="{CFBF9912-71CE-C792-D85E-705FC1BA7DD9}"/>
          </ac:cxnSpMkLst>
        </pc:cxnChg>
        <pc:cxnChg chg="add mod">
          <ac:chgData name="Goeschl, Janine" userId="83ca3785-5bde-4283-b318-c8c54e46ced9" providerId="ADAL" clId="{3C967401-6369-5987-BDDA-1F07904AFE00}" dt="2026-03-18T15:08:04.673" v="14565" actId="465"/>
          <ac:cxnSpMkLst>
            <pc:docMk/>
            <pc:sldMk cId="140340236" sldId="404"/>
            <ac:cxnSpMk id="24" creationId="{AC3D9D9F-1BBC-7BD9-7138-EFB50D2C5FEC}"/>
          </ac:cxnSpMkLst>
        </pc:cxnChg>
      </pc:sldChg>
      <pc:sldChg chg="addSp delSp modSp add mod ord modNotesTx">
        <pc:chgData name="Goeschl, Janine" userId="83ca3785-5bde-4283-b318-c8c54e46ced9" providerId="ADAL" clId="{3C967401-6369-5987-BDDA-1F07904AFE00}" dt="2026-03-26T21:21:57.136" v="21887" actId="20577"/>
        <pc:sldMkLst>
          <pc:docMk/>
          <pc:sldMk cId="3041686263" sldId="406"/>
        </pc:sldMkLst>
        <pc:spChg chg="add mod">
          <ac:chgData name="Goeschl, Janine" userId="83ca3785-5bde-4283-b318-c8c54e46ced9" providerId="ADAL" clId="{3C967401-6369-5987-BDDA-1F07904AFE00}" dt="2026-03-26T18:05:38.888" v="20958" actId="1035"/>
          <ac:spMkLst>
            <pc:docMk/>
            <pc:sldMk cId="3041686263" sldId="406"/>
            <ac:spMk id="2" creationId="{B57C69FA-38FD-ED05-B436-E3EBC66BF7B3}"/>
          </ac:spMkLst>
        </pc:spChg>
        <pc:spChg chg="mod">
          <ac:chgData name="Goeschl, Janine" userId="83ca3785-5bde-4283-b318-c8c54e46ced9" providerId="ADAL" clId="{3C967401-6369-5987-BDDA-1F07904AFE00}" dt="2026-03-26T18:05:34.863" v="20952" actId="1035"/>
          <ac:spMkLst>
            <pc:docMk/>
            <pc:sldMk cId="3041686263" sldId="406"/>
            <ac:spMk id="3" creationId="{0ACADE9C-AD11-5D2E-376A-04397A20416B}"/>
          </ac:spMkLst>
        </pc:spChg>
        <pc:spChg chg="mod">
          <ac:chgData name="Goeschl, Janine" userId="83ca3785-5bde-4283-b318-c8c54e46ced9" providerId="ADAL" clId="{3C967401-6369-5987-BDDA-1F07904AFE00}" dt="2026-03-26T18:05:34.863" v="20952" actId="1035"/>
          <ac:spMkLst>
            <pc:docMk/>
            <pc:sldMk cId="3041686263" sldId="406"/>
            <ac:spMk id="5" creationId="{56744AF1-883B-803F-D4F5-221B888E2391}"/>
          </ac:spMkLst>
        </pc:spChg>
        <pc:spChg chg="add del mod">
          <ac:chgData name="Goeschl, Janine" userId="83ca3785-5bde-4283-b318-c8c54e46ced9" providerId="ADAL" clId="{3C967401-6369-5987-BDDA-1F07904AFE00}" dt="2026-03-26T18:03:54.680" v="20878" actId="478"/>
          <ac:spMkLst>
            <pc:docMk/>
            <pc:sldMk cId="3041686263" sldId="406"/>
            <ac:spMk id="6" creationId="{7F95198A-F4BE-D847-67B0-261902DAFA21}"/>
          </ac:spMkLst>
        </pc:spChg>
        <pc:spChg chg="mod">
          <ac:chgData name="Goeschl, Janine" userId="83ca3785-5bde-4283-b318-c8c54e46ced9" providerId="ADAL" clId="{3C967401-6369-5987-BDDA-1F07904AFE00}" dt="2026-03-26T18:05:34.863" v="20952" actId="1035"/>
          <ac:spMkLst>
            <pc:docMk/>
            <pc:sldMk cId="3041686263" sldId="406"/>
            <ac:spMk id="7" creationId="{158237F1-D8FE-781F-F2A2-DB452106DD20}"/>
          </ac:spMkLst>
        </pc:spChg>
        <pc:spChg chg="mod">
          <ac:chgData name="Goeschl, Janine" userId="83ca3785-5bde-4283-b318-c8c54e46ced9" providerId="ADAL" clId="{3C967401-6369-5987-BDDA-1F07904AFE00}" dt="2026-03-26T21:11:04.586" v="21876" actId="20577"/>
          <ac:spMkLst>
            <pc:docMk/>
            <pc:sldMk cId="3041686263" sldId="406"/>
            <ac:spMk id="9" creationId="{D5A17804-A33D-59B4-87C6-36A4339C48A6}"/>
          </ac:spMkLst>
        </pc:spChg>
        <pc:spChg chg="mod">
          <ac:chgData name="Goeschl, Janine" userId="83ca3785-5bde-4283-b318-c8c54e46ced9" providerId="ADAL" clId="{3C967401-6369-5987-BDDA-1F07904AFE00}" dt="2026-03-26T18:05:34.863" v="20952" actId="1035"/>
          <ac:spMkLst>
            <pc:docMk/>
            <pc:sldMk cId="3041686263" sldId="406"/>
            <ac:spMk id="10" creationId="{F015B42B-CB18-3FB9-E5F0-CA5E372C9E37}"/>
          </ac:spMkLst>
        </pc:spChg>
        <pc:spChg chg="add mod">
          <ac:chgData name="Goeschl, Janine" userId="83ca3785-5bde-4283-b318-c8c54e46ced9" providerId="ADAL" clId="{3C967401-6369-5987-BDDA-1F07904AFE00}" dt="2026-03-26T18:05:34.863" v="20952" actId="1035"/>
          <ac:spMkLst>
            <pc:docMk/>
            <pc:sldMk cId="3041686263" sldId="406"/>
            <ac:spMk id="14" creationId="{A758075E-E1A1-EEDD-F8D8-FEB8EE0AF5E4}"/>
          </ac:spMkLst>
        </pc:spChg>
        <pc:spChg chg="add mod">
          <ac:chgData name="Goeschl, Janine" userId="83ca3785-5bde-4283-b318-c8c54e46ced9" providerId="ADAL" clId="{3C967401-6369-5987-BDDA-1F07904AFE00}" dt="2026-03-26T18:05:34.863" v="20952" actId="1035"/>
          <ac:spMkLst>
            <pc:docMk/>
            <pc:sldMk cId="3041686263" sldId="406"/>
            <ac:spMk id="15" creationId="{B4924991-848D-15D4-94E1-49D8092700A8}"/>
          </ac:spMkLst>
        </pc:spChg>
        <pc:spChg chg="mod">
          <ac:chgData name="Goeschl, Janine" userId="83ca3785-5bde-4283-b318-c8c54e46ced9" providerId="ADAL" clId="{3C967401-6369-5987-BDDA-1F07904AFE00}" dt="2026-03-26T20:28:27.179" v="21427" actId="20577"/>
          <ac:spMkLst>
            <pc:docMk/>
            <pc:sldMk cId="3041686263" sldId="406"/>
            <ac:spMk id="19" creationId="{6BB2B1BA-536A-9677-0F7D-C5434F72C793}"/>
          </ac:spMkLst>
        </pc:spChg>
        <pc:spChg chg="mod">
          <ac:chgData name="Goeschl, Janine" userId="83ca3785-5bde-4283-b318-c8c54e46ced9" providerId="ADAL" clId="{3C967401-6369-5987-BDDA-1F07904AFE00}" dt="2026-03-26T21:10:13.588" v="21799" actId="20577"/>
          <ac:spMkLst>
            <pc:docMk/>
            <pc:sldMk cId="3041686263" sldId="406"/>
            <ac:spMk id="35" creationId="{40E75FD9-1980-F0C8-2D59-1F1ADC401019}"/>
          </ac:spMkLst>
        </pc:spChg>
        <pc:grpChg chg="del mod">
          <ac:chgData name="Goeschl, Janine" userId="83ca3785-5bde-4283-b318-c8c54e46ced9" providerId="ADAL" clId="{3C967401-6369-5987-BDDA-1F07904AFE00}" dt="2026-03-26T18:02:25.809" v="20856" actId="478"/>
          <ac:grpSpMkLst>
            <pc:docMk/>
            <pc:sldMk cId="3041686263" sldId="406"/>
            <ac:grpSpMk id="16" creationId="{F143C1D0-47FC-B896-EF59-525578A7DCC5}"/>
          </ac:grpSpMkLst>
        </pc:grpChg>
        <pc:cxnChg chg="mod">
          <ac:chgData name="Goeschl, Janine" userId="83ca3785-5bde-4283-b318-c8c54e46ced9" providerId="ADAL" clId="{3C967401-6369-5987-BDDA-1F07904AFE00}" dt="2026-03-26T18:04:34.877" v="20929"/>
          <ac:cxnSpMkLst>
            <pc:docMk/>
            <pc:sldMk cId="3041686263" sldId="406"/>
            <ac:cxnSpMk id="11" creationId="{612DC1E7-791A-6AFA-A5D0-7FA3BB7CB481}"/>
          </ac:cxnSpMkLst>
        </pc:cxnChg>
        <pc:cxnChg chg="mod">
          <ac:chgData name="Goeschl, Janine" userId="83ca3785-5bde-4283-b318-c8c54e46ced9" providerId="ADAL" clId="{3C967401-6369-5987-BDDA-1F07904AFE00}" dt="2026-03-26T18:05:34.863" v="20952" actId="1035"/>
          <ac:cxnSpMkLst>
            <pc:docMk/>
            <pc:sldMk cId="3041686263" sldId="406"/>
            <ac:cxnSpMk id="12" creationId="{3695FC7F-489B-6F2B-69DE-BDBE776A8E37}"/>
          </ac:cxnSpMkLst>
        </pc:cxnChg>
        <pc:cxnChg chg="add mod">
          <ac:chgData name="Goeschl, Janine" userId="83ca3785-5bde-4283-b318-c8c54e46ced9" providerId="ADAL" clId="{3C967401-6369-5987-BDDA-1F07904AFE00}" dt="2026-03-26T18:05:34.863" v="20952" actId="1035"/>
          <ac:cxnSpMkLst>
            <pc:docMk/>
            <pc:sldMk cId="3041686263" sldId="406"/>
            <ac:cxnSpMk id="13" creationId="{280352F8-C9F7-B143-E538-6948A83907D1}"/>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000" b="0" i="0" u="none" strike="noStrike" cap="none">
                <a:solidFill>
                  <a:schemeClr val="dk1"/>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000" b="0" i="0" u="none" strike="noStrike" cap="none">
                <a:solidFill>
                  <a:schemeClr val="dk1"/>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Verdana"/>
                <a:ea typeface="Verdana"/>
                <a:cs typeface="Verdana"/>
                <a:sym typeface="Verdana"/>
              </a:defRPr>
            </a:lvl1pPr>
            <a:lvl2pPr marL="914400" marR="0" lvl="1" indent="-228600" algn="l" rtl="0">
              <a:spcBef>
                <a:spcPts val="0"/>
              </a:spcBef>
              <a:spcAft>
                <a:spcPts val="0"/>
              </a:spcAft>
              <a:buSzPts val="1400"/>
              <a:buNone/>
              <a:defRPr sz="1200" b="0" i="0" u="none" strike="noStrike" cap="none">
                <a:solidFill>
                  <a:schemeClr val="dk1"/>
                </a:solidFill>
                <a:latin typeface="Verdana"/>
                <a:ea typeface="Verdana"/>
                <a:cs typeface="Verdana"/>
                <a:sym typeface="Verdana"/>
              </a:defRPr>
            </a:lvl2pPr>
            <a:lvl3pPr marL="1371600" marR="0" lvl="2" indent="-228600" algn="l" rtl="0">
              <a:spcBef>
                <a:spcPts val="0"/>
              </a:spcBef>
              <a:spcAft>
                <a:spcPts val="0"/>
              </a:spcAft>
              <a:buSzPts val="1400"/>
              <a:buNone/>
              <a:defRPr sz="1200" b="0" i="0" u="none" strike="noStrike" cap="none">
                <a:solidFill>
                  <a:schemeClr val="dk1"/>
                </a:solidFill>
                <a:latin typeface="Verdana"/>
                <a:ea typeface="Verdana"/>
                <a:cs typeface="Verdana"/>
                <a:sym typeface="Verdana"/>
              </a:defRPr>
            </a:lvl3pPr>
            <a:lvl4pPr marL="1828800" marR="0" lvl="3" indent="-228600" algn="l" rtl="0">
              <a:spcBef>
                <a:spcPts val="0"/>
              </a:spcBef>
              <a:spcAft>
                <a:spcPts val="0"/>
              </a:spcAft>
              <a:buSzPts val="1400"/>
              <a:buNone/>
              <a:defRPr sz="1200" b="0" i="0" u="none" strike="noStrike" cap="none">
                <a:solidFill>
                  <a:schemeClr val="dk1"/>
                </a:solidFill>
                <a:latin typeface="Verdana"/>
                <a:ea typeface="Verdana"/>
                <a:cs typeface="Verdana"/>
                <a:sym typeface="Verdana"/>
              </a:defRPr>
            </a:lvl4pPr>
            <a:lvl5pPr marL="2286000" marR="0" lvl="4" indent="-228600" algn="l" rtl="0">
              <a:spcBef>
                <a:spcPts val="0"/>
              </a:spcBef>
              <a:spcAft>
                <a:spcPts val="0"/>
              </a:spcAft>
              <a:buSzPts val="1400"/>
              <a:buNone/>
              <a:defRPr sz="1200" b="0" i="0" u="none" strike="noStrike" cap="none">
                <a:solidFill>
                  <a:schemeClr val="dk1"/>
                </a:solidFill>
                <a:latin typeface="Verdana"/>
                <a:ea typeface="Verdana"/>
                <a:cs typeface="Verdana"/>
                <a:sym typeface="Verdana"/>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000" b="0" i="0" u="none" strike="noStrike" cap="none">
                <a:solidFill>
                  <a:schemeClr val="dk1"/>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i="0" u="none" strike="noStrike" cap="none">
                <a:solidFill>
                  <a:schemeClr val="dk1"/>
                </a:solidFill>
                <a:latin typeface="Verdana"/>
                <a:ea typeface="Verdana"/>
                <a:cs typeface="Verdana"/>
                <a:sym typeface="Verdana"/>
              </a:rPr>
              <a:t>‹#›</a:t>
            </a:fld>
            <a:endParaRPr sz="1000" b="0" i="0" u="none" strike="noStrike" cap="none">
              <a:solidFill>
                <a:schemeClr val="dk1"/>
              </a:solidFill>
              <a:latin typeface="Verdana"/>
              <a:ea typeface="Verdana"/>
              <a:cs typeface="Verdana"/>
              <a:sym typeface="Verdana"/>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cap="none" dirty="0">
                <a:solidFill>
                  <a:schemeClr val="dk1"/>
                </a:solidFill>
                <a:effectLst/>
                <a:latin typeface="Verdana"/>
                <a:ea typeface="Verdana"/>
                <a:cs typeface="Verdana"/>
                <a:sym typeface="Verdana"/>
              </a:rPr>
              <a:t>Let me start with the theoretical puzzle. In Austria and Germany, we have two-tier governance systems where the management board — the </a:t>
            </a:r>
            <a:r>
              <a:rPr lang="en-US" sz="1200" b="0" i="0" u="none" strike="noStrike" cap="none" dirty="0" err="1">
                <a:solidFill>
                  <a:schemeClr val="dk1"/>
                </a:solidFill>
                <a:effectLst/>
                <a:latin typeface="Verdana"/>
                <a:ea typeface="Verdana"/>
                <a:cs typeface="Verdana"/>
                <a:sym typeface="Verdana"/>
              </a:rPr>
              <a:t>Vorstand</a:t>
            </a:r>
            <a:r>
              <a:rPr lang="en-US" sz="1200" b="0" i="0" u="none" strike="noStrike" cap="none" dirty="0">
                <a:solidFill>
                  <a:schemeClr val="dk1"/>
                </a:solidFill>
                <a:effectLst/>
                <a:latin typeface="Verdana"/>
                <a:ea typeface="Verdana"/>
                <a:cs typeface="Verdana"/>
                <a:sym typeface="Verdana"/>
              </a:rPr>
              <a:t> — sits at the apex of strategic decision-making.</a:t>
            </a:r>
          </a:p>
          <a:p>
            <a:r>
              <a:rPr lang="en-US" sz="1200" b="0" i="0" u="none" strike="noStrike" cap="none" dirty="0">
                <a:solidFill>
                  <a:schemeClr val="dk1"/>
                </a:solidFill>
                <a:effectLst/>
                <a:latin typeface="Verdana"/>
                <a:ea typeface="Verdana"/>
                <a:cs typeface="Verdana"/>
                <a:sym typeface="Verdana"/>
              </a:rPr>
              <a:t>And these boards are institutionalized as meritocratic bodies. Positions are allocated by domain expertise — you have your CFO, your COO, your CTO. And while members hold individual functional portfolios, all board members bear collective responsibility and formally equal decision authority.</a:t>
            </a:r>
          </a:p>
          <a:p>
            <a:endParaRPr lang="en-US" sz="1200" b="0" i="0" u="none" strike="noStrike" cap="none" dirty="0">
              <a:solidFill>
                <a:schemeClr val="dk1"/>
              </a:solidFill>
              <a:effectLst/>
              <a:latin typeface="Verdana"/>
              <a:ea typeface="Verdana"/>
              <a:cs typeface="Verdana"/>
              <a:sym typeface="Verdana"/>
            </a:endParaRPr>
          </a:p>
          <a:p>
            <a:r>
              <a:rPr lang="en-US" sz="1200" b="0" i="0" u="none" strike="noStrike" cap="none" dirty="0">
                <a:solidFill>
                  <a:schemeClr val="dk1"/>
                </a:solidFill>
                <a:effectLst/>
                <a:latin typeface="Verdana"/>
                <a:ea typeface="Verdana"/>
                <a:cs typeface="Verdana"/>
                <a:sym typeface="Verdana"/>
              </a:rPr>
              <a:t>The institutional logic is very clear: domain expertise leads to legitimacy, and legitimacy leads to decision influence. It's a linear chain — expertise, legitimacy, influence.</a:t>
            </a:r>
          </a:p>
          <a:p>
            <a:br>
              <a:rPr lang="en-US" dirty="0"/>
            </a:br>
            <a:r>
              <a:rPr lang="en-US" sz="1200" b="0" i="0" u="none" strike="noStrike" cap="none" dirty="0">
                <a:solidFill>
                  <a:schemeClr val="dk1"/>
                </a:solidFill>
                <a:effectLst/>
                <a:latin typeface="Verdana"/>
                <a:ea typeface="Verdana"/>
                <a:cs typeface="Verdana"/>
                <a:sym typeface="Verdana"/>
              </a:rPr>
              <a:t>But here's the problem. Recent gender and board research shows us that reality doesn't work this way.</a:t>
            </a:r>
          </a:p>
          <a:p>
            <a:r>
              <a:rPr lang="en-US" sz="1200" b="0" i="0" u="none" strike="noStrike" cap="none" dirty="0">
                <a:solidFill>
                  <a:schemeClr val="dk1"/>
                </a:solidFill>
                <a:effectLst/>
                <a:latin typeface="Verdana"/>
                <a:ea typeface="Verdana"/>
                <a:cs typeface="Verdana"/>
                <a:sym typeface="Verdana"/>
              </a:rPr>
              <a:t>Wiersema and Mors, in a 2024 study, show us that not all contributions from formally expert actors gain decision traction. The process from contribution to influence is </a:t>
            </a:r>
            <a:r>
              <a:rPr lang="en-US" sz="1200" b="0" i="1" u="none" strike="noStrike" cap="none" dirty="0">
                <a:solidFill>
                  <a:schemeClr val="dk1"/>
                </a:solidFill>
                <a:effectLst/>
                <a:latin typeface="Verdana"/>
                <a:ea typeface="Verdana"/>
                <a:cs typeface="Verdana"/>
                <a:sym typeface="Verdana"/>
              </a:rPr>
              <a:t>interactional</a:t>
            </a:r>
            <a:r>
              <a:rPr lang="en-US" sz="1200" b="0" i="0" u="none" strike="noStrike" cap="none" dirty="0">
                <a:solidFill>
                  <a:schemeClr val="dk1"/>
                </a:solidFill>
                <a:effectLst/>
                <a:latin typeface="Verdana"/>
                <a:ea typeface="Verdana"/>
                <a:cs typeface="Verdana"/>
                <a:sym typeface="Verdana"/>
              </a:rPr>
              <a:t> — it's negotiated in real time.</a:t>
            </a:r>
          </a:p>
          <a:p>
            <a:r>
              <a:rPr lang="en-US" sz="1200" b="0" i="0" u="none" strike="noStrike" cap="none" dirty="0">
                <a:solidFill>
                  <a:schemeClr val="dk1"/>
                </a:solidFill>
                <a:effectLst/>
                <a:latin typeface="Verdana"/>
                <a:ea typeface="Verdana"/>
                <a:cs typeface="Verdana"/>
                <a:sym typeface="Verdana"/>
              </a:rPr>
              <a:t>Trzebiatowski and colleagues found that women directors deploy tactical repertoires to navigate gendered scrutiny and legitimacy constraints — meaning they face barriers that aren't captured by the formal meritocratic logic.</a:t>
            </a:r>
          </a:p>
          <a:p>
            <a:r>
              <a:rPr lang="en-US" sz="1200" b="0" i="0" u="none" strike="noStrike" cap="none" dirty="0">
                <a:solidFill>
                  <a:schemeClr val="dk1"/>
                </a:solidFill>
                <a:effectLst/>
                <a:latin typeface="Verdana"/>
                <a:ea typeface="Verdana"/>
                <a:cs typeface="Verdana"/>
                <a:sym typeface="Verdana"/>
              </a:rPr>
              <a:t>And we now know: having formal expertise does not guarantee decision traction. And traction — whether your contribution actually moves the decision forward or gets sidelined — is how we measure influence in practice.</a:t>
            </a:r>
          </a:p>
          <a:p>
            <a:endParaRPr lang="en-US" dirty="0"/>
          </a:p>
          <a:p>
            <a:r>
              <a:rPr lang="en-US" sz="1200" b="0" i="0" u="none" strike="noStrike" cap="none" dirty="0">
                <a:solidFill>
                  <a:schemeClr val="dk1"/>
                </a:solidFill>
                <a:effectLst/>
                <a:latin typeface="Verdana"/>
                <a:ea typeface="Verdana"/>
                <a:cs typeface="Verdana"/>
                <a:sym typeface="Verdana"/>
              </a:rPr>
              <a:t>So we have a gap. We know women executives participate. We know they hold formal decision rights. But we don't know how their contributions become influential — or fail to become influential — in collective deliberation.</a:t>
            </a:r>
            <a:endParaRPr lang="en-US" dirty="0"/>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000" b="0" i="0" u="none" strike="noStrike" cap="none" smtClean="0">
                <a:solidFill>
                  <a:schemeClr val="dk1"/>
                </a:solidFill>
                <a:latin typeface="Verdana"/>
                <a:ea typeface="Verdana"/>
                <a:cs typeface="Verdana"/>
                <a:sym typeface="Verdana"/>
              </a:rPr>
              <a:t>2</a:t>
            </a:fld>
            <a:endParaRPr lang="en-US" sz="1000" b="0" i="0" u="none" strike="noStrike" cap="none">
              <a:solidFill>
                <a:schemeClr val="dk1"/>
              </a:solidFill>
              <a:latin typeface="Verdana"/>
              <a:ea typeface="Verdana"/>
              <a:cs typeface="Verdana"/>
              <a:sym typeface="Verdana"/>
            </a:endParaRPr>
          </a:p>
        </p:txBody>
      </p:sp>
    </p:spTree>
    <p:extLst>
      <p:ext uri="{BB962C8B-B14F-4D97-AF65-F5344CB8AC3E}">
        <p14:creationId xmlns:p14="http://schemas.microsoft.com/office/powerpoint/2010/main" val="3402701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554E0C-B463-0395-CCF1-64DFF60D1C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73E6FD-19A3-2255-BDBB-9981C9A4F1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69871B-4FEE-17D1-9F1B-F98110A7FB41}"/>
              </a:ext>
            </a:extLst>
          </p:cNvPr>
          <p:cNvSpPr>
            <a:spLocks noGrp="1"/>
          </p:cNvSpPr>
          <p:nvPr>
            <p:ph type="body" idx="1"/>
          </p:nvPr>
        </p:nvSpPr>
        <p:spPr/>
        <p:txBody>
          <a:bodyPr/>
          <a:lstStyle/>
          <a:p>
            <a:r>
              <a:rPr lang="en-US" sz="1200" b="0" i="0" u="none" strike="noStrike" cap="none" dirty="0">
                <a:solidFill>
                  <a:schemeClr val="dk1"/>
                </a:solidFill>
                <a:effectLst/>
                <a:latin typeface="Verdana"/>
                <a:ea typeface="Verdana"/>
                <a:cs typeface="Verdana"/>
                <a:sym typeface="Verdana"/>
              </a:rPr>
              <a:t>The main question is: </a:t>
            </a:r>
            <a:r>
              <a:rPr lang="en-US" sz="1200" b="1" i="0" u="none" strike="noStrike" cap="none" dirty="0">
                <a:solidFill>
                  <a:schemeClr val="dk1"/>
                </a:solidFill>
                <a:effectLst/>
                <a:latin typeface="Verdana"/>
                <a:ea typeface="Verdana"/>
                <a:cs typeface="Verdana"/>
                <a:sym typeface="Verdana"/>
              </a:rPr>
              <a:t>How do contributions from women executives gain — or fail to gain — decision traction in board deliberation?</a:t>
            </a:r>
            <a:endParaRPr lang="en-US" sz="1200" b="0" i="0" u="none" strike="noStrike" cap="none" dirty="0">
              <a:solidFill>
                <a:schemeClr val="dk1"/>
              </a:solidFill>
              <a:effectLst/>
              <a:latin typeface="Verdana"/>
              <a:ea typeface="Verdana"/>
              <a:cs typeface="Verdana"/>
              <a:sym typeface="Verdana"/>
            </a:endParaRPr>
          </a:p>
          <a:p>
            <a:r>
              <a:rPr lang="en-US" sz="1200" b="0" i="0" u="none" strike="noStrike" cap="none" dirty="0">
                <a:solidFill>
                  <a:schemeClr val="dk1"/>
                </a:solidFill>
                <a:effectLst/>
                <a:latin typeface="Verdana"/>
                <a:ea typeface="Verdana"/>
                <a:cs typeface="Verdana"/>
                <a:sym typeface="Verdana"/>
              </a:rPr>
              <a:t>Note that this is deliberately open-ended. I'm interested in both outcomes — success and failure — because understanding when traction fails is just as important as understanding when it succeeds.</a:t>
            </a:r>
          </a:p>
          <a:p>
            <a:endParaRPr lang="en-US" sz="1200" b="1" i="0" u="none" strike="noStrike" cap="none" dirty="0">
              <a:solidFill>
                <a:schemeClr val="dk1"/>
              </a:solidFill>
              <a:effectLst/>
              <a:latin typeface="Verdana"/>
              <a:ea typeface="Verdana"/>
              <a:cs typeface="Verdana"/>
              <a:sym typeface="Verdana"/>
            </a:endParaRPr>
          </a:p>
          <a:p>
            <a:r>
              <a:rPr lang="en-US" sz="1200" b="1" i="0" u="none" strike="noStrike" cap="none" dirty="0">
                <a:solidFill>
                  <a:schemeClr val="dk1"/>
                </a:solidFill>
                <a:effectLst/>
                <a:latin typeface="Verdana"/>
                <a:ea typeface="Verdana"/>
                <a:cs typeface="Verdana"/>
                <a:sym typeface="Verdana"/>
              </a:rPr>
              <a:t>[Point to Sub-RQ]</a:t>
            </a:r>
            <a:endParaRPr lang="en-US" sz="1200" b="0" i="0" u="none" strike="noStrike" cap="none" dirty="0">
              <a:solidFill>
                <a:schemeClr val="dk1"/>
              </a:solidFill>
              <a:effectLst/>
              <a:latin typeface="Verdana"/>
              <a:ea typeface="Verdana"/>
              <a:cs typeface="Verdana"/>
              <a:sym typeface="Verdana"/>
            </a:endParaRPr>
          </a:p>
          <a:p>
            <a:r>
              <a:rPr lang="en-US" sz="1200" b="0" i="0" u="none" strike="noStrike" cap="none" dirty="0">
                <a:solidFill>
                  <a:schemeClr val="dk1"/>
                </a:solidFill>
                <a:effectLst/>
                <a:latin typeface="Verdana"/>
                <a:ea typeface="Verdana"/>
                <a:cs typeface="Verdana"/>
                <a:sym typeface="Verdana"/>
              </a:rPr>
              <a:t>The sub-question asks: </a:t>
            </a:r>
            <a:r>
              <a:rPr lang="en-US" sz="1200" b="1" i="0" u="none" strike="noStrike" cap="none" dirty="0">
                <a:solidFill>
                  <a:schemeClr val="dk1"/>
                </a:solidFill>
                <a:effectLst/>
                <a:latin typeface="Verdana"/>
                <a:ea typeface="Verdana"/>
                <a:cs typeface="Verdana"/>
                <a:sym typeface="Verdana"/>
              </a:rPr>
              <a:t>How do decision type, executive role, and board gender composition moderate this process?</a:t>
            </a:r>
            <a:endParaRPr lang="en-US" sz="1200" b="0" i="0" u="none" strike="noStrike" cap="none" dirty="0">
              <a:solidFill>
                <a:schemeClr val="dk1"/>
              </a:solidFill>
              <a:effectLst/>
              <a:latin typeface="Verdana"/>
              <a:ea typeface="Verdana"/>
              <a:cs typeface="Verdana"/>
              <a:sym typeface="Verdana"/>
            </a:endParaRPr>
          </a:p>
          <a:p>
            <a:r>
              <a:rPr lang="en-US" sz="1200" b="0" i="0" u="none" strike="noStrike" cap="none" dirty="0">
                <a:solidFill>
                  <a:schemeClr val="dk1"/>
                </a:solidFill>
                <a:effectLst/>
                <a:latin typeface="Verdana"/>
                <a:ea typeface="Verdana"/>
                <a:cs typeface="Verdana"/>
                <a:sym typeface="Verdana"/>
              </a:rPr>
              <a:t>So I'm not just looking for a universal pattern — I want to understand when and under what conditions the pattern changes.</a:t>
            </a:r>
          </a:p>
          <a:p>
            <a:endParaRPr lang="en-US" dirty="0"/>
          </a:p>
          <a:p>
            <a:r>
              <a:rPr lang="en-US" sz="1200" b="0" i="0" u="none" strike="noStrike" cap="none" dirty="0">
                <a:solidFill>
                  <a:schemeClr val="dk1"/>
                </a:solidFill>
                <a:effectLst/>
                <a:latin typeface="Verdana"/>
                <a:ea typeface="Verdana"/>
                <a:cs typeface="Verdana"/>
                <a:sym typeface="Verdana"/>
              </a:rPr>
              <a:t>Here's how we approach this empirically.</a:t>
            </a:r>
          </a:p>
          <a:p>
            <a:r>
              <a:rPr lang="en-US" sz="1200" b="0" i="0" u="none" strike="noStrike" cap="none" dirty="0">
                <a:solidFill>
                  <a:schemeClr val="dk1"/>
                </a:solidFill>
                <a:effectLst/>
                <a:latin typeface="Verdana"/>
                <a:ea typeface="Verdana"/>
                <a:cs typeface="Verdana"/>
                <a:sym typeface="Verdana"/>
              </a:rPr>
              <a:t>First, we reconstruct full decision episodes through interviews — from the moment an idea emerges all the way through to its outcome. We're capturing the entire arc of a strategic decision.</a:t>
            </a:r>
          </a:p>
          <a:p>
            <a:r>
              <a:rPr lang="en-US" sz="1200" b="0" i="0" u="none" strike="noStrike" cap="none" dirty="0">
                <a:solidFill>
                  <a:schemeClr val="dk1"/>
                </a:solidFill>
                <a:effectLst/>
                <a:latin typeface="Verdana"/>
                <a:ea typeface="Verdana"/>
                <a:cs typeface="Verdana"/>
                <a:sym typeface="Verdana"/>
              </a:rPr>
              <a:t>Second, we compare high-traction versus low-traction and failed-traction episodes. This contrastive design lets us see what differentiates successful from unsuccessful contributions.</a:t>
            </a:r>
          </a:p>
          <a:p>
            <a:r>
              <a:rPr lang="en-US" sz="1200" b="0" i="0" u="none" strike="noStrike" cap="none" dirty="0">
                <a:solidFill>
                  <a:schemeClr val="dk1"/>
                </a:solidFill>
                <a:effectLst/>
                <a:latin typeface="Verdana"/>
                <a:ea typeface="Verdana"/>
                <a:cs typeface="Verdana"/>
                <a:sym typeface="Verdana"/>
              </a:rPr>
              <a:t>Third, we identify recurring patterns in what I call the </a:t>
            </a:r>
            <a:r>
              <a:rPr lang="en-US" sz="1200" b="0" i="1" u="none" strike="noStrike" cap="none" dirty="0">
                <a:solidFill>
                  <a:schemeClr val="dk1"/>
                </a:solidFill>
                <a:effectLst/>
                <a:latin typeface="Verdana"/>
                <a:ea typeface="Verdana"/>
                <a:cs typeface="Verdana"/>
                <a:sym typeface="Verdana"/>
              </a:rPr>
              <a:t>process chain</a:t>
            </a:r>
            <a:r>
              <a:rPr lang="en-US" sz="1200" b="0" i="0" u="none" strike="noStrike" cap="none" dirty="0">
                <a:solidFill>
                  <a:schemeClr val="dk1"/>
                </a:solidFill>
                <a:effectLst/>
                <a:latin typeface="Verdana"/>
                <a:ea typeface="Verdana"/>
                <a:cs typeface="Verdana"/>
                <a:sym typeface="Verdana"/>
              </a:rPr>
              <a:t>: contribution → legitimacy judgment → decision traction.</a:t>
            </a:r>
          </a:p>
          <a:p>
            <a:r>
              <a:rPr lang="en-US" sz="1200" b="0" i="0" u="none" strike="noStrike" cap="none" dirty="0">
                <a:solidFill>
                  <a:schemeClr val="dk1"/>
                </a:solidFill>
                <a:effectLst/>
                <a:latin typeface="Verdana"/>
                <a:ea typeface="Verdana"/>
                <a:cs typeface="Verdana"/>
                <a:sym typeface="Verdana"/>
              </a:rPr>
              <a:t>And fourth, we examine how conditions — like whether it's a domain-close or cross-functional decision, the executive's role, and board composition — moderate these patterns.</a:t>
            </a:r>
          </a:p>
          <a:p>
            <a:endParaRPr lang="en-US" dirty="0"/>
          </a:p>
          <a:p>
            <a:endParaRPr lang="en-US" dirty="0"/>
          </a:p>
          <a:p>
            <a:r>
              <a:rPr lang="en-US" sz="1200" b="0" i="0" u="none" strike="noStrike" cap="none" dirty="0">
                <a:solidFill>
                  <a:schemeClr val="dk1"/>
                </a:solidFill>
                <a:effectLst/>
                <a:latin typeface="Verdana"/>
                <a:ea typeface="Verdana"/>
                <a:cs typeface="Verdana"/>
                <a:sym typeface="Verdana"/>
              </a:rPr>
              <a:t>Let me unpack this chain visually.</a:t>
            </a:r>
          </a:p>
          <a:p>
            <a:r>
              <a:rPr lang="en-US" sz="1200" b="1" i="0" u="none" strike="noStrike" cap="none" dirty="0">
                <a:solidFill>
                  <a:schemeClr val="dk1"/>
                </a:solidFill>
                <a:effectLst/>
                <a:latin typeface="Verdana"/>
                <a:ea typeface="Verdana"/>
                <a:cs typeface="Verdana"/>
                <a:sym typeface="Verdana"/>
              </a:rPr>
              <a:t>Contribution</a:t>
            </a:r>
            <a:r>
              <a:rPr lang="en-US" sz="1200" b="0" i="0" u="none" strike="noStrike" cap="none" dirty="0">
                <a:solidFill>
                  <a:schemeClr val="dk1"/>
                </a:solidFill>
                <a:effectLst/>
                <a:latin typeface="Verdana"/>
                <a:ea typeface="Verdana"/>
                <a:cs typeface="Verdana"/>
                <a:sym typeface="Verdana"/>
              </a:rPr>
              <a:t> is the observable move an executive makes. What do they actually say or propose in the meeting?</a:t>
            </a:r>
          </a:p>
          <a:p>
            <a:r>
              <a:rPr lang="en-US" sz="1200" b="1" i="0" u="none" strike="noStrike" cap="none" dirty="0">
                <a:solidFill>
                  <a:schemeClr val="dk1"/>
                </a:solidFill>
                <a:effectLst/>
                <a:latin typeface="Verdana"/>
                <a:ea typeface="Verdana"/>
                <a:cs typeface="Verdana"/>
                <a:sym typeface="Verdana"/>
              </a:rPr>
              <a:t>Legitimacy judgment</a:t>
            </a:r>
            <a:r>
              <a:rPr lang="en-US" sz="1200" b="0" i="0" u="none" strike="noStrike" cap="none" dirty="0">
                <a:solidFill>
                  <a:schemeClr val="dk1"/>
                </a:solidFill>
                <a:effectLst/>
                <a:latin typeface="Verdana"/>
                <a:ea typeface="Verdana"/>
                <a:cs typeface="Verdana"/>
                <a:sym typeface="Verdana"/>
              </a:rPr>
              <a:t> is the response — the interactional evaluation. How do peers respond? Do they signal uptake and credibility, or do they deflect and dismiss?</a:t>
            </a:r>
          </a:p>
          <a:p>
            <a:r>
              <a:rPr lang="en-US" sz="1200" b="1" i="0" u="none" strike="noStrike" cap="none" dirty="0">
                <a:solidFill>
                  <a:schemeClr val="dk1"/>
                </a:solidFill>
                <a:effectLst/>
                <a:latin typeface="Verdana"/>
                <a:ea typeface="Verdana"/>
                <a:cs typeface="Verdana"/>
                <a:sym typeface="Verdana"/>
              </a:rPr>
              <a:t>Decision traction</a:t>
            </a:r>
            <a:r>
              <a:rPr lang="en-US" sz="1200" b="0" i="0" u="none" strike="noStrike" cap="none" dirty="0">
                <a:solidFill>
                  <a:schemeClr val="dk1"/>
                </a:solidFill>
                <a:effectLst/>
                <a:latin typeface="Verdana"/>
                <a:ea typeface="Verdana"/>
                <a:cs typeface="Verdana"/>
                <a:sym typeface="Verdana"/>
              </a:rPr>
              <a:t> is the outcome. Does the issue advance to the next stage, does it stall, or does it get sidelined entirely?</a:t>
            </a:r>
          </a:p>
          <a:p>
            <a:r>
              <a:rPr lang="en-US" sz="1200" b="1" i="0" u="none" strike="noStrike" cap="none" dirty="0">
                <a:solidFill>
                  <a:schemeClr val="dk1"/>
                </a:solidFill>
                <a:effectLst/>
                <a:latin typeface="Verdana"/>
                <a:ea typeface="Verdana"/>
                <a:cs typeface="Verdana"/>
                <a:sym typeface="Verdana"/>
              </a:rPr>
              <a:t>[Pause, gesture to bottom annotations]</a:t>
            </a:r>
            <a:endParaRPr lang="en-US" sz="1200" b="0" i="0" u="none" strike="noStrike" cap="none" dirty="0">
              <a:solidFill>
                <a:schemeClr val="dk1"/>
              </a:solidFill>
              <a:effectLst/>
              <a:latin typeface="Verdana"/>
              <a:ea typeface="Verdana"/>
              <a:cs typeface="Verdana"/>
              <a:sym typeface="Verdana"/>
            </a:endParaRPr>
          </a:p>
          <a:p>
            <a:r>
              <a:rPr lang="en-US" sz="1200" b="0" i="0" u="none" strike="noStrike" cap="none" dirty="0">
                <a:solidFill>
                  <a:schemeClr val="dk1"/>
                </a:solidFill>
                <a:effectLst/>
                <a:latin typeface="Verdana"/>
                <a:ea typeface="Verdana"/>
                <a:cs typeface="Verdana"/>
                <a:sym typeface="Verdana"/>
              </a:rPr>
              <a:t>The Main RQ is about understanding this chain — the recurring pattern.</a:t>
            </a:r>
          </a:p>
          <a:p>
            <a:r>
              <a:rPr lang="en-US" sz="1200" b="0" i="0" u="none" strike="noStrike" cap="none" dirty="0">
                <a:solidFill>
                  <a:schemeClr val="dk1"/>
                </a:solidFill>
                <a:effectLst/>
                <a:latin typeface="Verdana"/>
                <a:ea typeface="Verdana"/>
                <a:cs typeface="Verdana"/>
                <a:sym typeface="Verdana"/>
              </a:rPr>
              <a:t>The Sub-RQ is about what moderates it — what makes it hold or break.</a:t>
            </a:r>
          </a:p>
          <a:p>
            <a:br>
              <a:rPr lang="en-US" dirty="0"/>
            </a:br>
            <a:endParaRPr lang="en-US" dirty="0"/>
          </a:p>
        </p:txBody>
      </p:sp>
      <p:sp>
        <p:nvSpPr>
          <p:cNvPr id="4" name="Slide Number Placeholder 3">
            <a:extLst>
              <a:ext uri="{FF2B5EF4-FFF2-40B4-BE49-F238E27FC236}">
                <a16:creationId xmlns:a16="http://schemas.microsoft.com/office/drawing/2014/main" id="{32E0B58C-B250-43B8-3767-C95C7AAC273C}"/>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000" b="0" i="0" u="none" strike="noStrike" cap="none" smtClean="0">
                <a:solidFill>
                  <a:schemeClr val="dk1"/>
                </a:solidFill>
                <a:latin typeface="Verdana"/>
                <a:ea typeface="Verdana"/>
                <a:cs typeface="Verdana"/>
                <a:sym typeface="Verdana"/>
              </a:rPr>
              <a:t>3</a:t>
            </a:fld>
            <a:endParaRPr lang="en-US" sz="1000" b="0" i="0" u="none" strike="noStrike" cap="none">
              <a:solidFill>
                <a:schemeClr val="dk1"/>
              </a:solidFill>
              <a:latin typeface="Verdana"/>
              <a:ea typeface="Verdana"/>
              <a:cs typeface="Verdana"/>
              <a:sym typeface="Verdana"/>
            </a:endParaRPr>
          </a:p>
        </p:txBody>
      </p:sp>
    </p:spTree>
    <p:extLst>
      <p:ext uri="{BB962C8B-B14F-4D97-AF65-F5344CB8AC3E}">
        <p14:creationId xmlns:p14="http://schemas.microsoft.com/office/powerpoint/2010/main" val="2781780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C3020-E2FF-08BF-F07E-F4DD20A75C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6A57B6-42DE-754B-9CE2-43D3DA81E1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472EC5-F2D5-2EAB-0669-E4D27B39A7E9}"/>
              </a:ext>
            </a:extLst>
          </p:cNvPr>
          <p:cNvSpPr>
            <a:spLocks noGrp="1"/>
          </p:cNvSpPr>
          <p:nvPr>
            <p:ph type="body" idx="1"/>
          </p:nvPr>
        </p:nvSpPr>
        <p:spPr/>
        <p:txBody>
          <a:bodyPr/>
          <a:lstStyle/>
          <a:p>
            <a:r>
              <a:rPr lang="en-US" sz="1200" b="0" i="0" u="none" strike="noStrike" cap="none" dirty="0">
                <a:solidFill>
                  <a:schemeClr val="dk1"/>
                </a:solidFill>
                <a:effectLst/>
                <a:latin typeface="Verdana"/>
                <a:ea typeface="Verdana"/>
                <a:cs typeface="Verdana"/>
                <a:sym typeface="Verdana"/>
              </a:rPr>
              <a:t>Now you might be asking: why focus specifically on women executives? And I want to be very clear — this is an analytical lens, not a deficit assumption.</a:t>
            </a:r>
          </a:p>
          <a:p>
            <a:endParaRPr lang="en-US" sz="1200" b="1" i="0" u="none" strike="noStrike" cap="none" dirty="0">
              <a:solidFill>
                <a:schemeClr val="dk1"/>
              </a:solidFill>
              <a:effectLst/>
              <a:latin typeface="Verdana"/>
              <a:ea typeface="Verdana"/>
              <a:cs typeface="Verdana"/>
              <a:sym typeface="Verdana"/>
            </a:endParaRPr>
          </a:p>
          <a:p>
            <a:r>
              <a:rPr lang="en-US" sz="1200" b="1" i="0" u="none" strike="noStrike" cap="none" dirty="0">
                <a:solidFill>
                  <a:schemeClr val="dk1"/>
                </a:solidFill>
                <a:effectLst/>
                <a:latin typeface="Verdana"/>
                <a:ea typeface="Verdana"/>
                <a:cs typeface="Verdana"/>
                <a:sym typeface="Verdana"/>
              </a:rPr>
              <a:t>[Point to top section]</a:t>
            </a:r>
            <a:endParaRPr lang="en-US" sz="1200" b="0" i="0" u="none" strike="noStrike" cap="none" dirty="0">
              <a:solidFill>
                <a:schemeClr val="dk1"/>
              </a:solidFill>
              <a:effectLst/>
              <a:latin typeface="Verdana"/>
              <a:ea typeface="Verdana"/>
              <a:cs typeface="Verdana"/>
              <a:sym typeface="Verdana"/>
            </a:endParaRPr>
          </a:p>
          <a:p>
            <a:r>
              <a:rPr lang="en-US" sz="1200" b="0" i="0" u="none" strike="noStrike" cap="none" dirty="0">
                <a:solidFill>
                  <a:schemeClr val="dk1"/>
                </a:solidFill>
                <a:effectLst/>
                <a:latin typeface="Verdana"/>
                <a:ea typeface="Verdana"/>
                <a:cs typeface="Verdana"/>
                <a:sym typeface="Verdana"/>
              </a:rPr>
              <a:t>The theoretical reason comes from Status Characteristics Theory. Women executives hold high-status roles — they are on the management board — but they do so in a male-typed domain. In Austria, only 12.5% of management board members are women as of 2025.</a:t>
            </a:r>
          </a:p>
          <a:p>
            <a:r>
              <a:rPr lang="en-US" sz="1200" b="0" i="0" u="none" strike="noStrike" cap="none" dirty="0">
                <a:solidFill>
                  <a:schemeClr val="dk1"/>
                </a:solidFill>
                <a:effectLst/>
                <a:latin typeface="Verdana"/>
                <a:ea typeface="Verdana"/>
                <a:cs typeface="Verdana"/>
                <a:sym typeface="Verdana"/>
              </a:rPr>
              <a:t>For status-congruent actors — men in this context — legitimacy is presumed by default. The judgment process runs invisibly because it happens automatically.</a:t>
            </a:r>
          </a:p>
          <a:p>
            <a:r>
              <a:rPr lang="en-US" sz="1200" b="0" i="0" u="none" strike="noStrike" cap="none" dirty="0">
                <a:solidFill>
                  <a:schemeClr val="dk1"/>
                </a:solidFill>
                <a:effectLst/>
                <a:latin typeface="Verdana"/>
                <a:ea typeface="Verdana"/>
                <a:cs typeface="Verdana"/>
                <a:sym typeface="Verdana"/>
              </a:rPr>
              <a:t>But for status-incongruent actors — women in this context — legitimacy must be interactionally established. And this makes the process </a:t>
            </a:r>
            <a:r>
              <a:rPr lang="en-US" sz="1200" b="0" i="1" u="none" strike="noStrike" cap="none" dirty="0">
                <a:solidFill>
                  <a:schemeClr val="dk1"/>
                </a:solidFill>
                <a:effectLst/>
                <a:latin typeface="Verdana"/>
                <a:ea typeface="Verdana"/>
                <a:cs typeface="Verdana"/>
                <a:sym typeface="Verdana"/>
              </a:rPr>
              <a:t>observable</a:t>
            </a:r>
            <a:r>
              <a:rPr lang="en-US" sz="1200" b="0" i="0" u="none" strike="noStrike" cap="none" dirty="0">
                <a:solidFill>
                  <a:schemeClr val="dk1"/>
                </a:solidFill>
                <a:effectLst/>
                <a:latin typeface="Verdana"/>
                <a:ea typeface="Verdana"/>
                <a:cs typeface="Verdana"/>
                <a:sym typeface="Verdana"/>
              </a:rPr>
              <a:t>.</a:t>
            </a:r>
          </a:p>
          <a:p>
            <a:endParaRPr lang="en-US" sz="1200" b="1" i="0" u="none" strike="noStrike" cap="none" dirty="0">
              <a:solidFill>
                <a:schemeClr val="dk1"/>
              </a:solidFill>
              <a:effectLst/>
              <a:latin typeface="Verdana"/>
              <a:ea typeface="Verdana"/>
              <a:cs typeface="Verdana"/>
              <a:sym typeface="Verdana"/>
            </a:endParaRPr>
          </a:p>
          <a:p>
            <a:r>
              <a:rPr lang="en-US" sz="1200" b="1" i="0" u="none" strike="noStrike" cap="none" dirty="0">
                <a:solidFill>
                  <a:schemeClr val="dk1"/>
                </a:solidFill>
                <a:effectLst/>
                <a:latin typeface="Verdana"/>
                <a:ea typeface="Verdana"/>
                <a:cs typeface="Verdana"/>
                <a:sym typeface="Verdana"/>
              </a:rPr>
              <a:t>[Pause, point to bottom section, slow down for emphasis]</a:t>
            </a:r>
            <a:endParaRPr lang="en-US" sz="1200" b="0" i="0" u="none" strike="noStrike" cap="none" dirty="0">
              <a:solidFill>
                <a:schemeClr val="dk1"/>
              </a:solidFill>
              <a:effectLst/>
              <a:latin typeface="Verdana"/>
              <a:ea typeface="Verdana"/>
              <a:cs typeface="Verdana"/>
              <a:sym typeface="Verdana"/>
            </a:endParaRPr>
          </a:p>
          <a:p>
            <a:r>
              <a:rPr lang="en-US" sz="1200" b="0" i="0" u="none" strike="noStrike" cap="none" dirty="0">
                <a:solidFill>
                  <a:schemeClr val="dk1"/>
                </a:solidFill>
                <a:effectLst/>
                <a:latin typeface="Verdana"/>
                <a:ea typeface="Verdana"/>
                <a:cs typeface="Verdana"/>
                <a:sym typeface="Verdana"/>
              </a:rPr>
              <a:t>This is critical to understand: </a:t>
            </a:r>
            <a:r>
              <a:rPr lang="en-US" sz="1200" b="1" i="0" u="none" strike="noStrike" cap="none" dirty="0">
                <a:solidFill>
                  <a:schemeClr val="dk1"/>
                </a:solidFill>
                <a:effectLst/>
                <a:latin typeface="Verdana"/>
                <a:ea typeface="Verdana"/>
                <a:cs typeface="Verdana"/>
                <a:sym typeface="Verdana"/>
              </a:rPr>
              <a:t>this is not a deficit framing</a:t>
            </a:r>
            <a:r>
              <a:rPr lang="en-US" sz="1200" b="0" i="0" u="none" strike="noStrike" cap="none" dirty="0">
                <a:solidFill>
                  <a:schemeClr val="dk1"/>
                </a:solidFill>
                <a:effectLst/>
                <a:latin typeface="Verdana"/>
                <a:ea typeface="Verdana"/>
                <a:cs typeface="Verdana"/>
                <a:sym typeface="Verdana"/>
              </a:rPr>
              <a:t>.</a:t>
            </a:r>
          </a:p>
          <a:p>
            <a:r>
              <a:rPr lang="en-US" sz="1200" b="0" i="0" u="none" strike="noStrike" cap="none" dirty="0">
                <a:solidFill>
                  <a:schemeClr val="dk1"/>
                </a:solidFill>
                <a:effectLst/>
                <a:latin typeface="Verdana"/>
                <a:ea typeface="Verdana"/>
                <a:cs typeface="Verdana"/>
                <a:sym typeface="Verdana"/>
              </a:rPr>
              <a:t>We do not assume women lack influence.</a:t>
            </a:r>
          </a:p>
          <a:p>
            <a:r>
              <a:rPr lang="en-US" sz="1200" b="0" i="0" u="none" strike="noStrike" cap="none" dirty="0">
                <a:solidFill>
                  <a:schemeClr val="dk1"/>
                </a:solidFill>
                <a:effectLst/>
                <a:latin typeface="Verdana"/>
                <a:ea typeface="Verdana"/>
                <a:cs typeface="Verdana"/>
                <a:sym typeface="Verdana"/>
              </a:rPr>
              <a:t>Legitimacy is relationally constructed for everyone — Suchman tells us this.</a:t>
            </a:r>
          </a:p>
          <a:p>
            <a:r>
              <a:rPr lang="en-US" sz="1200" b="0" i="0" u="none" strike="noStrike" cap="none" dirty="0">
                <a:solidFill>
                  <a:schemeClr val="dk1"/>
                </a:solidFill>
                <a:effectLst/>
                <a:latin typeface="Verdana"/>
                <a:ea typeface="Verdana"/>
                <a:cs typeface="Verdana"/>
                <a:sym typeface="Verdana"/>
              </a:rPr>
              <a:t>Status incongruence simply reveals mechanisms that operate for all board members — but are more visible under asymmetry.</a:t>
            </a:r>
          </a:p>
          <a:p>
            <a:endParaRPr lang="en-US" dirty="0"/>
          </a:p>
        </p:txBody>
      </p:sp>
      <p:sp>
        <p:nvSpPr>
          <p:cNvPr id="4" name="Slide Number Placeholder 3">
            <a:extLst>
              <a:ext uri="{FF2B5EF4-FFF2-40B4-BE49-F238E27FC236}">
                <a16:creationId xmlns:a16="http://schemas.microsoft.com/office/drawing/2014/main" id="{8E689BB9-92F8-E9EE-3082-41556C01BE6F}"/>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000" b="0" i="0" u="none" strike="noStrike" cap="none" smtClean="0">
                <a:solidFill>
                  <a:schemeClr val="dk1"/>
                </a:solidFill>
                <a:latin typeface="Verdana"/>
                <a:ea typeface="Verdana"/>
                <a:cs typeface="Verdana"/>
                <a:sym typeface="Verdana"/>
              </a:rPr>
              <a:t>4</a:t>
            </a:fld>
            <a:endParaRPr lang="en-US" sz="1000" b="0" i="0" u="none" strike="noStrike" cap="none">
              <a:solidFill>
                <a:schemeClr val="dk1"/>
              </a:solidFill>
              <a:latin typeface="Verdana"/>
              <a:ea typeface="Verdana"/>
              <a:cs typeface="Verdana"/>
              <a:sym typeface="Verdana"/>
            </a:endParaRPr>
          </a:p>
        </p:txBody>
      </p:sp>
    </p:spTree>
    <p:extLst>
      <p:ext uri="{BB962C8B-B14F-4D97-AF65-F5344CB8AC3E}">
        <p14:creationId xmlns:p14="http://schemas.microsoft.com/office/powerpoint/2010/main" val="24340384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cap="none" dirty="0">
                <a:solidFill>
                  <a:schemeClr val="dk1"/>
                </a:solidFill>
                <a:effectLst/>
                <a:latin typeface="Verdana"/>
                <a:ea typeface="Verdana"/>
                <a:cs typeface="Verdana"/>
                <a:sym typeface="Verdana"/>
              </a:rPr>
              <a:t>Let me walk you through the research design.</a:t>
            </a:r>
          </a:p>
          <a:p>
            <a:endParaRPr lang="en-US" sz="1200" b="1" i="0" u="none" strike="noStrike" cap="none" dirty="0">
              <a:solidFill>
                <a:schemeClr val="dk1"/>
              </a:solidFill>
              <a:effectLst/>
              <a:latin typeface="Verdana"/>
              <a:ea typeface="Verdana"/>
              <a:cs typeface="Verdana"/>
              <a:sym typeface="Verdana"/>
            </a:endParaRPr>
          </a:p>
          <a:p>
            <a:r>
              <a:rPr lang="en-US" sz="1200" b="1" i="0" u="none" strike="noStrike" cap="none" dirty="0">
                <a:solidFill>
                  <a:schemeClr val="dk1"/>
                </a:solidFill>
                <a:effectLst/>
                <a:latin typeface="Verdana"/>
                <a:ea typeface="Verdana"/>
                <a:cs typeface="Verdana"/>
                <a:sym typeface="Verdana"/>
              </a:rPr>
              <a:t>[Point to "Setting"]</a:t>
            </a:r>
            <a:endParaRPr lang="en-US" sz="1200" b="0" i="0" u="none" strike="noStrike" cap="none" dirty="0">
              <a:solidFill>
                <a:schemeClr val="dk1"/>
              </a:solidFill>
              <a:effectLst/>
              <a:latin typeface="Verdana"/>
              <a:ea typeface="Verdana"/>
              <a:cs typeface="Verdana"/>
              <a:sym typeface="Verdana"/>
            </a:endParaRPr>
          </a:p>
          <a:p>
            <a:r>
              <a:rPr lang="en-US" sz="1200" b="0" i="0" u="none" strike="noStrike" cap="none" dirty="0">
                <a:solidFill>
                  <a:schemeClr val="dk1"/>
                </a:solidFill>
                <a:effectLst/>
                <a:latin typeface="Verdana"/>
                <a:ea typeface="Verdana"/>
                <a:cs typeface="Verdana"/>
                <a:sym typeface="Verdana"/>
              </a:rPr>
              <a:t>The setting is Austrian management boards in the two-tier system I described — where meritocratic logic meets strong underrepresentation.</a:t>
            </a:r>
          </a:p>
          <a:p>
            <a:endParaRPr lang="en-US" sz="1200" b="1" i="0" u="none" strike="noStrike" cap="none" dirty="0">
              <a:solidFill>
                <a:schemeClr val="dk1"/>
              </a:solidFill>
              <a:effectLst/>
              <a:latin typeface="Verdana"/>
              <a:ea typeface="Verdana"/>
              <a:cs typeface="Verdana"/>
              <a:sym typeface="Verdana"/>
            </a:endParaRPr>
          </a:p>
          <a:p>
            <a:r>
              <a:rPr lang="en-US" sz="1200" b="1" i="0" u="none" strike="noStrike" cap="none" dirty="0">
                <a:solidFill>
                  <a:schemeClr val="dk1"/>
                </a:solidFill>
                <a:effectLst/>
                <a:latin typeface="Verdana"/>
                <a:ea typeface="Verdana"/>
                <a:cs typeface="Verdana"/>
                <a:sym typeface="Verdana"/>
              </a:rPr>
              <a:t>[Point to "Sample"]</a:t>
            </a:r>
            <a:endParaRPr lang="en-US" sz="1200" b="0" i="0" u="none" strike="noStrike" cap="none" dirty="0">
              <a:solidFill>
                <a:schemeClr val="dk1"/>
              </a:solidFill>
              <a:effectLst/>
              <a:latin typeface="Verdana"/>
              <a:ea typeface="Verdana"/>
              <a:cs typeface="Verdana"/>
              <a:sym typeface="Verdana"/>
            </a:endParaRPr>
          </a:p>
          <a:p>
            <a:r>
              <a:rPr lang="en-US" sz="1200" b="0" i="0" u="none" strike="noStrike" cap="none" dirty="0">
                <a:solidFill>
                  <a:schemeClr val="dk1"/>
                </a:solidFill>
                <a:effectLst/>
                <a:latin typeface="Verdana"/>
                <a:ea typeface="Verdana"/>
                <a:cs typeface="Verdana"/>
                <a:sym typeface="Verdana"/>
              </a:rPr>
              <a:t>The sample: my goal is 15 to 20 women executives from listed Austrian companies. All with at least one year of management board tenure — so they've been in the room long enough to observe patterns.</a:t>
            </a:r>
          </a:p>
          <a:p>
            <a:endParaRPr lang="en-US" sz="1200" b="1" i="0" u="none" strike="noStrike" cap="none" dirty="0">
              <a:solidFill>
                <a:schemeClr val="dk1"/>
              </a:solidFill>
              <a:effectLst/>
              <a:latin typeface="Verdana"/>
              <a:ea typeface="Verdana"/>
              <a:cs typeface="Verdana"/>
              <a:sym typeface="Verdana"/>
            </a:endParaRPr>
          </a:p>
          <a:p>
            <a:r>
              <a:rPr lang="en-US" sz="1200" b="1" i="0" u="none" strike="noStrike" cap="none" dirty="0">
                <a:solidFill>
                  <a:schemeClr val="dk1"/>
                </a:solidFill>
                <a:effectLst/>
                <a:latin typeface="Verdana"/>
                <a:ea typeface="Verdana"/>
                <a:cs typeface="Verdana"/>
                <a:sym typeface="Verdana"/>
              </a:rPr>
              <a:t>[Point to "Data Collection"]</a:t>
            </a:r>
            <a:endParaRPr lang="en-US" sz="1200" b="0" i="0" u="none" strike="noStrike" cap="none" dirty="0">
              <a:solidFill>
                <a:schemeClr val="dk1"/>
              </a:solidFill>
              <a:effectLst/>
              <a:latin typeface="Verdana"/>
              <a:ea typeface="Verdana"/>
              <a:cs typeface="Verdana"/>
              <a:sym typeface="Verdana"/>
            </a:endParaRPr>
          </a:p>
          <a:p>
            <a:r>
              <a:rPr lang="en-US" sz="1200" b="0" i="0" u="none" strike="noStrike" cap="none" dirty="0">
                <a:solidFill>
                  <a:schemeClr val="dk1"/>
                </a:solidFill>
                <a:effectLst/>
                <a:latin typeface="Verdana"/>
                <a:ea typeface="Verdana"/>
                <a:cs typeface="Verdana"/>
                <a:sym typeface="Verdana"/>
              </a:rPr>
              <a:t>Data collection uses semi-structured, episode-based interviews, about 60 minutes each.</a:t>
            </a:r>
          </a:p>
          <a:p>
            <a:r>
              <a:rPr lang="en-US" sz="1200" b="0" i="0" u="none" strike="noStrike" cap="none" dirty="0">
                <a:solidFill>
                  <a:schemeClr val="dk1"/>
                </a:solidFill>
                <a:effectLst/>
                <a:latin typeface="Verdana"/>
                <a:ea typeface="Verdana"/>
                <a:cs typeface="Verdana"/>
                <a:sym typeface="Verdana"/>
              </a:rPr>
              <a:t>Here's the key design move: each executive will reconstruct 2 to 3 strategic decision episodes — at least one where their contribution gained traction, and at least one where it did not.</a:t>
            </a:r>
          </a:p>
          <a:p>
            <a:endParaRPr lang="en-US" sz="1200" b="1" i="0" u="none" strike="noStrike" cap="none" dirty="0">
              <a:solidFill>
                <a:schemeClr val="dk1"/>
              </a:solidFill>
              <a:effectLst/>
              <a:latin typeface="Verdana"/>
              <a:ea typeface="Verdana"/>
              <a:cs typeface="Verdana"/>
              <a:sym typeface="Verdana"/>
            </a:endParaRPr>
          </a:p>
          <a:p>
            <a:r>
              <a:rPr lang="en-US" sz="1200" b="1" i="0" u="none" strike="noStrike" cap="none" dirty="0">
                <a:solidFill>
                  <a:schemeClr val="dk1"/>
                </a:solidFill>
                <a:effectLst/>
                <a:latin typeface="Verdana"/>
                <a:ea typeface="Verdana"/>
                <a:cs typeface="Verdana"/>
                <a:sym typeface="Verdana"/>
              </a:rPr>
              <a:t>[Gesture to episode diagram]</a:t>
            </a:r>
            <a:endParaRPr lang="en-US" sz="1200" b="0" i="0" u="none" strike="noStrike" cap="none" dirty="0">
              <a:solidFill>
                <a:schemeClr val="dk1"/>
              </a:solidFill>
              <a:effectLst/>
              <a:latin typeface="Verdana"/>
              <a:ea typeface="Verdana"/>
              <a:cs typeface="Verdana"/>
              <a:sym typeface="Verdana"/>
            </a:endParaRPr>
          </a:p>
          <a:p>
            <a:r>
              <a:rPr lang="en-US" sz="1200" b="0" i="0" u="none" strike="noStrike" cap="none" dirty="0">
                <a:solidFill>
                  <a:schemeClr val="dk1"/>
                </a:solidFill>
                <a:effectLst/>
                <a:latin typeface="Verdana"/>
                <a:ea typeface="Verdana"/>
                <a:cs typeface="Verdana"/>
                <a:sym typeface="Verdana"/>
              </a:rPr>
              <a:t>We walk through the full episode structure: T0, the emergence of the idea; pre-meeting dynamics; boardroom moments; and post-meeting developments through to the outcome.</a:t>
            </a:r>
          </a:p>
          <a:p>
            <a:endParaRPr lang="en-US" sz="1200" b="0" i="0" u="none" strike="noStrike" cap="none" dirty="0">
              <a:solidFill>
                <a:schemeClr val="dk1"/>
              </a:solidFill>
              <a:effectLst/>
              <a:latin typeface="Verdana"/>
              <a:ea typeface="Verdana"/>
              <a:cs typeface="Verdana"/>
              <a:sym typeface="Verdana"/>
            </a:endParaRPr>
          </a:p>
          <a:p>
            <a:r>
              <a:rPr lang="en-US" sz="1200" b="0" i="0" u="none" strike="noStrike" cap="none" dirty="0">
                <a:solidFill>
                  <a:schemeClr val="dk1"/>
                </a:solidFill>
                <a:effectLst/>
                <a:latin typeface="Verdana"/>
                <a:ea typeface="Verdana"/>
                <a:cs typeface="Verdana"/>
                <a:sym typeface="Verdana"/>
              </a:rPr>
              <a:t>This gives us a complete narrative arc for each decision.</a:t>
            </a:r>
          </a:p>
          <a:p>
            <a:endParaRPr lang="en-US" sz="1200" b="1" i="0" u="none" strike="noStrike" cap="none" dirty="0">
              <a:solidFill>
                <a:schemeClr val="dk1"/>
              </a:solidFill>
              <a:effectLst/>
              <a:latin typeface="Verdana"/>
              <a:ea typeface="Verdana"/>
              <a:cs typeface="Verdana"/>
              <a:sym typeface="Verdana"/>
            </a:endParaRPr>
          </a:p>
          <a:p>
            <a:r>
              <a:rPr lang="en-US" sz="1200" b="1" i="0" u="none" strike="noStrike" cap="none" dirty="0">
                <a:solidFill>
                  <a:schemeClr val="dk1"/>
                </a:solidFill>
                <a:effectLst/>
                <a:latin typeface="Verdana"/>
                <a:ea typeface="Verdana"/>
                <a:cs typeface="Verdana"/>
                <a:sym typeface="Verdana"/>
              </a:rPr>
              <a:t>[Point to "Unit of Analysis"]</a:t>
            </a:r>
            <a:endParaRPr lang="en-US" sz="1200" b="0" i="0" u="none" strike="noStrike" cap="none" dirty="0">
              <a:solidFill>
                <a:schemeClr val="dk1"/>
              </a:solidFill>
              <a:effectLst/>
              <a:latin typeface="Verdana"/>
              <a:ea typeface="Verdana"/>
              <a:cs typeface="Verdana"/>
              <a:sym typeface="Verdana"/>
            </a:endParaRPr>
          </a:p>
          <a:p>
            <a:r>
              <a:rPr lang="en-US" sz="1200" b="0" i="0" u="none" strike="noStrike" cap="none" dirty="0">
                <a:solidFill>
                  <a:schemeClr val="dk1"/>
                </a:solidFill>
                <a:effectLst/>
                <a:latin typeface="Verdana"/>
                <a:ea typeface="Verdana"/>
                <a:cs typeface="Verdana"/>
                <a:sym typeface="Verdana"/>
              </a:rPr>
              <a:t>Critically, the unit of analysis is the decision episode — not the individual executive. So we're analyzing approximately 40 to 60 episodes in total.</a:t>
            </a:r>
          </a:p>
          <a:p>
            <a:endParaRPr lang="en-US" sz="1200" b="1" i="0" u="none" strike="noStrike" cap="none" dirty="0">
              <a:solidFill>
                <a:schemeClr val="dk1"/>
              </a:solidFill>
              <a:effectLst/>
              <a:latin typeface="Verdana"/>
              <a:ea typeface="Verdana"/>
              <a:cs typeface="Verdana"/>
              <a:sym typeface="Verdana"/>
            </a:endParaRPr>
          </a:p>
          <a:p>
            <a:r>
              <a:rPr lang="en-US" sz="1200" b="1" i="0" u="none" strike="noStrike" cap="none" dirty="0">
                <a:solidFill>
                  <a:schemeClr val="dk1"/>
                </a:solidFill>
                <a:effectLst/>
                <a:latin typeface="Verdana"/>
                <a:ea typeface="Verdana"/>
                <a:cs typeface="Verdana"/>
                <a:sym typeface="Verdana"/>
              </a:rPr>
              <a:t>[Point to "Analysis"]</a:t>
            </a:r>
            <a:endParaRPr lang="en-US" sz="1200" b="0" i="0" u="none" strike="noStrike" cap="none" dirty="0">
              <a:solidFill>
                <a:schemeClr val="dk1"/>
              </a:solidFill>
              <a:effectLst/>
              <a:latin typeface="Verdana"/>
              <a:ea typeface="Verdana"/>
              <a:cs typeface="Verdana"/>
              <a:sym typeface="Verdana"/>
            </a:endParaRPr>
          </a:p>
          <a:p>
            <a:r>
              <a:rPr lang="en-US" sz="1200" b="0" i="0" u="none" strike="noStrike" cap="none" dirty="0">
                <a:solidFill>
                  <a:schemeClr val="dk1"/>
                </a:solidFill>
                <a:effectLst/>
                <a:latin typeface="Verdana"/>
                <a:ea typeface="Verdana"/>
                <a:cs typeface="Verdana"/>
                <a:sym typeface="Verdana"/>
              </a:rPr>
              <a:t>The analytical approach uses MAXQDA for coding. We start with within-episode coding to understand the micro-dynamics. Then we move to contrastive cross-episode comparison — comparing high-traction versus low-traction and failed-traction episodes.</a:t>
            </a:r>
          </a:p>
          <a:p>
            <a:r>
              <a:rPr lang="en-US" sz="1200" b="0" i="0" u="none" strike="noStrike" cap="none" dirty="0">
                <a:solidFill>
                  <a:schemeClr val="dk1"/>
                </a:solidFill>
                <a:effectLst/>
                <a:latin typeface="Verdana"/>
                <a:ea typeface="Verdana"/>
                <a:cs typeface="Verdana"/>
                <a:sym typeface="Verdana"/>
              </a:rPr>
              <a:t>The goal is to identify recurring patterns in the contribution → legitimacy judgment → decision traction chain, and then examine how decision type, executive role, and board composition moderate those patterns.</a:t>
            </a:r>
          </a:p>
          <a:p>
            <a:r>
              <a:rPr lang="en-US" sz="1200" b="1" i="0" u="none" strike="noStrike" cap="none" dirty="0">
                <a:solidFill>
                  <a:schemeClr val="dk1"/>
                </a:solidFill>
                <a:effectLst/>
                <a:latin typeface="Verdana"/>
                <a:ea typeface="Verdana"/>
                <a:cs typeface="Verdana"/>
                <a:sym typeface="Verdana"/>
              </a:rPr>
              <a:t>[Pause]</a:t>
            </a:r>
            <a:endParaRPr lang="en-US" sz="1200" b="0" i="0" u="none" strike="noStrike" cap="none" dirty="0">
              <a:solidFill>
                <a:schemeClr val="dk1"/>
              </a:solidFill>
              <a:effectLst/>
              <a:latin typeface="Verdana"/>
              <a:ea typeface="Verdana"/>
              <a:cs typeface="Verdana"/>
              <a:sym typeface="Verdana"/>
            </a:endParaRPr>
          </a:p>
          <a:p>
            <a:r>
              <a:rPr lang="en-US" sz="1200" b="0" i="0" u="none" strike="noStrike" cap="none" dirty="0">
                <a:solidFill>
                  <a:schemeClr val="dk1"/>
                </a:solidFill>
                <a:effectLst/>
                <a:latin typeface="Verdana"/>
                <a:ea typeface="Verdana"/>
                <a:cs typeface="Verdana"/>
                <a:sym typeface="Verdana"/>
              </a:rPr>
              <a:t>This is abductive analysis — theory-guided but open to emerging patterns from the data.</a:t>
            </a:r>
          </a:p>
          <a:p>
            <a:endParaRPr lang="en-US" sz="1200" b="0" i="0" u="none" strike="noStrike" cap="none" dirty="0">
              <a:solidFill>
                <a:schemeClr val="dk1"/>
              </a:solidFill>
              <a:effectLst/>
              <a:latin typeface="Verdana"/>
              <a:ea typeface="Verdana"/>
              <a:cs typeface="Verdana"/>
              <a:sym typeface="Verdana"/>
            </a:endParaRP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000" b="0" i="0" u="none" strike="noStrike" cap="none" smtClean="0">
                <a:solidFill>
                  <a:schemeClr val="dk1"/>
                </a:solidFill>
                <a:latin typeface="Verdana"/>
                <a:ea typeface="Verdana"/>
                <a:cs typeface="Verdana"/>
                <a:sym typeface="Verdana"/>
              </a:rPr>
              <a:t>5</a:t>
            </a:fld>
            <a:endParaRPr lang="en-US" sz="1000" b="0" i="0" u="none" strike="noStrike" cap="none">
              <a:solidFill>
                <a:schemeClr val="dk1"/>
              </a:solidFill>
              <a:latin typeface="Verdana"/>
              <a:ea typeface="Verdana"/>
              <a:cs typeface="Verdana"/>
              <a:sym typeface="Verdana"/>
            </a:endParaRPr>
          </a:p>
        </p:txBody>
      </p:sp>
    </p:spTree>
    <p:extLst>
      <p:ext uri="{BB962C8B-B14F-4D97-AF65-F5344CB8AC3E}">
        <p14:creationId xmlns:p14="http://schemas.microsoft.com/office/powerpoint/2010/main" val="28866960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cap="none" dirty="0">
                <a:solidFill>
                  <a:schemeClr val="dk1"/>
                </a:solidFill>
                <a:effectLst/>
                <a:latin typeface="Verdana"/>
                <a:ea typeface="Verdana"/>
                <a:cs typeface="Verdana"/>
                <a:sym typeface="Verdana"/>
              </a:rPr>
              <a:t>What do we expect this study to contribute?</a:t>
            </a:r>
          </a:p>
          <a:p>
            <a:r>
              <a:rPr lang="en-US" sz="1200" b="1" i="0" u="none" strike="noStrike" cap="none" dirty="0">
                <a:solidFill>
                  <a:schemeClr val="dk1"/>
                </a:solidFill>
                <a:effectLst/>
                <a:latin typeface="Verdana"/>
                <a:ea typeface="Verdana"/>
                <a:cs typeface="Verdana"/>
                <a:sym typeface="Verdana"/>
              </a:rPr>
              <a:t>[Point to "Theoretical Contributions"]</a:t>
            </a:r>
            <a:endParaRPr lang="en-US" sz="1200" b="0" i="0" u="none" strike="noStrike" cap="none" dirty="0">
              <a:solidFill>
                <a:schemeClr val="dk1"/>
              </a:solidFill>
              <a:effectLst/>
              <a:latin typeface="Verdana"/>
              <a:ea typeface="Verdana"/>
              <a:cs typeface="Verdana"/>
              <a:sym typeface="Verdana"/>
            </a:endParaRPr>
          </a:p>
          <a:p>
            <a:r>
              <a:rPr lang="en-US" sz="1200" b="0" i="0" u="none" strike="noStrike" cap="none" dirty="0">
                <a:solidFill>
                  <a:schemeClr val="dk1"/>
                </a:solidFill>
                <a:effectLst/>
                <a:latin typeface="Verdana"/>
                <a:ea typeface="Verdana"/>
                <a:cs typeface="Verdana"/>
                <a:sym typeface="Verdana"/>
              </a:rPr>
              <a:t>Theoretically, we aim to open the black box of strategic decision-making in corporate elites. Right now, we know very little about the actual mechanisms linking contribution to influence in boardroom deliberations. This study specifies that process.</a:t>
            </a:r>
          </a:p>
          <a:p>
            <a:r>
              <a:rPr lang="en-US" sz="1200" b="0" i="0" u="none" strike="noStrike" cap="none" dirty="0">
                <a:solidFill>
                  <a:schemeClr val="dk1"/>
                </a:solidFill>
                <a:effectLst/>
                <a:latin typeface="Verdana"/>
                <a:ea typeface="Verdana"/>
                <a:cs typeface="Verdana"/>
                <a:sym typeface="Verdana"/>
              </a:rPr>
              <a:t>Second, we extend board gender research beyond participation. Most studies stop at: "Are women in the room?" We ask: "What happens once they speak?"</a:t>
            </a:r>
          </a:p>
          <a:p>
            <a:r>
              <a:rPr lang="en-US" sz="1200" b="0" i="0" u="none" strike="noStrike" cap="none" dirty="0">
                <a:solidFill>
                  <a:schemeClr val="dk1"/>
                </a:solidFill>
                <a:effectLst/>
                <a:latin typeface="Verdana"/>
                <a:ea typeface="Verdana"/>
                <a:cs typeface="Verdana"/>
                <a:sym typeface="Verdana"/>
              </a:rPr>
              <a:t>And third, we show how status processes shape legitimacy judgments even in settings that are </a:t>
            </a:r>
            <a:r>
              <a:rPr lang="en-US" sz="1200" b="0" i="1" u="none" strike="noStrike" cap="none" dirty="0">
                <a:solidFill>
                  <a:schemeClr val="dk1"/>
                </a:solidFill>
                <a:effectLst/>
                <a:latin typeface="Verdana"/>
                <a:ea typeface="Verdana"/>
                <a:cs typeface="Verdana"/>
                <a:sym typeface="Verdana"/>
              </a:rPr>
              <a:t>formally</a:t>
            </a:r>
            <a:r>
              <a:rPr lang="en-US" sz="1200" b="0" i="0" u="none" strike="noStrike" cap="none" dirty="0">
                <a:solidFill>
                  <a:schemeClr val="dk1"/>
                </a:solidFill>
                <a:effectLst/>
                <a:latin typeface="Verdana"/>
                <a:ea typeface="Verdana"/>
                <a:cs typeface="Verdana"/>
                <a:sym typeface="Verdana"/>
              </a:rPr>
              <a:t> meritocratic — challenging the assumption that expertise alone guarantees influence.</a:t>
            </a:r>
          </a:p>
          <a:p>
            <a:endParaRPr lang="en-US" sz="1200" b="0" i="0" u="none" strike="noStrike" cap="none" dirty="0">
              <a:solidFill>
                <a:schemeClr val="dk1"/>
              </a:solidFill>
              <a:effectLst/>
              <a:latin typeface="Verdana"/>
              <a:ea typeface="Verdana"/>
              <a:cs typeface="Verdana"/>
              <a:sym typeface="Verdana"/>
            </a:endParaRPr>
          </a:p>
          <a:p>
            <a:r>
              <a:rPr lang="en-US" sz="1200" b="1" i="0" u="none" strike="noStrike" cap="none" dirty="0">
                <a:solidFill>
                  <a:schemeClr val="dk1"/>
                </a:solidFill>
                <a:effectLst/>
                <a:latin typeface="Verdana"/>
                <a:ea typeface="Verdana"/>
                <a:cs typeface="Verdana"/>
                <a:sym typeface="Verdana"/>
              </a:rPr>
              <a:t>[Point to "Practical Contributions"]</a:t>
            </a:r>
            <a:endParaRPr lang="en-US" sz="1200" b="0" i="0" u="none" strike="noStrike" cap="none" dirty="0">
              <a:solidFill>
                <a:schemeClr val="dk1"/>
              </a:solidFill>
              <a:effectLst/>
              <a:latin typeface="Verdana"/>
              <a:ea typeface="Verdana"/>
              <a:cs typeface="Verdana"/>
              <a:sym typeface="Verdana"/>
            </a:endParaRPr>
          </a:p>
          <a:p>
            <a:r>
              <a:rPr lang="en-US" sz="1200" b="0" i="0" u="none" strike="noStrike" cap="none" dirty="0">
                <a:solidFill>
                  <a:schemeClr val="dk1"/>
                </a:solidFill>
                <a:effectLst/>
                <a:latin typeface="Verdana"/>
                <a:ea typeface="Verdana"/>
                <a:cs typeface="Verdana"/>
                <a:sym typeface="Verdana"/>
              </a:rPr>
              <a:t>Practically, this study will identify mechanisms that enable or block influence within management board decision-making.</a:t>
            </a:r>
          </a:p>
          <a:p>
            <a:r>
              <a:rPr lang="en-US" sz="1200" b="0" i="0" u="none" strike="noStrike" cap="none" dirty="0">
                <a:solidFill>
                  <a:schemeClr val="dk1"/>
                </a:solidFill>
                <a:effectLst/>
                <a:latin typeface="Verdana"/>
                <a:ea typeface="Verdana"/>
                <a:cs typeface="Verdana"/>
                <a:sym typeface="Verdana"/>
              </a:rPr>
              <a:t>It provides actionable insights for board process design — how can boards structure their deliberations to reduce bias in legitimacy judgments?</a:t>
            </a:r>
          </a:p>
          <a:p>
            <a:r>
              <a:rPr lang="en-US" sz="1200" b="0" i="0" u="none" strike="noStrike" cap="none" dirty="0">
                <a:solidFill>
                  <a:schemeClr val="dk1"/>
                </a:solidFill>
                <a:effectLst/>
                <a:latin typeface="Verdana"/>
                <a:ea typeface="Verdana"/>
                <a:cs typeface="Verdana"/>
                <a:sym typeface="Verdana"/>
              </a:rPr>
              <a:t>And it supports current and next-generation women executives in navigating legitimacy dynamics strategically.</a:t>
            </a:r>
          </a:p>
          <a:p>
            <a:endParaRPr lang="en-US" sz="1200" b="0" i="0" u="none" strike="noStrike" cap="none" dirty="0">
              <a:solidFill>
                <a:schemeClr val="dk1"/>
              </a:solidFill>
              <a:effectLst/>
              <a:latin typeface="Verdana"/>
              <a:ea typeface="Verdana"/>
              <a:cs typeface="Verdana"/>
              <a:sym typeface="Verdana"/>
            </a:endParaRP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000" b="0" i="0" u="none" strike="noStrike" cap="none" smtClean="0">
                <a:solidFill>
                  <a:schemeClr val="dk1"/>
                </a:solidFill>
                <a:latin typeface="Verdana"/>
                <a:ea typeface="Verdana"/>
                <a:cs typeface="Verdana"/>
                <a:sym typeface="Verdana"/>
              </a:rPr>
              <a:t>6</a:t>
            </a:fld>
            <a:endParaRPr lang="en-US" sz="1000" b="0" i="0" u="none" strike="noStrike" cap="none">
              <a:solidFill>
                <a:schemeClr val="dk1"/>
              </a:solidFill>
              <a:latin typeface="Verdana"/>
              <a:ea typeface="Verdana"/>
              <a:cs typeface="Verdana"/>
              <a:sym typeface="Verdana"/>
            </a:endParaRPr>
          </a:p>
        </p:txBody>
      </p:sp>
    </p:spTree>
    <p:extLst>
      <p:ext uri="{BB962C8B-B14F-4D97-AF65-F5344CB8AC3E}">
        <p14:creationId xmlns:p14="http://schemas.microsoft.com/office/powerpoint/2010/main" val="24334599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[Timeline since it’s a working paper]</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000" b="0" i="0" u="none" strike="noStrike" cap="none" smtClean="0">
                <a:solidFill>
                  <a:schemeClr val="dk1"/>
                </a:solidFill>
                <a:latin typeface="Verdana"/>
                <a:ea typeface="Verdana"/>
                <a:cs typeface="Verdana"/>
                <a:sym typeface="Verdana"/>
              </a:rPr>
              <a:t>7</a:t>
            </a:fld>
            <a:endParaRPr lang="en-US" sz="1000" b="0" i="0" u="none" strike="noStrike" cap="none">
              <a:solidFill>
                <a:schemeClr val="dk1"/>
              </a:solidFill>
              <a:latin typeface="Verdana"/>
              <a:ea typeface="Verdana"/>
              <a:cs typeface="Verdana"/>
              <a:sym typeface="Verdana"/>
            </a:endParaRPr>
          </a:p>
        </p:txBody>
      </p:sp>
    </p:spTree>
    <p:extLst>
      <p:ext uri="{BB962C8B-B14F-4D97-AF65-F5344CB8AC3E}">
        <p14:creationId xmlns:p14="http://schemas.microsoft.com/office/powerpoint/2010/main" val="11325618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000" b="0" i="0" u="none" strike="noStrike" cap="none" smtClean="0">
                <a:solidFill>
                  <a:schemeClr val="dk1"/>
                </a:solidFill>
                <a:latin typeface="Verdana"/>
                <a:ea typeface="Verdana"/>
                <a:cs typeface="Verdana"/>
                <a:sym typeface="Verdana"/>
              </a:rPr>
              <a:t>8</a:t>
            </a:fld>
            <a:endParaRPr lang="en-US" sz="1000" b="0" i="0" u="none" strike="noStrike" cap="none">
              <a:solidFill>
                <a:schemeClr val="dk1"/>
              </a:solidFill>
              <a:latin typeface="Verdana"/>
              <a:ea typeface="Verdana"/>
              <a:cs typeface="Verdana"/>
              <a:sym typeface="Verdana"/>
            </a:endParaRPr>
          </a:p>
        </p:txBody>
      </p:sp>
    </p:spTree>
    <p:extLst>
      <p:ext uri="{BB962C8B-B14F-4D97-AF65-F5344CB8AC3E}">
        <p14:creationId xmlns:p14="http://schemas.microsoft.com/office/powerpoint/2010/main" val="38972331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000" b="0" i="0" u="none" strike="noStrike" cap="none" smtClean="0">
                <a:solidFill>
                  <a:schemeClr val="dk1"/>
                </a:solidFill>
                <a:latin typeface="Verdana"/>
                <a:ea typeface="Verdana"/>
                <a:cs typeface="Verdana"/>
                <a:sym typeface="Verdana"/>
              </a:rPr>
              <a:t>10</a:t>
            </a:fld>
            <a:endParaRPr lang="en-US" sz="1000" b="0" i="0" u="none" strike="noStrike" cap="none">
              <a:solidFill>
                <a:schemeClr val="dk1"/>
              </a:solidFill>
              <a:latin typeface="Verdana"/>
              <a:ea typeface="Verdana"/>
              <a:cs typeface="Verdana"/>
              <a:sym typeface="Verdana"/>
            </a:endParaRPr>
          </a:p>
        </p:txBody>
      </p:sp>
    </p:spTree>
    <p:extLst>
      <p:ext uri="{BB962C8B-B14F-4D97-AF65-F5344CB8AC3E}">
        <p14:creationId xmlns:p14="http://schemas.microsoft.com/office/powerpoint/2010/main" val="282461548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6.png"/><Relationship Id="rId2" Type="http://schemas.openxmlformats.org/officeDocument/2006/relationships/slideMaster" Target="../slideMasters/slideMaster1.xml"/><Relationship Id="rId1" Type="http://schemas.openxmlformats.org/officeDocument/2006/relationships/tags" Target="../tags/tag3.xml"/><Relationship Id="rId6" Type="http://schemas.openxmlformats.org/officeDocument/2006/relationships/image" Target="../media/image2.png"/><Relationship Id="rId5" Type="http://schemas.openxmlformats.org/officeDocument/2006/relationships/image" Target="../media/image5.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5.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5.emf"/></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6.png"/><Relationship Id="rId2" Type="http://schemas.openxmlformats.org/officeDocument/2006/relationships/slideMaster" Target="../slideMasters/slideMaster1.xml"/><Relationship Id="rId1" Type="http://schemas.openxmlformats.org/officeDocument/2006/relationships/tags" Target="../tags/tag6.xml"/><Relationship Id="rId6" Type="http://schemas.openxmlformats.org/officeDocument/2006/relationships/image" Target="../media/image2.png"/><Relationship Id="rId5" Type="http://schemas.openxmlformats.org/officeDocument/2006/relationships/image" Target="../media/image5.emf"/><Relationship Id="rId4" Type="http://schemas.openxmlformats.org/officeDocument/2006/relationships/oleObject" Target="../embeddings/oleObject5.bin"/></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elfolie Bild 2 kurz" userDrawn="1">
  <p:cSld name="Titelfolie">
    <p:bg>
      <p:bgPr>
        <a:blipFill>
          <a:blip r:embed="rId3">
            <a:alphaModFix/>
          </a:blip>
          <a:stretch>
            <a:fillRect/>
          </a:stretch>
        </a:blipFill>
        <a:effectLst/>
      </p:bgPr>
    </p:bg>
    <p:spTree>
      <p:nvGrpSpPr>
        <p:cNvPr id="1" name="Shape 18"/>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BEC07073-2FC0-E6DE-1C71-835ABA0C3E42}"/>
              </a:ext>
            </a:extLst>
          </p:cNvPr>
          <p:cNvGraphicFramePr>
            <a:graphicFrameLocks noChangeAspect="1"/>
          </p:cNvGraphicFramePr>
          <p:nvPr userDrawn="1">
            <p:custDataLst>
              <p:tags r:id="rId1"/>
            </p:custDataLst>
            <p:extLst>
              <p:ext uri="{D42A27DB-BD31-4B8C-83A1-F6EECF244321}">
                <p14:modId xmlns:p14="http://schemas.microsoft.com/office/powerpoint/2010/main" val="118748107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606" imgH="608" progId="TCLayout.ActiveDocument.1">
                  <p:embed/>
                </p:oleObj>
              </mc:Choice>
              <mc:Fallback>
                <p:oleObj name="think-cell Slide" r:id="rId4" imgW="606" imgH="608" progId="TCLayout.ActiveDocument.1">
                  <p:embed/>
                  <p:pic>
                    <p:nvPicPr>
                      <p:cNvPr id="7" name="think-cell data - do not delete" hidden="1">
                        <a:extLst>
                          <a:ext uri="{FF2B5EF4-FFF2-40B4-BE49-F238E27FC236}">
                            <a16:creationId xmlns:a16="http://schemas.microsoft.com/office/drawing/2014/main" id="{BEC07073-2FC0-E6DE-1C71-835ABA0C3E4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0" name="Google Shape;20;p5"/>
          <p:cNvSpPr/>
          <p:nvPr/>
        </p:nvSpPr>
        <p:spPr>
          <a:xfrm>
            <a:off x="6133219" y="603319"/>
            <a:ext cx="2545644" cy="173167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
        <p:nvSpPr>
          <p:cNvPr id="21" name="Google Shape;21;p5"/>
          <p:cNvSpPr/>
          <p:nvPr/>
        </p:nvSpPr>
        <p:spPr>
          <a:xfrm>
            <a:off x="457201" y="603319"/>
            <a:ext cx="5676018" cy="1731679"/>
          </a:xfrm>
          <a:prstGeom prst="rect">
            <a:avLst/>
          </a:prstGeom>
          <a:solidFill>
            <a:srgbClr val="0096D3">
              <a:alpha val="8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
        <p:nvSpPr>
          <p:cNvPr id="22" name="Google Shape;22;p5"/>
          <p:cNvSpPr txBox="1">
            <a:spLocks noGrp="1"/>
          </p:cNvSpPr>
          <p:nvPr>
            <p:ph type="ctrTitle"/>
          </p:nvPr>
        </p:nvSpPr>
        <p:spPr>
          <a:xfrm>
            <a:off x="613569" y="1137060"/>
            <a:ext cx="5375980" cy="976276"/>
          </a:xfrm>
          <a:prstGeom prst="rect">
            <a:avLst/>
          </a:prstGeom>
          <a:noFill/>
          <a:ln>
            <a:noFill/>
          </a:ln>
          <a:extLst>
            <a:ext uri="{909E8E84-426E-40DD-AFC4-6F175D3DCCD1}">
              <a14:hiddenFill xmlns:a14="http://schemas.microsoft.com/office/drawing/2010/main">
                <a:solidFill>
                  <a:srgbClr val="FFFFFF"/>
                </a:solidFill>
              </a14:hiddenFill>
            </a:ext>
          </a:extLst>
        </p:spPr>
        <p:txBody>
          <a:bodyPr spcFirstLastPara="1" wrap="square" lIns="0" tIns="0" rIns="0" bIns="0" anchor="b" anchorCtr="0">
            <a:noAutofit/>
          </a:bodyPr>
          <a:lstStyle>
            <a:lvl1pPr>
              <a:defRPr sz="2000" dirty="0">
                <a:solidFill>
                  <a:srgbClr val="FFFFFF"/>
                </a:solidFill>
                <a:sym typeface="Arial"/>
              </a:defRPr>
            </a:lvl1pPr>
          </a:lstStyle>
          <a:p>
            <a:pPr lvl="0">
              <a:buClr>
                <a:schemeClr val="lt1"/>
              </a:buClr>
              <a:buSzPts val="2800"/>
            </a:pPr>
            <a:endParaRPr/>
          </a:p>
        </p:txBody>
      </p:sp>
      <p:sp>
        <p:nvSpPr>
          <p:cNvPr id="23" name="Google Shape;23;p5"/>
          <p:cNvSpPr txBox="1">
            <a:spLocks noGrp="1"/>
          </p:cNvSpPr>
          <p:nvPr userDrawn="1">
            <p:ph type="subTitle" idx="1"/>
          </p:nvPr>
        </p:nvSpPr>
        <p:spPr>
          <a:xfrm>
            <a:off x="613569" y="735663"/>
            <a:ext cx="5375980" cy="304511"/>
          </a:xfrm>
          <a:prstGeom prst="rect">
            <a:avLst/>
          </a:prstGeom>
          <a:noFill/>
          <a:ln>
            <a:noFill/>
          </a:ln>
          <a:extLst>
            <a:ext uri="{909E8E84-426E-40DD-AFC4-6F175D3DCCD1}">
              <a14:hiddenFill xmlns:a14="http://schemas.microsoft.com/office/drawing/2010/main">
                <a:solidFill>
                  <a:srgbClr val="FFFFFF"/>
                </a:solidFill>
              </a14:hiddenFill>
            </a:ext>
          </a:extLst>
        </p:spPr>
        <p:txBody>
          <a:bodyPr spcFirstLastPara="1" wrap="square" lIns="0" tIns="0" rIns="0" bIns="0" anchor="ctr" anchorCtr="0">
            <a:noAutofit/>
          </a:bodyPr>
          <a:lstStyle>
            <a:lvl1pPr>
              <a:defRPr sz="1200" dirty="0">
                <a:sym typeface="Arial"/>
              </a:defRPr>
            </a:lvl1pPr>
          </a:lstStyle>
          <a:p>
            <a:pPr marL="0" lvl="0" indent="0">
              <a:buSzPts val="1800"/>
              <a:buNone/>
            </a:pPr>
            <a:endParaRPr/>
          </a:p>
        </p:txBody>
      </p:sp>
      <p:sp>
        <p:nvSpPr>
          <p:cNvPr id="25" name="Google Shape;25;p5"/>
          <p:cNvSpPr txBox="1">
            <a:spLocks noGrp="1"/>
          </p:cNvSpPr>
          <p:nvPr userDrawn="1">
            <p:ph type="body" idx="3"/>
          </p:nvPr>
        </p:nvSpPr>
        <p:spPr>
          <a:xfrm>
            <a:off x="457200" y="5426926"/>
            <a:ext cx="1638300" cy="243623"/>
          </a:xfrm>
          <a:prstGeom prst="rect">
            <a:avLst/>
          </a:prstGeom>
          <a:noFill/>
          <a:ln>
            <a:noFill/>
          </a:ln>
        </p:spPr>
        <p:txBody>
          <a:bodyPr spcFirstLastPara="1" wrap="square" lIns="0" tIns="45700" rIns="0" bIns="45700" anchor="t" anchorCtr="0">
            <a:noAutofit/>
          </a:bodyPr>
          <a:lstStyle>
            <a:lvl1pPr marL="457200" lvl="0" indent="-228600" algn="l">
              <a:lnSpc>
                <a:spcPct val="100000"/>
              </a:lnSpc>
              <a:spcBef>
                <a:spcPts val="0"/>
              </a:spcBef>
              <a:spcAft>
                <a:spcPts val="0"/>
              </a:spcAft>
              <a:buSzPts val="900"/>
              <a:buNone/>
              <a:defRPr sz="900" cap="none">
                <a:solidFill>
                  <a:schemeClr val="dk1"/>
                </a:solidFill>
              </a:defRPr>
            </a:lvl1pPr>
            <a:lvl2pPr marL="914400" lvl="1" indent="-228600" algn="l">
              <a:lnSpc>
                <a:spcPct val="100000"/>
              </a:lnSpc>
              <a:spcBef>
                <a:spcPts val="600"/>
              </a:spcBef>
              <a:spcAft>
                <a:spcPts val="0"/>
              </a:spcAft>
              <a:buSzPts val="1050"/>
              <a:buNone/>
              <a:defRPr sz="1050"/>
            </a:lvl2pPr>
            <a:lvl3pPr marL="1371600" lvl="2" indent="-228600" algn="l">
              <a:lnSpc>
                <a:spcPct val="100000"/>
              </a:lnSpc>
              <a:spcBef>
                <a:spcPts val="400"/>
              </a:spcBef>
              <a:spcAft>
                <a:spcPts val="0"/>
              </a:spcAft>
              <a:buSzPts val="1050"/>
              <a:buNone/>
              <a:defRPr sz="1050"/>
            </a:lvl3pPr>
            <a:lvl4pPr marL="1828800" lvl="3" indent="-228600" algn="l">
              <a:lnSpc>
                <a:spcPct val="100000"/>
              </a:lnSpc>
              <a:spcBef>
                <a:spcPts val="400"/>
              </a:spcBef>
              <a:spcAft>
                <a:spcPts val="0"/>
              </a:spcAft>
              <a:buSzPts val="1000"/>
              <a:buNone/>
              <a:defRPr sz="1000"/>
            </a:lvl4pPr>
            <a:lvl5pPr marL="2286000" lvl="4" indent="-228600" algn="l">
              <a:lnSpc>
                <a:spcPct val="100000"/>
              </a:lnSpc>
              <a:spcBef>
                <a:spcPts val="400"/>
              </a:spcBef>
              <a:spcAft>
                <a:spcPts val="0"/>
              </a:spcAft>
              <a:buSzPts val="1000"/>
              <a:buNone/>
              <a:defRPr sz="1000"/>
            </a:lvl5pPr>
            <a:lvl6pPr marL="2743200" lvl="5" indent="-342900" algn="l">
              <a:spcBef>
                <a:spcPts val="40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pic>
        <p:nvPicPr>
          <p:cNvPr id="26" name="Google Shape;26;p5"/>
          <p:cNvPicPr preferRelativeResize="0"/>
          <p:nvPr userDrawn="1"/>
        </p:nvPicPr>
        <p:blipFill rotWithShape="1">
          <a:blip r:embed="rId6">
            <a:alphaModFix/>
          </a:blip>
          <a:srcRect/>
          <a:stretch/>
        </p:blipFill>
        <p:spPr>
          <a:xfrm>
            <a:off x="6481458" y="1065910"/>
            <a:ext cx="1849165" cy="975600"/>
          </a:xfrm>
          <a:prstGeom prst="rect">
            <a:avLst/>
          </a:prstGeom>
          <a:noFill/>
          <a:ln>
            <a:noFill/>
          </a:ln>
        </p:spPr>
      </p:pic>
      <p:pic>
        <p:nvPicPr>
          <p:cNvPr id="27" name="Google Shape;27;p5"/>
          <p:cNvPicPr preferRelativeResize="0"/>
          <p:nvPr userDrawn="1"/>
        </p:nvPicPr>
        <p:blipFill rotWithShape="1">
          <a:blip r:embed="rId7">
            <a:alphaModFix/>
          </a:blip>
          <a:srcRect/>
          <a:stretch/>
        </p:blipFill>
        <p:spPr>
          <a:xfrm>
            <a:off x="6615113" y="5141093"/>
            <a:ext cx="1835942" cy="295313"/>
          </a:xfrm>
          <a:prstGeom prst="rect">
            <a:avLst/>
          </a:prstGeom>
          <a:noFill/>
          <a:ln>
            <a:noFill/>
          </a:ln>
        </p:spPr>
      </p:pic>
      <p:sp>
        <p:nvSpPr>
          <p:cNvPr id="29" name="Google Shape;88;p12">
            <a:extLst>
              <a:ext uri="{FF2B5EF4-FFF2-40B4-BE49-F238E27FC236}">
                <a16:creationId xmlns:a16="http://schemas.microsoft.com/office/drawing/2014/main" id="{59B16F97-FABB-71F4-37BC-21DF5B36B92B}"/>
              </a:ext>
            </a:extLst>
          </p:cNvPr>
          <p:cNvSpPr txBox="1">
            <a:spLocks noGrp="1"/>
          </p:cNvSpPr>
          <p:nvPr>
            <p:ph type="body" idx="11"/>
          </p:nvPr>
        </p:nvSpPr>
        <p:spPr>
          <a:xfrm>
            <a:off x="457201" y="2789663"/>
            <a:ext cx="4114800" cy="882000"/>
          </a:xfrm>
          <a:prstGeom prst="rect">
            <a:avLst/>
          </a:prstGeom>
          <a:solidFill>
            <a:schemeClr val="lt1">
              <a:alpha val="89803"/>
            </a:schemeClr>
          </a:solidFill>
          <a:ln>
            <a:noFill/>
          </a:ln>
        </p:spPr>
        <p:txBody>
          <a:bodyPr spcFirstLastPara="1" wrap="none" lIns="162000" tIns="216000" rIns="324000" bIns="216000" anchor="ctr" anchorCtr="0">
            <a:noAutofit/>
          </a:bodyPr>
          <a:lstStyle>
            <a:lvl1pPr marL="0" lvl="0" indent="-228600" algn="l">
              <a:lnSpc>
                <a:spcPct val="100000"/>
              </a:lnSpc>
              <a:spcBef>
                <a:spcPts val="0"/>
              </a:spcBef>
              <a:spcAft>
                <a:spcPts val="0"/>
              </a:spcAft>
              <a:buSzPts val="1200"/>
              <a:buNone/>
              <a:defRPr sz="1200" b="1"/>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400"/>
              </a:spcBef>
              <a:spcAft>
                <a:spcPts val="0"/>
              </a:spcAft>
              <a:buSzPts val="1800"/>
              <a:buChar char="▪"/>
              <a:defRPr/>
            </a:lvl3pPr>
            <a:lvl4pPr marL="1828800" lvl="3" indent="-342900" algn="l">
              <a:lnSpc>
                <a:spcPct val="100000"/>
              </a:lnSpc>
              <a:spcBef>
                <a:spcPts val="400"/>
              </a:spcBef>
              <a:spcAft>
                <a:spcPts val="0"/>
              </a:spcAft>
              <a:buSzPts val="1800"/>
              <a:buChar char="▪"/>
              <a:defRPr/>
            </a:lvl4pPr>
            <a:lvl5pPr marL="2286000" lvl="4" indent="-342900" algn="l">
              <a:lnSpc>
                <a:spcPct val="100000"/>
              </a:lnSpc>
              <a:spcBef>
                <a:spcPts val="400"/>
              </a:spcBef>
              <a:spcAft>
                <a:spcPts val="0"/>
              </a:spcAft>
              <a:buSzPts val="1800"/>
              <a:buChar char="▪"/>
              <a:defRPr/>
            </a:lvl5pPr>
            <a:lvl6pPr marL="2743200" lvl="5" indent="-342900" algn="l">
              <a:spcBef>
                <a:spcPts val="40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transition>
    <p:fade/>
  </p:transition>
  <p:extLst>
    <p:ext uri="{DCECCB84-F9BA-43D5-87BE-67443E8EF086}">
      <p15:sldGuideLst xmlns:p15="http://schemas.microsoft.com/office/powerpoint/2012/main">
        <p15:guide id="1" pos="288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el und Inhalt" userDrawn="1">
  <p:cSld name="Titel und Inhalt">
    <p:spTree>
      <p:nvGrpSpPr>
        <p:cNvPr id="1" name="Shape 28"/>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EEC22359-6BED-0451-1FF7-FCAC25B6A880}"/>
              </a:ext>
            </a:extLst>
          </p:cNvPr>
          <p:cNvGraphicFramePr>
            <a:graphicFrameLocks noChangeAspect="1"/>
          </p:cNvGraphicFramePr>
          <p:nvPr userDrawn="1">
            <p:custDataLst>
              <p:tags r:id="rId1"/>
            </p:custDataLst>
            <p:extLst>
              <p:ext uri="{D42A27DB-BD31-4B8C-83A1-F6EECF244321}">
                <p14:modId xmlns:p14="http://schemas.microsoft.com/office/powerpoint/2010/main" val="135491703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606" imgH="608" progId="TCLayout.ActiveDocument.1">
                  <p:embed/>
                </p:oleObj>
              </mc:Choice>
              <mc:Fallback>
                <p:oleObj name="think-cell Slide" r:id="rId3" imgW="606" imgH="608" progId="TCLayout.ActiveDocument.1">
                  <p:embed/>
                  <p:pic>
                    <p:nvPicPr>
                      <p:cNvPr id="2" name="think-cell data - do not delete" hidden="1">
                        <a:extLst>
                          <a:ext uri="{FF2B5EF4-FFF2-40B4-BE49-F238E27FC236}">
                            <a16:creationId xmlns:a16="http://schemas.microsoft.com/office/drawing/2014/main" id="{EEC22359-6BED-0451-1FF7-FCAC25B6A88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9" name="Google Shape;29;p6"/>
          <p:cNvSpPr txBox="1">
            <a:spLocks noGrp="1"/>
          </p:cNvSpPr>
          <p:nvPr>
            <p:ph type="body" idx="1"/>
          </p:nvPr>
        </p:nvSpPr>
        <p:spPr>
          <a:xfrm>
            <a:off x="462019" y="1344613"/>
            <a:ext cx="7759644" cy="3853905"/>
          </a:xfrm>
          <a:prstGeom prst="rect">
            <a:avLst/>
          </a:prstGeom>
          <a:noFill/>
          <a:ln>
            <a:noFill/>
          </a:ln>
        </p:spPr>
        <p:txBody>
          <a:bodyPr spcFirstLastPara="1" wrap="square" lIns="0" tIns="45700" rIns="0" bIns="45700" anchor="t" anchorCtr="0">
            <a:normAutofit/>
          </a:bodyPr>
          <a:lstStyle>
            <a:lvl1pPr marL="457200" lvl="0" indent="-330200" algn="l">
              <a:lnSpc>
                <a:spcPct val="100000"/>
              </a:lnSpc>
              <a:spcBef>
                <a:spcPts val="0"/>
              </a:spcBef>
              <a:spcAft>
                <a:spcPts val="0"/>
              </a:spcAft>
              <a:buSzPts val="1600"/>
              <a:buChar char="▪"/>
              <a:defRPr sz="1200"/>
            </a:lvl1pPr>
            <a:lvl2pPr marL="914400" lvl="1" indent="-323850" algn="l">
              <a:lnSpc>
                <a:spcPct val="100000"/>
              </a:lnSpc>
              <a:spcBef>
                <a:spcPts val="600"/>
              </a:spcBef>
              <a:spcAft>
                <a:spcPts val="0"/>
              </a:spcAft>
              <a:buSzPts val="1500"/>
              <a:buChar char="▪"/>
              <a:defRPr sz="1500"/>
            </a:lvl2pPr>
            <a:lvl3pPr marL="1371600" lvl="2" indent="-317500" algn="l">
              <a:lnSpc>
                <a:spcPct val="100000"/>
              </a:lnSpc>
              <a:spcBef>
                <a:spcPts val="400"/>
              </a:spcBef>
              <a:spcAft>
                <a:spcPts val="0"/>
              </a:spcAft>
              <a:buSzPts val="1400"/>
              <a:buChar char="▪"/>
              <a:defRPr sz="1400"/>
            </a:lvl3pPr>
            <a:lvl4pPr marL="1828800" lvl="3" indent="-304800" algn="l">
              <a:lnSpc>
                <a:spcPct val="100000"/>
              </a:lnSpc>
              <a:spcBef>
                <a:spcPts val="400"/>
              </a:spcBef>
              <a:spcAft>
                <a:spcPts val="0"/>
              </a:spcAft>
              <a:buSzPts val="1200"/>
              <a:buChar char="▪"/>
              <a:defRPr sz="1200"/>
            </a:lvl4pPr>
            <a:lvl5pPr marL="2286000" lvl="4" indent="-304800" algn="l">
              <a:lnSpc>
                <a:spcPct val="100000"/>
              </a:lnSpc>
              <a:spcBef>
                <a:spcPts val="400"/>
              </a:spcBef>
              <a:spcAft>
                <a:spcPts val="0"/>
              </a:spcAft>
              <a:buSzPts val="1200"/>
              <a:buChar char="▪"/>
              <a:defRPr sz="1200"/>
            </a:lvl5pPr>
            <a:lvl6pPr marL="2743200" lvl="5" indent="-342900" algn="l">
              <a:spcBef>
                <a:spcPts val="40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0" name="Google Shape;30;p6"/>
          <p:cNvSpPr txBox="1">
            <a:spLocks noGrp="1"/>
          </p:cNvSpPr>
          <p:nvPr>
            <p:ph type="dt" idx="10"/>
          </p:nvPr>
        </p:nvSpPr>
        <p:spPr>
          <a:xfrm>
            <a:off x="5745181" y="5412059"/>
            <a:ext cx="987407" cy="258085"/>
          </a:xfrm>
          <a:prstGeom prst="rect">
            <a:avLst/>
          </a:prstGeom>
          <a:noFill/>
          <a:ln>
            <a:noFill/>
          </a:ln>
        </p:spPr>
        <p:txBody>
          <a:bodyPr spcFirstLastPara="1" wrap="square" lIns="0" tIns="45700" rIns="0"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6"/>
          <p:cNvSpPr txBox="1">
            <a:spLocks noGrp="1"/>
          </p:cNvSpPr>
          <p:nvPr>
            <p:ph type="ftr" idx="11"/>
          </p:nvPr>
        </p:nvSpPr>
        <p:spPr>
          <a:xfrm>
            <a:off x="1354561" y="5412059"/>
            <a:ext cx="3217443" cy="25808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6"/>
          <p:cNvSpPr txBox="1">
            <a:spLocks noGrp="1"/>
          </p:cNvSpPr>
          <p:nvPr>
            <p:ph type="sldNum" idx="12"/>
          </p:nvPr>
        </p:nvSpPr>
        <p:spPr>
          <a:xfrm>
            <a:off x="462407" y="5412059"/>
            <a:ext cx="892150" cy="258085"/>
          </a:xfrm>
          <a:prstGeom prst="rect">
            <a:avLst/>
          </a:prstGeom>
          <a:noFill/>
          <a:ln>
            <a:noFill/>
          </a:ln>
        </p:spPr>
        <p:txBody>
          <a:bodyPr spcFirstLastPara="1" wrap="square" lIns="0" tIns="45700" rIns="0"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r>
              <a:rPr lang="en-US"/>
              <a:t>SEITE </a:t>
            </a:r>
            <a:fld id="{00000000-1234-1234-1234-123412341234}" type="slidenum">
              <a:rPr lang="en-US"/>
              <a:t>‹#›</a:t>
            </a:fld>
            <a:endParaRPr/>
          </a:p>
        </p:txBody>
      </p:sp>
      <p:sp>
        <p:nvSpPr>
          <p:cNvPr id="33" name="Google Shape;33;p6"/>
          <p:cNvSpPr txBox="1">
            <a:spLocks noGrp="1"/>
          </p:cNvSpPr>
          <p:nvPr>
            <p:ph type="title"/>
          </p:nvPr>
        </p:nvSpPr>
        <p:spPr>
          <a:xfrm>
            <a:off x="462408" y="139700"/>
            <a:ext cx="7170292" cy="903822"/>
          </a:xfrm>
          <a:prstGeom prst="rect">
            <a:avLst/>
          </a:prstGeom>
          <a:noFill/>
          <a:ln>
            <a:noFill/>
          </a:ln>
        </p:spPr>
        <p:txBody>
          <a:bodyPr spcFirstLastPara="1" wrap="square" lIns="0" tIns="0" rIns="0" bIns="0" anchor="ctr" anchorCtr="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el und Inhalt" preserve="1" userDrawn="1">
  <p:cSld name="1_Titel und Inhalt">
    <p:spTree>
      <p:nvGrpSpPr>
        <p:cNvPr id="1" name="Shape 28"/>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EEC22359-6BED-0451-1FF7-FCAC25B6A880}"/>
              </a:ext>
            </a:extLst>
          </p:cNvPr>
          <p:cNvGraphicFramePr>
            <a:graphicFrameLocks noChangeAspect="1"/>
          </p:cNvGraphicFramePr>
          <p:nvPr userDrawn="1">
            <p:custDataLst>
              <p:tags r:id="rId1"/>
            </p:custDataLst>
            <p:extLst>
              <p:ext uri="{D42A27DB-BD31-4B8C-83A1-F6EECF244321}">
                <p14:modId xmlns:p14="http://schemas.microsoft.com/office/powerpoint/2010/main" val="210497592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606" imgH="608" progId="TCLayout.ActiveDocument.1">
                  <p:embed/>
                </p:oleObj>
              </mc:Choice>
              <mc:Fallback>
                <p:oleObj name="think-cell Slide" r:id="rId3" imgW="606" imgH="608" progId="TCLayout.ActiveDocument.1">
                  <p:embed/>
                  <p:pic>
                    <p:nvPicPr>
                      <p:cNvPr id="2" name="think-cell data - do not delete" hidden="1">
                        <a:extLst>
                          <a:ext uri="{FF2B5EF4-FFF2-40B4-BE49-F238E27FC236}">
                            <a16:creationId xmlns:a16="http://schemas.microsoft.com/office/drawing/2014/main" id="{EEC22359-6BED-0451-1FF7-FCAC25B6A88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Picture Placeholder 4">
            <a:extLst>
              <a:ext uri="{FF2B5EF4-FFF2-40B4-BE49-F238E27FC236}">
                <a16:creationId xmlns:a16="http://schemas.microsoft.com/office/drawing/2014/main" id="{CCEF0BED-323C-CFBE-03D9-D7D383AEF61F}"/>
              </a:ext>
            </a:extLst>
          </p:cNvPr>
          <p:cNvSpPr>
            <a:spLocks noGrp="1"/>
          </p:cNvSpPr>
          <p:nvPr>
            <p:ph type="pic" sz="quarter" idx="13"/>
          </p:nvPr>
        </p:nvSpPr>
        <p:spPr>
          <a:xfrm>
            <a:off x="0" y="1067084"/>
            <a:ext cx="2659380" cy="4647915"/>
          </a:xfrm>
          <a:prstGeom prst="rect">
            <a:avLst/>
          </a:prstGeom>
        </p:spPr>
        <p:txBody>
          <a:bodyPr/>
          <a:lstStyle/>
          <a:p>
            <a:endParaRPr lang="en-US"/>
          </a:p>
        </p:txBody>
      </p:sp>
      <p:sp>
        <p:nvSpPr>
          <p:cNvPr id="29" name="Google Shape;29;p6"/>
          <p:cNvSpPr txBox="1">
            <a:spLocks noGrp="1"/>
          </p:cNvSpPr>
          <p:nvPr>
            <p:ph type="body" idx="1"/>
          </p:nvPr>
        </p:nvSpPr>
        <p:spPr>
          <a:xfrm>
            <a:off x="2810863" y="1344613"/>
            <a:ext cx="5868000" cy="3853905"/>
          </a:xfrm>
          <a:prstGeom prst="rect">
            <a:avLst/>
          </a:prstGeom>
          <a:noFill/>
          <a:ln>
            <a:noFill/>
          </a:ln>
        </p:spPr>
        <p:txBody>
          <a:bodyPr spcFirstLastPara="1" wrap="square" lIns="0" tIns="45700" rIns="0" bIns="45700" anchor="t" anchorCtr="0">
            <a:normAutofit/>
          </a:bodyPr>
          <a:lstStyle>
            <a:lvl1pPr marL="457200" lvl="0" indent="-330200" algn="l">
              <a:lnSpc>
                <a:spcPct val="100000"/>
              </a:lnSpc>
              <a:spcBef>
                <a:spcPts val="0"/>
              </a:spcBef>
              <a:spcAft>
                <a:spcPts val="0"/>
              </a:spcAft>
              <a:buSzPts val="1600"/>
              <a:buChar char="▪"/>
              <a:defRPr sz="1200"/>
            </a:lvl1pPr>
            <a:lvl2pPr marL="914400" lvl="1" indent="-323850" algn="l">
              <a:lnSpc>
                <a:spcPct val="100000"/>
              </a:lnSpc>
              <a:spcBef>
                <a:spcPts val="600"/>
              </a:spcBef>
              <a:spcAft>
                <a:spcPts val="0"/>
              </a:spcAft>
              <a:buSzPts val="1500"/>
              <a:buChar char="▪"/>
              <a:defRPr sz="1500"/>
            </a:lvl2pPr>
            <a:lvl3pPr marL="1371600" lvl="2" indent="-317500" algn="l">
              <a:lnSpc>
                <a:spcPct val="100000"/>
              </a:lnSpc>
              <a:spcBef>
                <a:spcPts val="400"/>
              </a:spcBef>
              <a:spcAft>
                <a:spcPts val="0"/>
              </a:spcAft>
              <a:buSzPts val="1400"/>
              <a:buChar char="▪"/>
              <a:defRPr sz="1400"/>
            </a:lvl3pPr>
            <a:lvl4pPr marL="1828800" lvl="3" indent="-304800" algn="l">
              <a:lnSpc>
                <a:spcPct val="100000"/>
              </a:lnSpc>
              <a:spcBef>
                <a:spcPts val="400"/>
              </a:spcBef>
              <a:spcAft>
                <a:spcPts val="0"/>
              </a:spcAft>
              <a:buSzPts val="1200"/>
              <a:buChar char="▪"/>
              <a:defRPr sz="1200"/>
            </a:lvl4pPr>
            <a:lvl5pPr marL="2286000" lvl="4" indent="-304800" algn="l">
              <a:lnSpc>
                <a:spcPct val="100000"/>
              </a:lnSpc>
              <a:spcBef>
                <a:spcPts val="400"/>
              </a:spcBef>
              <a:spcAft>
                <a:spcPts val="0"/>
              </a:spcAft>
              <a:buSzPts val="1200"/>
              <a:buChar char="▪"/>
              <a:defRPr sz="1200"/>
            </a:lvl5pPr>
            <a:lvl6pPr marL="2743200" lvl="5" indent="-342900" algn="l">
              <a:spcBef>
                <a:spcPts val="40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0" name="Google Shape;30;p6"/>
          <p:cNvSpPr txBox="1">
            <a:spLocks noGrp="1"/>
          </p:cNvSpPr>
          <p:nvPr>
            <p:ph type="dt" idx="10"/>
          </p:nvPr>
        </p:nvSpPr>
        <p:spPr>
          <a:xfrm>
            <a:off x="5745181" y="5412059"/>
            <a:ext cx="987407" cy="258085"/>
          </a:xfrm>
          <a:prstGeom prst="rect">
            <a:avLst/>
          </a:prstGeom>
          <a:noFill/>
          <a:ln>
            <a:noFill/>
          </a:ln>
        </p:spPr>
        <p:txBody>
          <a:bodyPr spcFirstLastPara="1" wrap="square" lIns="0" tIns="45700" rIns="0"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6"/>
          <p:cNvSpPr txBox="1">
            <a:spLocks noGrp="1"/>
          </p:cNvSpPr>
          <p:nvPr>
            <p:ph type="ftr" idx="11"/>
          </p:nvPr>
        </p:nvSpPr>
        <p:spPr>
          <a:xfrm>
            <a:off x="3703018" y="5412059"/>
            <a:ext cx="2042164" cy="25808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6"/>
          <p:cNvSpPr txBox="1">
            <a:spLocks noGrp="1"/>
          </p:cNvSpPr>
          <p:nvPr>
            <p:ph type="sldNum" idx="12"/>
          </p:nvPr>
        </p:nvSpPr>
        <p:spPr>
          <a:xfrm>
            <a:off x="2810863" y="5412059"/>
            <a:ext cx="892150" cy="258085"/>
          </a:xfrm>
          <a:prstGeom prst="rect">
            <a:avLst/>
          </a:prstGeom>
          <a:noFill/>
          <a:ln>
            <a:noFill/>
          </a:ln>
        </p:spPr>
        <p:txBody>
          <a:bodyPr spcFirstLastPara="1" wrap="square" lIns="0" tIns="45700" rIns="0"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r>
              <a:rPr lang="en-US"/>
              <a:t>SEITE </a:t>
            </a:r>
            <a:fld id="{00000000-1234-1234-1234-123412341234}" type="slidenum">
              <a:rPr lang="en-US"/>
              <a:t>‹#›</a:t>
            </a:fld>
            <a:endParaRPr/>
          </a:p>
        </p:txBody>
      </p:sp>
      <p:sp>
        <p:nvSpPr>
          <p:cNvPr id="33" name="Google Shape;33;p6"/>
          <p:cNvSpPr txBox="1">
            <a:spLocks noGrp="1"/>
          </p:cNvSpPr>
          <p:nvPr>
            <p:ph type="title"/>
          </p:nvPr>
        </p:nvSpPr>
        <p:spPr>
          <a:xfrm>
            <a:off x="462408" y="139700"/>
            <a:ext cx="7170292" cy="903822"/>
          </a:xfrm>
          <a:prstGeom prst="rect">
            <a:avLst/>
          </a:prstGeom>
          <a:noFill/>
          <a:ln>
            <a:noFill/>
          </a:ln>
        </p:spPr>
        <p:txBody>
          <a:bodyPr spcFirstLastPara="1" wrap="square" lIns="0" tIns="0" rIns="0" bIns="0" anchor="ctr" anchorCtr="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2315455769"/>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Titelfolie Bild 2 kurz" preserve="1" userDrawn="1">
  <p:cSld name="Thank you!">
    <p:bg>
      <p:bgPr>
        <a:blipFill>
          <a:blip r:embed="rId3">
            <a:alphaModFix/>
          </a:blip>
          <a:stretch>
            <a:fillRect/>
          </a:stretch>
        </a:blipFill>
        <a:effectLst/>
      </p:bgPr>
    </p:bg>
    <p:spTree>
      <p:nvGrpSpPr>
        <p:cNvPr id="1" name="Shape 18"/>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BEC07073-2FC0-E6DE-1C71-835ABA0C3E42}"/>
              </a:ext>
            </a:extLst>
          </p:cNvPr>
          <p:cNvGraphicFramePr>
            <a:graphicFrameLocks noChangeAspect="1"/>
          </p:cNvGraphicFramePr>
          <p:nvPr userDrawn="1">
            <p:custDataLst>
              <p:tags r:id="rId1"/>
            </p:custDataLst>
            <p:extLst>
              <p:ext uri="{D42A27DB-BD31-4B8C-83A1-F6EECF244321}">
                <p14:modId xmlns:p14="http://schemas.microsoft.com/office/powerpoint/2010/main" val="353330399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606" imgH="608" progId="TCLayout.ActiveDocument.1">
                  <p:embed/>
                </p:oleObj>
              </mc:Choice>
              <mc:Fallback>
                <p:oleObj name="think-cell Slide" r:id="rId4" imgW="606" imgH="608" progId="TCLayout.ActiveDocument.1">
                  <p:embed/>
                  <p:pic>
                    <p:nvPicPr>
                      <p:cNvPr id="7" name="think-cell data - do not delete" hidden="1">
                        <a:extLst>
                          <a:ext uri="{FF2B5EF4-FFF2-40B4-BE49-F238E27FC236}">
                            <a16:creationId xmlns:a16="http://schemas.microsoft.com/office/drawing/2014/main" id="{BEC07073-2FC0-E6DE-1C71-835ABA0C3E4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0" name="Google Shape;20;p5"/>
          <p:cNvSpPr/>
          <p:nvPr/>
        </p:nvSpPr>
        <p:spPr>
          <a:xfrm>
            <a:off x="6133219" y="1991661"/>
            <a:ext cx="2545644" cy="173167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
        <p:nvSpPr>
          <p:cNvPr id="21" name="Google Shape;21;p5"/>
          <p:cNvSpPr/>
          <p:nvPr/>
        </p:nvSpPr>
        <p:spPr>
          <a:xfrm>
            <a:off x="457201" y="1991661"/>
            <a:ext cx="5676018" cy="1731679"/>
          </a:xfrm>
          <a:prstGeom prst="rect">
            <a:avLst/>
          </a:prstGeom>
          <a:solidFill>
            <a:srgbClr val="0096D3">
              <a:alpha val="8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
        <p:nvSpPr>
          <p:cNvPr id="22" name="Google Shape;22;p5"/>
          <p:cNvSpPr txBox="1">
            <a:spLocks noGrp="1"/>
          </p:cNvSpPr>
          <p:nvPr>
            <p:ph type="ctrTitle"/>
          </p:nvPr>
        </p:nvSpPr>
        <p:spPr>
          <a:xfrm>
            <a:off x="613569" y="2369362"/>
            <a:ext cx="5375980" cy="976276"/>
          </a:xfrm>
          <a:prstGeom prst="rect">
            <a:avLst/>
          </a:prstGeom>
          <a:noFill/>
          <a:ln>
            <a:noFill/>
          </a:ln>
          <a:extLst>
            <a:ext uri="{909E8E84-426E-40DD-AFC4-6F175D3DCCD1}">
              <a14:hiddenFill xmlns:a14="http://schemas.microsoft.com/office/drawing/2010/main">
                <a:solidFill>
                  <a:srgbClr val="FFFFFF"/>
                </a:solidFill>
              </a14:hiddenFill>
            </a:ext>
          </a:extLst>
        </p:spPr>
        <p:txBody>
          <a:bodyPr spcFirstLastPara="1" wrap="square" lIns="0" tIns="0" rIns="0" bIns="0" anchor="ctr" anchorCtr="0">
            <a:noAutofit/>
          </a:bodyPr>
          <a:lstStyle>
            <a:lvl1pPr>
              <a:defRPr sz="2000" dirty="0">
                <a:solidFill>
                  <a:srgbClr val="FFFFFF"/>
                </a:solidFill>
                <a:sym typeface="Arial"/>
              </a:defRPr>
            </a:lvl1pPr>
          </a:lstStyle>
          <a:p>
            <a:pPr lvl="0">
              <a:buClr>
                <a:schemeClr val="lt1"/>
              </a:buClr>
              <a:buSzPts val="2800"/>
            </a:pPr>
            <a:endParaRPr/>
          </a:p>
        </p:txBody>
      </p:sp>
      <p:sp>
        <p:nvSpPr>
          <p:cNvPr id="25" name="Google Shape;25;p5"/>
          <p:cNvSpPr txBox="1">
            <a:spLocks noGrp="1"/>
          </p:cNvSpPr>
          <p:nvPr userDrawn="1">
            <p:ph type="body" idx="3"/>
          </p:nvPr>
        </p:nvSpPr>
        <p:spPr>
          <a:xfrm>
            <a:off x="457200" y="5426926"/>
            <a:ext cx="1638300" cy="243623"/>
          </a:xfrm>
          <a:prstGeom prst="rect">
            <a:avLst/>
          </a:prstGeom>
          <a:noFill/>
          <a:ln>
            <a:noFill/>
          </a:ln>
        </p:spPr>
        <p:txBody>
          <a:bodyPr spcFirstLastPara="1" wrap="square" lIns="0" tIns="45700" rIns="0" bIns="45700" anchor="t" anchorCtr="0">
            <a:noAutofit/>
          </a:bodyPr>
          <a:lstStyle>
            <a:lvl1pPr marL="457200" lvl="0" indent="-228600" algn="l">
              <a:lnSpc>
                <a:spcPct val="100000"/>
              </a:lnSpc>
              <a:spcBef>
                <a:spcPts val="0"/>
              </a:spcBef>
              <a:spcAft>
                <a:spcPts val="0"/>
              </a:spcAft>
              <a:buSzPts val="900"/>
              <a:buNone/>
              <a:defRPr sz="900" cap="none">
                <a:solidFill>
                  <a:schemeClr val="dk1"/>
                </a:solidFill>
              </a:defRPr>
            </a:lvl1pPr>
            <a:lvl2pPr marL="914400" lvl="1" indent="-228600" algn="l">
              <a:lnSpc>
                <a:spcPct val="100000"/>
              </a:lnSpc>
              <a:spcBef>
                <a:spcPts val="600"/>
              </a:spcBef>
              <a:spcAft>
                <a:spcPts val="0"/>
              </a:spcAft>
              <a:buSzPts val="1050"/>
              <a:buNone/>
              <a:defRPr sz="1050"/>
            </a:lvl2pPr>
            <a:lvl3pPr marL="1371600" lvl="2" indent="-228600" algn="l">
              <a:lnSpc>
                <a:spcPct val="100000"/>
              </a:lnSpc>
              <a:spcBef>
                <a:spcPts val="400"/>
              </a:spcBef>
              <a:spcAft>
                <a:spcPts val="0"/>
              </a:spcAft>
              <a:buSzPts val="1050"/>
              <a:buNone/>
              <a:defRPr sz="1050"/>
            </a:lvl3pPr>
            <a:lvl4pPr marL="1828800" lvl="3" indent="-228600" algn="l">
              <a:lnSpc>
                <a:spcPct val="100000"/>
              </a:lnSpc>
              <a:spcBef>
                <a:spcPts val="400"/>
              </a:spcBef>
              <a:spcAft>
                <a:spcPts val="0"/>
              </a:spcAft>
              <a:buSzPts val="1000"/>
              <a:buNone/>
              <a:defRPr sz="1000"/>
            </a:lvl4pPr>
            <a:lvl5pPr marL="2286000" lvl="4" indent="-228600" algn="l">
              <a:lnSpc>
                <a:spcPct val="100000"/>
              </a:lnSpc>
              <a:spcBef>
                <a:spcPts val="400"/>
              </a:spcBef>
              <a:spcAft>
                <a:spcPts val="0"/>
              </a:spcAft>
              <a:buSzPts val="1000"/>
              <a:buNone/>
              <a:defRPr sz="1000"/>
            </a:lvl5pPr>
            <a:lvl6pPr marL="2743200" lvl="5" indent="-342900" algn="l">
              <a:spcBef>
                <a:spcPts val="40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pic>
        <p:nvPicPr>
          <p:cNvPr id="26" name="Google Shape;26;p5"/>
          <p:cNvPicPr preferRelativeResize="0"/>
          <p:nvPr userDrawn="1"/>
        </p:nvPicPr>
        <p:blipFill rotWithShape="1">
          <a:blip r:embed="rId6">
            <a:alphaModFix/>
          </a:blip>
          <a:srcRect/>
          <a:stretch/>
        </p:blipFill>
        <p:spPr>
          <a:xfrm>
            <a:off x="6481458" y="2369700"/>
            <a:ext cx="1849165" cy="975600"/>
          </a:xfrm>
          <a:prstGeom prst="rect">
            <a:avLst/>
          </a:prstGeom>
          <a:noFill/>
          <a:ln>
            <a:noFill/>
          </a:ln>
        </p:spPr>
      </p:pic>
      <p:pic>
        <p:nvPicPr>
          <p:cNvPr id="27" name="Google Shape;27;p5"/>
          <p:cNvPicPr preferRelativeResize="0"/>
          <p:nvPr userDrawn="1"/>
        </p:nvPicPr>
        <p:blipFill rotWithShape="1">
          <a:blip r:embed="rId7">
            <a:alphaModFix/>
          </a:blip>
          <a:srcRect/>
          <a:stretch/>
        </p:blipFill>
        <p:spPr>
          <a:xfrm>
            <a:off x="6615113" y="5141093"/>
            <a:ext cx="1835942" cy="295313"/>
          </a:xfrm>
          <a:prstGeom prst="rect">
            <a:avLst/>
          </a:prstGeom>
          <a:noFill/>
          <a:ln>
            <a:noFill/>
          </a:ln>
        </p:spPr>
      </p:pic>
    </p:spTree>
    <p:extLst>
      <p:ext uri="{BB962C8B-B14F-4D97-AF65-F5344CB8AC3E}">
        <p14:creationId xmlns:p14="http://schemas.microsoft.com/office/powerpoint/2010/main" val="4139127832"/>
      </p:ext>
    </p:extLst>
  </p:cSld>
  <p:clrMapOvr>
    <a:masterClrMapping/>
  </p:clrMapOvr>
  <p:transition>
    <p:fade/>
  </p:transition>
  <p:extLst>
    <p:ext uri="{DCECCB84-F9BA-43D5-87BE-67443E8EF086}">
      <p15:sldGuideLst xmlns:p15="http://schemas.microsoft.com/office/powerpoint/2012/main">
        <p15:guide id="1" pos="288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heme" Target="../theme/theme1.xml"/><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A2761AAE-392B-416E-AEBF-E7D98C565DAE}"/>
              </a:ext>
            </a:extLst>
          </p:cNvPr>
          <p:cNvGraphicFramePr>
            <a:graphicFrameLocks noChangeAspect="1"/>
          </p:cNvGraphicFramePr>
          <p:nvPr userDrawn="1">
            <p:custDataLst>
              <p:tags r:id="rId6"/>
            </p:custDataLst>
            <p:extLst>
              <p:ext uri="{D42A27DB-BD31-4B8C-83A1-F6EECF244321}">
                <p14:modId xmlns:p14="http://schemas.microsoft.com/office/powerpoint/2010/main" val="159203992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473" imgH="473" progId="TCLayout.ActiveDocument.1">
                  <p:embed/>
                </p:oleObj>
              </mc:Choice>
              <mc:Fallback>
                <p:oleObj name="think-cell Slide" r:id="rId7" imgW="473" imgH="473" progId="TCLayout.ActiveDocument.1">
                  <p:embed/>
                  <p:pic>
                    <p:nvPicPr>
                      <p:cNvPr id="2" name="Object 1" hidden="1">
                        <a:extLst>
                          <a:ext uri="{FF2B5EF4-FFF2-40B4-BE49-F238E27FC236}">
                            <a16:creationId xmlns:a16="http://schemas.microsoft.com/office/drawing/2014/main" id="{A2761AAE-392B-416E-AEBF-E7D98C565DAE}"/>
                          </a:ext>
                        </a:extLst>
                      </p:cNvPr>
                      <p:cNvPicPr/>
                      <p:nvPr/>
                    </p:nvPicPr>
                    <p:blipFill>
                      <a:blip r:embed="rId8"/>
                      <a:stretch>
                        <a:fillRect/>
                      </a:stretch>
                    </p:blipFill>
                    <p:spPr>
                      <a:xfrm>
                        <a:off x="1588" y="1588"/>
                        <a:ext cx="1588" cy="1588"/>
                      </a:xfrm>
                      <a:prstGeom prst="rect">
                        <a:avLst/>
                      </a:prstGeom>
                    </p:spPr>
                  </p:pic>
                </p:oleObj>
              </mc:Fallback>
            </mc:AlternateContent>
          </a:graphicData>
        </a:graphic>
      </p:graphicFrame>
      <p:pic>
        <p:nvPicPr>
          <p:cNvPr id="10" name="Google Shape;10;p4"/>
          <p:cNvPicPr preferRelativeResize="0"/>
          <p:nvPr/>
        </p:nvPicPr>
        <p:blipFill rotWithShape="1">
          <a:blip r:embed="rId9">
            <a:alphaModFix/>
          </a:blip>
          <a:srcRect/>
          <a:stretch/>
        </p:blipFill>
        <p:spPr>
          <a:xfrm>
            <a:off x="7711621" y="288569"/>
            <a:ext cx="1170000" cy="617280"/>
          </a:xfrm>
          <a:prstGeom prst="rect">
            <a:avLst/>
          </a:prstGeom>
          <a:noFill/>
          <a:ln>
            <a:noFill/>
          </a:ln>
        </p:spPr>
      </p:pic>
      <p:sp>
        <p:nvSpPr>
          <p:cNvPr id="12" name="Google Shape;12;p4"/>
          <p:cNvSpPr txBox="1">
            <a:spLocks noGrp="1"/>
          </p:cNvSpPr>
          <p:nvPr>
            <p:ph type="ftr" idx="11"/>
          </p:nvPr>
        </p:nvSpPr>
        <p:spPr>
          <a:xfrm>
            <a:off x="1354561" y="5412059"/>
            <a:ext cx="3217443" cy="25808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800" b="0" i="0" u="none" strike="noStrike" cap="none">
                <a:solidFill>
                  <a:srgbClr val="888888"/>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2pPr>
            <a:lvl3pPr marR="0" lvl="2"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3pPr>
            <a:lvl4pPr marR="0" lvl="3"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4pPr>
            <a:lvl5pPr marR="0" lvl="4"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5pPr>
            <a:lvl6pPr marR="0" lvl="5"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6pPr>
            <a:lvl7pPr marR="0" lvl="6"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7pPr>
            <a:lvl8pPr marR="0" lvl="7"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8pPr>
            <a:lvl9pPr marR="0" lvl="8"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9pPr>
          </a:lstStyle>
          <a:p>
            <a:endParaRPr/>
          </a:p>
        </p:txBody>
      </p:sp>
      <p:sp>
        <p:nvSpPr>
          <p:cNvPr id="13" name="Google Shape;13;p4"/>
          <p:cNvSpPr txBox="1">
            <a:spLocks noGrp="1"/>
          </p:cNvSpPr>
          <p:nvPr>
            <p:ph type="sldNum" idx="12"/>
          </p:nvPr>
        </p:nvSpPr>
        <p:spPr>
          <a:xfrm>
            <a:off x="462407" y="5412059"/>
            <a:ext cx="892150" cy="258085"/>
          </a:xfrm>
          <a:prstGeom prst="rect">
            <a:avLst/>
          </a:prstGeom>
          <a:noFill/>
          <a:ln>
            <a:noFill/>
          </a:ln>
        </p:spPr>
        <p:txBody>
          <a:bodyPr spcFirstLastPara="1" wrap="square" lIns="0" tIns="45700" rIns="0" bIns="45700" anchor="ctr" anchorCtr="0">
            <a:noAutofit/>
          </a:bodyPr>
          <a:lstStyle>
            <a:lvl1pPr marL="0" marR="0" lvl="0" indent="0" algn="l" rtl="0">
              <a:spcBef>
                <a:spcPts val="0"/>
              </a:spcBef>
              <a:buNone/>
              <a:defRPr sz="800" b="0" i="0" u="none" strike="noStrike" cap="none">
                <a:solidFill>
                  <a:srgbClr val="888888"/>
                </a:solidFill>
                <a:latin typeface="Verdana"/>
                <a:ea typeface="Verdana"/>
                <a:cs typeface="Verdana"/>
                <a:sym typeface="Verdana"/>
              </a:defRPr>
            </a:lvl1pPr>
            <a:lvl2pPr marL="0" marR="0" lvl="1" indent="0" algn="l" rtl="0">
              <a:spcBef>
                <a:spcPts val="0"/>
              </a:spcBef>
              <a:buNone/>
              <a:defRPr sz="800" b="0" i="0" u="none" strike="noStrike" cap="none">
                <a:solidFill>
                  <a:srgbClr val="888888"/>
                </a:solidFill>
                <a:latin typeface="Verdana"/>
                <a:ea typeface="Verdana"/>
                <a:cs typeface="Verdana"/>
                <a:sym typeface="Verdana"/>
              </a:defRPr>
            </a:lvl2pPr>
            <a:lvl3pPr marL="0" marR="0" lvl="2" indent="0" algn="l" rtl="0">
              <a:spcBef>
                <a:spcPts val="0"/>
              </a:spcBef>
              <a:buNone/>
              <a:defRPr sz="800" b="0" i="0" u="none" strike="noStrike" cap="none">
                <a:solidFill>
                  <a:srgbClr val="888888"/>
                </a:solidFill>
                <a:latin typeface="Verdana"/>
                <a:ea typeface="Verdana"/>
                <a:cs typeface="Verdana"/>
                <a:sym typeface="Verdana"/>
              </a:defRPr>
            </a:lvl3pPr>
            <a:lvl4pPr marL="0" marR="0" lvl="3" indent="0" algn="l" rtl="0">
              <a:spcBef>
                <a:spcPts val="0"/>
              </a:spcBef>
              <a:buNone/>
              <a:defRPr sz="800" b="0" i="0" u="none" strike="noStrike" cap="none">
                <a:solidFill>
                  <a:srgbClr val="888888"/>
                </a:solidFill>
                <a:latin typeface="Verdana"/>
                <a:ea typeface="Verdana"/>
                <a:cs typeface="Verdana"/>
                <a:sym typeface="Verdana"/>
              </a:defRPr>
            </a:lvl4pPr>
            <a:lvl5pPr marL="0" marR="0" lvl="4" indent="0" algn="l" rtl="0">
              <a:spcBef>
                <a:spcPts val="0"/>
              </a:spcBef>
              <a:buNone/>
              <a:defRPr sz="800" b="0" i="0" u="none" strike="noStrike" cap="none">
                <a:solidFill>
                  <a:srgbClr val="888888"/>
                </a:solidFill>
                <a:latin typeface="Verdana"/>
                <a:ea typeface="Verdana"/>
                <a:cs typeface="Verdana"/>
                <a:sym typeface="Verdana"/>
              </a:defRPr>
            </a:lvl5pPr>
            <a:lvl6pPr marL="0" marR="0" lvl="5" indent="0" algn="l" rtl="0">
              <a:spcBef>
                <a:spcPts val="0"/>
              </a:spcBef>
              <a:buNone/>
              <a:defRPr sz="800" b="0" i="0" u="none" strike="noStrike" cap="none">
                <a:solidFill>
                  <a:srgbClr val="888888"/>
                </a:solidFill>
                <a:latin typeface="Verdana"/>
                <a:ea typeface="Verdana"/>
                <a:cs typeface="Verdana"/>
                <a:sym typeface="Verdana"/>
              </a:defRPr>
            </a:lvl6pPr>
            <a:lvl7pPr marL="0" marR="0" lvl="6" indent="0" algn="l" rtl="0">
              <a:spcBef>
                <a:spcPts val="0"/>
              </a:spcBef>
              <a:buNone/>
              <a:defRPr sz="800" b="0" i="0" u="none" strike="noStrike" cap="none">
                <a:solidFill>
                  <a:srgbClr val="888888"/>
                </a:solidFill>
                <a:latin typeface="Verdana"/>
                <a:ea typeface="Verdana"/>
                <a:cs typeface="Verdana"/>
                <a:sym typeface="Verdana"/>
              </a:defRPr>
            </a:lvl7pPr>
            <a:lvl8pPr marL="0" marR="0" lvl="7" indent="0" algn="l" rtl="0">
              <a:spcBef>
                <a:spcPts val="0"/>
              </a:spcBef>
              <a:buNone/>
              <a:defRPr sz="800" b="0" i="0" u="none" strike="noStrike" cap="none">
                <a:solidFill>
                  <a:srgbClr val="888888"/>
                </a:solidFill>
                <a:latin typeface="Verdana"/>
                <a:ea typeface="Verdana"/>
                <a:cs typeface="Verdana"/>
                <a:sym typeface="Verdana"/>
              </a:defRPr>
            </a:lvl8pPr>
            <a:lvl9pPr marL="0" marR="0" lvl="8" indent="0" algn="l" rtl="0">
              <a:spcBef>
                <a:spcPts val="0"/>
              </a:spcBef>
              <a:buNone/>
              <a:defRPr sz="800" b="0" i="0" u="none" strike="noStrike" cap="none">
                <a:solidFill>
                  <a:srgbClr val="888888"/>
                </a:solidFill>
                <a:latin typeface="Verdana"/>
                <a:ea typeface="Verdana"/>
                <a:cs typeface="Verdana"/>
                <a:sym typeface="Verdana"/>
              </a:defRPr>
            </a:lvl9pPr>
          </a:lstStyle>
          <a:p>
            <a:pPr marL="0" lvl="0" indent="0" algn="l" rtl="0">
              <a:spcBef>
                <a:spcPts val="0"/>
              </a:spcBef>
              <a:spcAft>
                <a:spcPts val="0"/>
              </a:spcAft>
              <a:buNone/>
            </a:pPr>
            <a:r>
              <a:rPr lang="en-US"/>
              <a:t>SEITE </a:t>
            </a:r>
            <a:fld id="{00000000-1234-1234-1234-123412341234}" type="slidenum">
              <a:rPr lang="en-US"/>
              <a:t>‹#›</a:t>
            </a:fld>
            <a:endParaRPr/>
          </a:p>
        </p:txBody>
      </p:sp>
      <p:sp>
        <p:nvSpPr>
          <p:cNvPr id="14" name="Google Shape;14;p4"/>
          <p:cNvSpPr txBox="1">
            <a:spLocks noGrp="1"/>
          </p:cNvSpPr>
          <p:nvPr>
            <p:ph type="dt" idx="10"/>
          </p:nvPr>
        </p:nvSpPr>
        <p:spPr>
          <a:xfrm>
            <a:off x="5745181" y="5412059"/>
            <a:ext cx="987407" cy="258085"/>
          </a:xfrm>
          <a:prstGeom prst="rect">
            <a:avLst/>
          </a:prstGeom>
          <a:noFill/>
          <a:ln>
            <a:noFill/>
          </a:ln>
        </p:spPr>
        <p:txBody>
          <a:bodyPr spcFirstLastPara="1" wrap="square" lIns="0" tIns="45700" rIns="0" bIns="45700" anchor="ctr" anchorCtr="0">
            <a:noAutofit/>
          </a:bodyPr>
          <a:lstStyle>
            <a:lvl1pPr marR="0" lvl="0" algn="r" rtl="0">
              <a:spcBef>
                <a:spcPts val="0"/>
              </a:spcBef>
              <a:spcAft>
                <a:spcPts val="0"/>
              </a:spcAft>
              <a:buSzPts val="1400"/>
              <a:buNone/>
              <a:defRPr sz="800" b="0" i="0" u="none" strike="noStrike" cap="none">
                <a:solidFill>
                  <a:srgbClr val="888888"/>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2pPr>
            <a:lvl3pPr marR="0" lvl="2"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3pPr>
            <a:lvl4pPr marR="0" lvl="3"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4pPr>
            <a:lvl5pPr marR="0" lvl="4"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5pPr>
            <a:lvl6pPr marR="0" lvl="5"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6pPr>
            <a:lvl7pPr marR="0" lvl="6"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7pPr>
            <a:lvl8pPr marR="0" lvl="7"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8pPr>
            <a:lvl9pPr marR="0" lvl="8"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9pPr>
          </a:lstStyle>
          <a:p>
            <a:endParaRPr/>
          </a:p>
        </p:txBody>
      </p:sp>
      <p:sp>
        <p:nvSpPr>
          <p:cNvPr id="15" name="Google Shape;15;p4"/>
          <p:cNvSpPr/>
          <p:nvPr/>
        </p:nvSpPr>
        <p:spPr>
          <a:xfrm>
            <a:off x="0" y="1043522"/>
            <a:ext cx="9144000" cy="25200"/>
          </a:xfrm>
          <a:prstGeom prst="rect">
            <a:avLst/>
          </a:prstGeom>
          <a:solidFill>
            <a:srgbClr val="0C94B7"/>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Verdana"/>
                <a:ea typeface="Verdana"/>
                <a:cs typeface="Verdana"/>
                <a:sym typeface="Verdana"/>
              </a:rPr>
              <a:t>      </a:t>
            </a:r>
            <a:endParaRPr/>
          </a:p>
        </p:txBody>
      </p:sp>
      <p:sp>
        <p:nvSpPr>
          <p:cNvPr id="16" name="Google Shape;16;p4"/>
          <p:cNvSpPr txBox="1">
            <a:spLocks noGrp="1"/>
          </p:cNvSpPr>
          <p:nvPr>
            <p:ph type="title"/>
          </p:nvPr>
        </p:nvSpPr>
        <p:spPr>
          <a:xfrm>
            <a:off x="462408" y="139700"/>
            <a:ext cx="7170292" cy="903822"/>
          </a:xfrm>
          <a:prstGeom prst="rect">
            <a:avLst/>
          </a:prstGeom>
          <a:noFill/>
          <a:ln>
            <a:noFill/>
          </a:ln>
        </p:spPr>
        <p:txBody>
          <a:bodyPr spcFirstLastPara="1" wrap="square" lIns="0" tIns="0" rIns="0" bIns="0" anchor="ctr" anchorCtr="0">
            <a:normAutofit/>
          </a:bodyPr>
          <a:lstStyle>
            <a:lvl1pPr marR="0" lvl="0" algn="l" rtl="0">
              <a:lnSpc>
                <a:spcPct val="100000"/>
              </a:lnSpc>
              <a:spcBef>
                <a:spcPts val="0"/>
              </a:spcBef>
              <a:spcAft>
                <a:spcPts val="0"/>
              </a:spcAft>
              <a:buClr>
                <a:schemeClr val="dk1"/>
              </a:buClr>
              <a:buSzPts val="2400"/>
              <a:buFont typeface="Georgia"/>
              <a:buNone/>
              <a:defRPr sz="2400" b="1"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pic>
        <p:nvPicPr>
          <p:cNvPr id="17" name="Google Shape;17;p4"/>
          <p:cNvPicPr preferRelativeResize="0"/>
          <p:nvPr/>
        </p:nvPicPr>
        <p:blipFill rotWithShape="1">
          <a:blip r:embed="rId10">
            <a:alphaModFix/>
          </a:blip>
          <a:srcRect/>
          <a:stretch/>
        </p:blipFill>
        <p:spPr>
          <a:xfrm>
            <a:off x="7567613" y="5359721"/>
            <a:ext cx="1318058" cy="212131"/>
          </a:xfrm>
          <a:prstGeom prst="rect">
            <a:avLst/>
          </a:prstGeom>
          <a:noFill/>
          <a:ln>
            <a:noFill/>
          </a:ln>
        </p:spPr>
      </p:pic>
      <p:grpSp>
        <p:nvGrpSpPr>
          <p:cNvPr id="84" name="Group 83">
            <a:extLst>
              <a:ext uri="{FF2B5EF4-FFF2-40B4-BE49-F238E27FC236}">
                <a16:creationId xmlns:a16="http://schemas.microsoft.com/office/drawing/2014/main" id="{4DC4D4FF-4D46-9A20-A3A5-48500507F7E3}"/>
              </a:ext>
            </a:extLst>
          </p:cNvPr>
          <p:cNvGrpSpPr/>
          <p:nvPr userDrawn="1"/>
        </p:nvGrpSpPr>
        <p:grpSpPr>
          <a:xfrm>
            <a:off x="-482601" y="-1"/>
            <a:ext cx="360000" cy="648000"/>
            <a:chOff x="-482601" y="-1"/>
            <a:chExt cx="360000" cy="900000"/>
          </a:xfrm>
        </p:grpSpPr>
        <p:sp>
          <p:nvSpPr>
            <p:cNvPr id="3" name="Rectangle 2">
              <a:extLst>
                <a:ext uri="{FF2B5EF4-FFF2-40B4-BE49-F238E27FC236}">
                  <a16:creationId xmlns:a16="http://schemas.microsoft.com/office/drawing/2014/main" id="{FB041245-2687-1688-F6BC-DF86814D78A4}"/>
                </a:ext>
              </a:extLst>
            </p:cNvPr>
            <p:cNvSpPr/>
            <p:nvPr userDrawn="1"/>
          </p:nvSpPr>
          <p:spPr>
            <a:xfrm>
              <a:off x="-482601" y="-1"/>
              <a:ext cx="360000" cy="300000"/>
            </a:xfrm>
            <a:prstGeom prst="rect">
              <a:avLst/>
            </a:prstGeom>
            <a:solidFill>
              <a:srgbClr val="0096D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17FB7EDD-4585-C723-1B49-6475872DFAD5}"/>
                </a:ext>
              </a:extLst>
            </p:cNvPr>
            <p:cNvSpPr/>
            <p:nvPr userDrawn="1"/>
          </p:nvSpPr>
          <p:spPr>
            <a:xfrm>
              <a:off x="-482601" y="299999"/>
              <a:ext cx="360000" cy="300000"/>
            </a:xfrm>
            <a:prstGeom prst="rect">
              <a:avLst/>
            </a:prstGeom>
            <a:solidFill>
              <a:srgbClr val="66B3E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37C5173B-BC51-B586-460F-4A1C42631E04}"/>
                </a:ext>
              </a:extLst>
            </p:cNvPr>
            <p:cNvSpPr/>
            <p:nvPr userDrawn="1"/>
          </p:nvSpPr>
          <p:spPr>
            <a:xfrm>
              <a:off x="-482601" y="599999"/>
              <a:ext cx="360000" cy="300000"/>
            </a:xfrm>
            <a:prstGeom prst="rect">
              <a:avLst/>
            </a:prstGeom>
            <a:solidFill>
              <a:srgbClr val="97CC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7" name="Group 86">
            <a:extLst>
              <a:ext uri="{FF2B5EF4-FFF2-40B4-BE49-F238E27FC236}">
                <a16:creationId xmlns:a16="http://schemas.microsoft.com/office/drawing/2014/main" id="{917D86B7-C7B8-8A14-93F2-B52E29CCD5BD}"/>
              </a:ext>
            </a:extLst>
          </p:cNvPr>
          <p:cNvGrpSpPr/>
          <p:nvPr userDrawn="1"/>
        </p:nvGrpSpPr>
        <p:grpSpPr>
          <a:xfrm>
            <a:off x="-482601" y="2171570"/>
            <a:ext cx="360000" cy="648000"/>
            <a:chOff x="-482601" y="963194"/>
            <a:chExt cx="360000" cy="900000"/>
          </a:xfrm>
        </p:grpSpPr>
        <p:sp>
          <p:nvSpPr>
            <p:cNvPr id="88" name="Rectangle 87">
              <a:extLst>
                <a:ext uri="{FF2B5EF4-FFF2-40B4-BE49-F238E27FC236}">
                  <a16:creationId xmlns:a16="http://schemas.microsoft.com/office/drawing/2014/main" id="{F08761EE-4D84-1C9A-3142-A668D561D738}"/>
                </a:ext>
              </a:extLst>
            </p:cNvPr>
            <p:cNvSpPr/>
            <p:nvPr userDrawn="1"/>
          </p:nvSpPr>
          <p:spPr>
            <a:xfrm>
              <a:off x="-482601" y="963194"/>
              <a:ext cx="360000" cy="300000"/>
            </a:xfrm>
            <a:prstGeom prst="rect">
              <a:avLst/>
            </a:prstGeom>
            <a:solidFill>
              <a:srgbClr val="53328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a:extLst>
                <a:ext uri="{FF2B5EF4-FFF2-40B4-BE49-F238E27FC236}">
                  <a16:creationId xmlns:a16="http://schemas.microsoft.com/office/drawing/2014/main" id="{8FE4D7FA-3D88-13D2-CE14-DEC5C8269199}"/>
                </a:ext>
              </a:extLst>
            </p:cNvPr>
            <p:cNvSpPr/>
            <p:nvPr userDrawn="1"/>
          </p:nvSpPr>
          <p:spPr>
            <a:xfrm>
              <a:off x="-482601" y="1263194"/>
              <a:ext cx="360000" cy="300000"/>
            </a:xfrm>
            <a:prstGeom prst="rect">
              <a:avLst/>
            </a:prstGeom>
            <a:solidFill>
              <a:srgbClr val="8269A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a:extLst>
                <a:ext uri="{FF2B5EF4-FFF2-40B4-BE49-F238E27FC236}">
                  <a16:creationId xmlns:a16="http://schemas.microsoft.com/office/drawing/2014/main" id="{F0DB6E57-9434-F692-B7E6-5E6702C3E29A}"/>
                </a:ext>
              </a:extLst>
            </p:cNvPr>
            <p:cNvSpPr/>
            <p:nvPr userDrawn="1"/>
          </p:nvSpPr>
          <p:spPr>
            <a:xfrm>
              <a:off x="-482601" y="1563194"/>
              <a:ext cx="360000" cy="300000"/>
            </a:xfrm>
            <a:prstGeom prst="rect">
              <a:avLst/>
            </a:prstGeom>
            <a:solidFill>
              <a:srgbClr val="A593C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5" name="Group 84">
            <a:extLst>
              <a:ext uri="{FF2B5EF4-FFF2-40B4-BE49-F238E27FC236}">
                <a16:creationId xmlns:a16="http://schemas.microsoft.com/office/drawing/2014/main" id="{3E4CBA02-53C3-BCC4-A8F1-D2D00B30E4EA}"/>
              </a:ext>
            </a:extLst>
          </p:cNvPr>
          <p:cNvGrpSpPr/>
          <p:nvPr userDrawn="1"/>
        </p:nvGrpSpPr>
        <p:grpSpPr>
          <a:xfrm>
            <a:off x="-482601" y="723856"/>
            <a:ext cx="360000" cy="648000"/>
            <a:chOff x="-482601" y="963194"/>
            <a:chExt cx="360000" cy="900000"/>
          </a:xfrm>
        </p:grpSpPr>
        <p:sp>
          <p:nvSpPr>
            <p:cNvPr id="78" name="Rectangle 77">
              <a:extLst>
                <a:ext uri="{FF2B5EF4-FFF2-40B4-BE49-F238E27FC236}">
                  <a16:creationId xmlns:a16="http://schemas.microsoft.com/office/drawing/2014/main" id="{D1692094-BFB7-D01B-89AA-9ACFD34AC5FB}"/>
                </a:ext>
              </a:extLst>
            </p:cNvPr>
            <p:cNvSpPr/>
            <p:nvPr userDrawn="1"/>
          </p:nvSpPr>
          <p:spPr>
            <a:xfrm>
              <a:off x="-482601" y="963194"/>
              <a:ext cx="360000" cy="300000"/>
            </a:xfrm>
            <a:prstGeom prst="rect">
              <a:avLst/>
            </a:prstGeom>
            <a:solidFill>
              <a:srgbClr val="0B80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5C0F63BC-4A7C-DADB-7E56-21C5B22E5C34}"/>
                </a:ext>
              </a:extLst>
            </p:cNvPr>
            <p:cNvSpPr/>
            <p:nvPr userDrawn="1"/>
          </p:nvSpPr>
          <p:spPr>
            <a:xfrm>
              <a:off x="-482601" y="1263194"/>
              <a:ext cx="360000" cy="300000"/>
            </a:xfrm>
            <a:prstGeom prst="rect">
              <a:avLst/>
            </a:prstGeom>
            <a:solidFill>
              <a:srgbClr val="1BAEC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id="{8EE1FFB6-55DE-7B8F-6D62-E26DBB0EFB24}"/>
                </a:ext>
              </a:extLst>
            </p:cNvPr>
            <p:cNvSpPr/>
            <p:nvPr userDrawn="1"/>
          </p:nvSpPr>
          <p:spPr>
            <a:xfrm>
              <a:off x="-482601" y="1563194"/>
              <a:ext cx="360000" cy="300000"/>
            </a:xfrm>
            <a:prstGeom prst="rect">
              <a:avLst/>
            </a:prstGeom>
            <a:solidFill>
              <a:srgbClr val="67D5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6" name="Group 85">
            <a:extLst>
              <a:ext uri="{FF2B5EF4-FFF2-40B4-BE49-F238E27FC236}">
                <a16:creationId xmlns:a16="http://schemas.microsoft.com/office/drawing/2014/main" id="{0ADDCFB7-A6D4-F4FA-AB11-423E346A578F}"/>
              </a:ext>
            </a:extLst>
          </p:cNvPr>
          <p:cNvGrpSpPr/>
          <p:nvPr userDrawn="1"/>
        </p:nvGrpSpPr>
        <p:grpSpPr>
          <a:xfrm>
            <a:off x="-482601" y="1447713"/>
            <a:ext cx="360000" cy="648000"/>
            <a:chOff x="-482601" y="1926389"/>
            <a:chExt cx="360000" cy="900000"/>
          </a:xfrm>
        </p:grpSpPr>
        <p:sp>
          <p:nvSpPr>
            <p:cNvPr id="83" name="Rectangle 82">
              <a:extLst>
                <a:ext uri="{FF2B5EF4-FFF2-40B4-BE49-F238E27FC236}">
                  <a16:creationId xmlns:a16="http://schemas.microsoft.com/office/drawing/2014/main" id="{D13400CF-48CA-6FA1-9CDB-B23E87B1FCB2}"/>
                </a:ext>
              </a:extLst>
            </p:cNvPr>
            <p:cNvSpPr/>
            <p:nvPr userDrawn="1"/>
          </p:nvSpPr>
          <p:spPr>
            <a:xfrm>
              <a:off x="-482601" y="1926389"/>
              <a:ext cx="360000" cy="300000"/>
            </a:xfrm>
            <a:prstGeom prst="rect">
              <a:avLst/>
            </a:prstGeom>
            <a:solidFill>
              <a:srgbClr val="00336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a:extLst>
                <a:ext uri="{FF2B5EF4-FFF2-40B4-BE49-F238E27FC236}">
                  <a16:creationId xmlns:a16="http://schemas.microsoft.com/office/drawing/2014/main" id="{6075B4B1-64CD-0AA3-AC65-91296EBE5505}"/>
                </a:ext>
              </a:extLst>
            </p:cNvPr>
            <p:cNvSpPr/>
            <p:nvPr userDrawn="1"/>
          </p:nvSpPr>
          <p:spPr>
            <a:xfrm>
              <a:off x="-482601" y="2226389"/>
              <a:ext cx="360000" cy="300000"/>
            </a:xfrm>
            <a:prstGeom prst="rect">
              <a:avLst/>
            </a:prstGeom>
            <a:solidFill>
              <a:srgbClr val="0064C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3B433C4B-6825-4C2B-FE57-4FC1585D410C}"/>
                </a:ext>
              </a:extLst>
            </p:cNvPr>
            <p:cNvSpPr/>
            <p:nvPr userDrawn="1"/>
          </p:nvSpPr>
          <p:spPr>
            <a:xfrm>
              <a:off x="-482601" y="2526389"/>
              <a:ext cx="360000" cy="300000"/>
            </a:xfrm>
            <a:prstGeom prst="rect">
              <a:avLst/>
            </a:prstGeom>
            <a:solidFill>
              <a:srgbClr val="2F97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1" name="Group 90">
            <a:extLst>
              <a:ext uri="{FF2B5EF4-FFF2-40B4-BE49-F238E27FC236}">
                <a16:creationId xmlns:a16="http://schemas.microsoft.com/office/drawing/2014/main" id="{4E1A057A-3FF9-CF99-AC7C-9FAD128A401A}"/>
              </a:ext>
            </a:extLst>
          </p:cNvPr>
          <p:cNvGrpSpPr/>
          <p:nvPr userDrawn="1"/>
        </p:nvGrpSpPr>
        <p:grpSpPr>
          <a:xfrm>
            <a:off x="-482601" y="2895427"/>
            <a:ext cx="360000" cy="648000"/>
            <a:chOff x="-482601" y="1926389"/>
            <a:chExt cx="360000" cy="900000"/>
          </a:xfrm>
        </p:grpSpPr>
        <p:sp>
          <p:nvSpPr>
            <p:cNvPr id="92" name="Rectangle 91">
              <a:extLst>
                <a:ext uri="{FF2B5EF4-FFF2-40B4-BE49-F238E27FC236}">
                  <a16:creationId xmlns:a16="http://schemas.microsoft.com/office/drawing/2014/main" id="{2A807CA1-C898-32DB-1366-B5F00EF0084A}"/>
                </a:ext>
              </a:extLst>
            </p:cNvPr>
            <p:cNvSpPr/>
            <p:nvPr userDrawn="1"/>
          </p:nvSpPr>
          <p:spPr>
            <a:xfrm>
              <a:off x="-482601" y="1926389"/>
              <a:ext cx="360000" cy="300000"/>
            </a:xfrm>
            <a:prstGeom prst="rect">
              <a:avLst/>
            </a:prstGeom>
            <a:solidFill>
              <a:srgbClr val="F391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a:extLst>
                <a:ext uri="{FF2B5EF4-FFF2-40B4-BE49-F238E27FC236}">
                  <a16:creationId xmlns:a16="http://schemas.microsoft.com/office/drawing/2014/main" id="{65AE8555-EF90-48C3-6C73-55E7D1A6E900}"/>
                </a:ext>
              </a:extLst>
            </p:cNvPr>
            <p:cNvSpPr/>
            <p:nvPr userDrawn="1"/>
          </p:nvSpPr>
          <p:spPr>
            <a:xfrm>
              <a:off x="-482601" y="2226389"/>
              <a:ext cx="360000" cy="300000"/>
            </a:xfrm>
            <a:prstGeom prst="rect">
              <a:avLst/>
            </a:prstGeom>
            <a:solidFill>
              <a:srgbClr val="F8B45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a:extLst>
                <a:ext uri="{FF2B5EF4-FFF2-40B4-BE49-F238E27FC236}">
                  <a16:creationId xmlns:a16="http://schemas.microsoft.com/office/drawing/2014/main" id="{5169B9E8-C7B2-E58B-9A86-79E2ACC9C903}"/>
                </a:ext>
              </a:extLst>
            </p:cNvPr>
            <p:cNvSpPr/>
            <p:nvPr userDrawn="1"/>
          </p:nvSpPr>
          <p:spPr>
            <a:xfrm>
              <a:off x="-482601" y="2526389"/>
              <a:ext cx="360000" cy="300000"/>
            </a:xfrm>
            <a:prstGeom prst="rect">
              <a:avLst/>
            </a:prstGeom>
            <a:solidFill>
              <a:srgbClr val="FBD7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3" name="Group 42">
            <a:extLst>
              <a:ext uri="{FF2B5EF4-FFF2-40B4-BE49-F238E27FC236}">
                <a16:creationId xmlns:a16="http://schemas.microsoft.com/office/drawing/2014/main" id="{89CE2DA3-98D0-3287-DD29-E4053A5EA084}"/>
              </a:ext>
            </a:extLst>
          </p:cNvPr>
          <p:cNvGrpSpPr/>
          <p:nvPr userDrawn="1"/>
        </p:nvGrpSpPr>
        <p:grpSpPr>
          <a:xfrm>
            <a:off x="-482601" y="3619285"/>
            <a:ext cx="360000" cy="648000"/>
            <a:chOff x="-482601" y="1236785"/>
            <a:chExt cx="360000" cy="900000"/>
          </a:xfrm>
        </p:grpSpPr>
        <p:sp>
          <p:nvSpPr>
            <p:cNvPr id="44" name="Rectangle 43">
              <a:extLst>
                <a:ext uri="{FF2B5EF4-FFF2-40B4-BE49-F238E27FC236}">
                  <a16:creationId xmlns:a16="http://schemas.microsoft.com/office/drawing/2014/main" id="{3CD6B85E-1A98-02D7-CB6F-5067861CFE36}"/>
                </a:ext>
              </a:extLst>
            </p:cNvPr>
            <p:cNvSpPr/>
            <p:nvPr userDrawn="1"/>
          </p:nvSpPr>
          <p:spPr>
            <a:xfrm>
              <a:off x="-482601" y="1236785"/>
              <a:ext cx="360000" cy="180000"/>
            </a:xfrm>
            <a:prstGeom prst="rect">
              <a:avLst/>
            </a:prstGeom>
            <a:solidFill>
              <a:srgbClr val="30303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7E77F99A-7C1A-3FAD-3E7D-C0D69FB3DEFA}"/>
                </a:ext>
              </a:extLst>
            </p:cNvPr>
            <p:cNvSpPr/>
            <p:nvPr userDrawn="1"/>
          </p:nvSpPr>
          <p:spPr>
            <a:xfrm>
              <a:off x="-482601" y="1416785"/>
              <a:ext cx="360000" cy="180000"/>
            </a:xfrm>
            <a:prstGeom prst="rect">
              <a:avLst/>
            </a:prstGeom>
            <a:solidFill>
              <a:srgbClr val="52525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380F63A2-9E84-1F36-90BD-4359E0635D36}"/>
                </a:ext>
              </a:extLst>
            </p:cNvPr>
            <p:cNvSpPr/>
            <p:nvPr userDrawn="1"/>
          </p:nvSpPr>
          <p:spPr>
            <a:xfrm>
              <a:off x="-482601" y="1596785"/>
              <a:ext cx="360000" cy="180000"/>
            </a:xfrm>
            <a:prstGeom prst="rect">
              <a:avLst/>
            </a:prstGeom>
            <a:solidFill>
              <a:srgbClr val="9393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064F2A75-5D0F-1CDF-B19E-74889B28F033}"/>
                </a:ext>
              </a:extLst>
            </p:cNvPr>
            <p:cNvSpPr/>
            <p:nvPr userDrawn="1"/>
          </p:nvSpPr>
          <p:spPr>
            <a:xfrm>
              <a:off x="-482601" y="1776785"/>
              <a:ext cx="360000" cy="180000"/>
            </a:xfrm>
            <a:prstGeom prst="rect">
              <a:avLst/>
            </a:prstGeom>
            <a:solidFill>
              <a:srgbClr val="EDED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AE044395-44F3-F4EB-D6A1-559A84A0E46B}"/>
                </a:ext>
              </a:extLst>
            </p:cNvPr>
            <p:cNvSpPr/>
            <p:nvPr userDrawn="1"/>
          </p:nvSpPr>
          <p:spPr>
            <a:xfrm>
              <a:off x="-482601" y="1956785"/>
              <a:ext cx="360000" cy="180000"/>
            </a:xfrm>
            <a:prstGeom prst="rect">
              <a:avLst/>
            </a:prstGeom>
            <a:solidFill>
              <a:srgbClr val="C5EE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5" name="Group 94">
            <a:extLst>
              <a:ext uri="{FF2B5EF4-FFF2-40B4-BE49-F238E27FC236}">
                <a16:creationId xmlns:a16="http://schemas.microsoft.com/office/drawing/2014/main" id="{560B492E-82EA-5F24-93CC-6297765D8AD9}"/>
              </a:ext>
            </a:extLst>
          </p:cNvPr>
          <p:cNvGrpSpPr/>
          <p:nvPr userDrawn="1"/>
        </p:nvGrpSpPr>
        <p:grpSpPr>
          <a:xfrm>
            <a:off x="-482601" y="4343141"/>
            <a:ext cx="360000" cy="648000"/>
            <a:chOff x="-482601" y="1926389"/>
            <a:chExt cx="360000" cy="900000"/>
          </a:xfrm>
        </p:grpSpPr>
        <p:sp>
          <p:nvSpPr>
            <p:cNvPr id="96" name="Rectangle 95">
              <a:extLst>
                <a:ext uri="{FF2B5EF4-FFF2-40B4-BE49-F238E27FC236}">
                  <a16:creationId xmlns:a16="http://schemas.microsoft.com/office/drawing/2014/main" id="{60811ED4-97C2-9FA3-144B-0C2E59489BAA}"/>
                </a:ext>
              </a:extLst>
            </p:cNvPr>
            <p:cNvSpPr/>
            <p:nvPr userDrawn="1"/>
          </p:nvSpPr>
          <p:spPr>
            <a:xfrm>
              <a:off x="-482601" y="1926389"/>
              <a:ext cx="360000" cy="300000"/>
            </a:xfrm>
            <a:prstGeom prst="rect">
              <a:avLst/>
            </a:prstGeom>
            <a:solidFill>
              <a:srgbClr val="006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a:extLst>
                <a:ext uri="{FF2B5EF4-FFF2-40B4-BE49-F238E27FC236}">
                  <a16:creationId xmlns:a16="http://schemas.microsoft.com/office/drawing/2014/main" id="{F0EA95C6-810E-7E26-8349-99D7ACAA7315}"/>
                </a:ext>
              </a:extLst>
            </p:cNvPr>
            <p:cNvSpPr/>
            <p:nvPr userDrawn="1"/>
          </p:nvSpPr>
          <p:spPr>
            <a:xfrm>
              <a:off x="-482601" y="2226389"/>
              <a:ext cx="360000" cy="300000"/>
            </a:xfrm>
            <a:prstGeom prst="rect">
              <a:avLst/>
            </a:prstGeom>
            <a:solidFill>
              <a:srgbClr val="00A2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98" name="Rectangle 97">
              <a:extLst>
                <a:ext uri="{FF2B5EF4-FFF2-40B4-BE49-F238E27FC236}">
                  <a16:creationId xmlns:a16="http://schemas.microsoft.com/office/drawing/2014/main" id="{719E929D-530B-BDF5-CD8B-6A76A16500C7}"/>
                </a:ext>
              </a:extLst>
            </p:cNvPr>
            <p:cNvSpPr/>
            <p:nvPr userDrawn="1"/>
          </p:nvSpPr>
          <p:spPr>
            <a:xfrm>
              <a:off x="-482601" y="2526389"/>
              <a:ext cx="360000" cy="300000"/>
            </a:xfrm>
            <a:prstGeom prst="rect">
              <a:avLst/>
            </a:prstGeom>
            <a:solidFill>
              <a:srgbClr val="01FF9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5" name="Group 114">
            <a:extLst>
              <a:ext uri="{FF2B5EF4-FFF2-40B4-BE49-F238E27FC236}">
                <a16:creationId xmlns:a16="http://schemas.microsoft.com/office/drawing/2014/main" id="{0F1F8B84-5584-2817-2C67-55E7AB18D450}"/>
              </a:ext>
            </a:extLst>
          </p:cNvPr>
          <p:cNvGrpSpPr/>
          <p:nvPr userDrawn="1"/>
        </p:nvGrpSpPr>
        <p:grpSpPr>
          <a:xfrm>
            <a:off x="-482601" y="5067000"/>
            <a:ext cx="360000" cy="648000"/>
            <a:chOff x="-482601" y="1926389"/>
            <a:chExt cx="360000" cy="900000"/>
          </a:xfrm>
        </p:grpSpPr>
        <p:sp>
          <p:nvSpPr>
            <p:cNvPr id="116" name="Rectangle 115">
              <a:extLst>
                <a:ext uri="{FF2B5EF4-FFF2-40B4-BE49-F238E27FC236}">
                  <a16:creationId xmlns:a16="http://schemas.microsoft.com/office/drawing/2014/main" id="{EAC44877-3E80-B9F8-9231-0C7B56B06120}"/>
                </a:ext>
              </a:extLst>
            </p:cNvPr>
            <p:cNvSpPr/>
            <p:nvPr userDrawn="1"/>
          </p:nvSpPr>
          <p:spPr>
            <a:xfrm>
              <a:off x="-482601" y="1926389"/>
              <a:ext cx="360000" cy="300000"/>
            </a:xfrm>
            <a:prstGeom prst="rect">
              <a:avLst/>
            </a:prstGeom>
            <a:solidFill>
              <a:srgbClr val="B711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116">
              <a:extLst>
                <a:ext uri="{FF2B5EF4-FFF2-40B4-BE49-F238E27FC236}">
                  <a16:creationId xmlns:a16="http://schemas.microsoft.com/office/drawing/2014/main" id="{9395F7D5-8606-8E2C-55BD-DE45929F8B5E}"/>
                </a:ext>
              </a:extLst>
            </p:cNvPr>
            <p:cNvSpPr/>
            <p:nvPr userDrawn="1"/>
          </p:nvSpPr>
          <p:spPr>
            <a:xfrm>
              <a:off x="-482601" y="2226389"/>
              <a:ext cx="360000" cy="300000"/>
            </a:xfrm>
            <a:prstGeom prst="rect">
              <a:avLst/>
            </a:prstGeom>
            <a:solidFill>
              <a:srgbClr val="ED3B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118" name="Rectangle 117">
              <a:extLst>
                <a:ext uri="{FF2B5EF4-FFF2-40B4-BE49-F238E27FC236}">
                  <a16:creationId xmlns:a16="http://schemas.microsoft.com/office/drawing/2014/main" id="{4D57A0BC-C273-0E38-6E8A-C1163A2E4B61}"/>
                </a:ext>
              </a:extLst>
            </p:cNvPr>
            <p:cNvSpPr/>
            <p:nvPr userDrawn="1"/>
          </p:nvSpPr>
          <p:spPr>
            <a:xfrm>
              <a:off x="-482601" y="2526389"/>
              <a:ext cx="360000" cy="300000"/>
            </a:xfrm>
            <a:prstGeom prst="rect">
              <a:avLst/>
            </a:prstGeom>
            <a:solidFill>
              <a:srgbClr val="F16B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 bg1="lt1" tx1="dk1" bg2="dk2" tx2="lt2" accent1="accent1" accent2="accent2" accent3="accent3" accent4="accent4" accent5="accent5" accent6="accent6" hlink="hlink" folHlink="folHlink"/>
  <p:sldLayoutIdLst>
    <p:sldLayoutId id="2147483649" r:id="rId1"/>
    <p:sldLayoutId id="2147483650" r:id="rId2"/>
    <p:sldLayoutId id="2147483666" r:id="rId3"/>
    <p:sldLayoutId id="2147483665" r:id="rId4"/>
  </p:sldLayoutIdLst>
  <p:transition>
    <p:fade/>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2880">
          <p15:clr>
            <a:srgbClr val="F26B43"/>
          </p15:clr>
        </p15:guide>
        <p15:guide id="2" pos="288">
          <p15:clr>
            <a:srgbClr val="F26B43"/>
          </p15:clr>
        </p15:guide>
        <p15:guide id="4" pos="5467">
          <p15:clr>
            <a:srgbClr val="F26B43"/>
          </p15:clr>
        </p15:guide>
        <p15:guide id="5" orient="horz" pos="3278">
          <p15:clr>
            <a:srgbClr val="F26B43"/>
          </p15:clr>
        </p15:guide>
        <p15:guide id="6" orient="horz" pos="182">
          <p15:clr>
            <a:srgbClr val="F26B43"/>
          </p15:clr>
        </p15:guide>
        <p15:guide id="7" orient="horz" pos="847">
          <p15:clr>
            <a:srgbClr val="F26B43"/>
          </p15:clr>
        </p15:guide>
        <p15:guide id="8" orient="horz" pos="3516">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xml"/><Relationship Id="rId1" Type="http://schemas.openxmlformats.org/officeDocument/2006/relationships/tags" Target="../tags/tag7.xml"/><Relationship Id="rId4" Type="http://schemas.openxmlformats.org/officeDocument/2006/relationships/image" Target="../media/image5.emf"/></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6.xml"/><Relationship Id="rId5" Type="http://schemas.openxmlformats.org/officeDocument/2006/relationships/image" Target="../media/image5.emf"/><Relationship Id="rId4" Type="http://schemas.openxmlformats.org/officeDocument/2006/relationships/oleObject" Target="../embeddings/oleObject15.bin"/></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8.xml"/><Relationship Id="rId5" Type="http://schemas.openxmlformats.org/officeDocument/2006/relationships/image" Target="../media/image5.emf"/><Relationship Id="rId4" Type="http://schemas.openxmlformats.org/officeDocument/2006/relationships/oleObject" Target="../embeddings/oleObject7.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9.xml"/><Relationship Id="rId5" Type="http://schemas.openxmlformats.org/officeDocument/2006/relationships/image" Target="../media/image5.emf"/><Relationship Id="rId4" Type="http://schemas.openxmlformats.org/officeDocument/2006/relationships/oleObject" Target="../embeddings/oleObject8.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0.xml"/><Relationship Id="rId5" Type="http://schemas.openxmlformats.org/officeDocument/2006/relationships/image" Target="../media/image5.emf"/><Relationship Id="rId4" Type="http://schemas.openxmlformats.org/officeDocument/2006/relationships/oleObject" Target="../embeddings/oleObject9.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1.xml"/><Relationship Id="rId5" Type="http://schemas.openxmlformats.org/officeDocument/2006/relationships/image" Target="../media/image5.emf"/><Relationship Id="rId4" Type="http://schemas.openxmlformats.org/officeDocument/2006/relationships/oleObject" Target="../embeddings/oleObject10.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2.xml"/><Relationship Id="rId5" Type="http://schemas.openxmlformats.org/officeDocument/2006/relationships/image" Target="../media/image7.emf"/><Relationship Id="rId4" Type="http://schemas.openxmlformats.org/officeDocument/2006/relationships/oleObject" Target="../embeddings/oleObject11.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3.xml"/><Relationship Id="rId5" Type="http://schemas.openxmlformats.org/officeDocument/2006/relationships/image" Target="../media/image5.emf"/><Relationship Id="rId4" Type="http://schemas.openxmlformats.org/officeDocument/2006/relationships/oleObject" Target="../embeddings/oleObject12.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4.xml"/><Relationship Id="rId5" Type="http://schemas.openxmlformats.org/officeDocument/2006/relationships/image" Target="../media/image8.emf"/><Relationship Id="rId4" Type="http://schemas.openxmlformats.org/officeDocument/2006/relationships/oleObject" Target="../embeddings/oleObject13.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4.xml"/><Relationship Id="rId1" Type="http://schemas.openxmlformats.org/officeDocument/2006/relationships/tags" Target="../tags/tag15.xml"/><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B3395DFD-5935-C31A-1943-DB9D62697239}"/>
              </a:ext>
            </a:extLst>
          </p:cNvPr>
          <p:cNvGraphicFramePr>
            <a:graphicFrameLocks noChangeAspect="1"/>
          </p:cNvGraphicFramePr>
          <p:nvPr>
            <p:custDataLst>
              <p:tags r:id="rId1"/>
            </p:custDataLst>
            <p:extLst>
              <p:ext uri="{D42A27DB-BD31-4B8C-83A1-F6EECF244321}">
                <p14:modId xmlns:p14="http://schemas.microsoft.com/office/powerpoint/2010/main" val="205872742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606" imgH="608" progId="TCLayout.ActiveDocument.1">
                  <p:embed/>
                </p:oleObj>
              </mc:Choice>
              <mc:Fallback>
                <p:oleObj name="think-cell Slide" r:id="rId3" imgW="606" imgH="608" progId="TCLayout.ActiveDocument.1">
                  <p:embed/>
                  <p:pic>
                    <p:nvPicPr>
                      <p:cNvPr id="6" name="think-cell data - do not delete" hidden="1">
                        <a:extLst>
                          <a:ext uri="{FF2B5EF4-FFF2-40B4-BE49-F238E27FC236}">
                            <a16:creationId xmlns:a16="http://schemas.microsoft.com/office/drawing/2014/main" id="{B3395DFD-5935-C31A-1943-DB9D6269723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04777D7-35BF-2E82-1C31-B2D8806CD4AD}"/>
              </a:ext>
            </a:extLst>
          </p:cNvPr>
          <p:cNvSpPr>
            <a:spLocks noGrp="1"/>
          </p:cNvSpPr>
          <p:nvPr>
            <p:ph type="ctrTitle"/>
          </p:nvPr>
        </p:nvSpPr>
        <p:spPr/>
        <p:txBody>
          <a:bodyPr vert="horz"/>
          <a:lstStyle/>
          <a:p>
            <a:br>
              <a:rPr lang="en-US" dirty="0"/>
            </a:br>
            <a:r>
              <a:rPr lang="en-US" b="0" dirty="0"/>
              <a:t>Having a Seat, Having a Say: </a:t>
            </a:r>
            <a:br>
              <a:rPr lang="en-US" b="0" dirty="0"/>
            </a:br>
            <a:r>
              <a:rPr lang="en-US" b="0" dirty="0"/>
              <a:t>How Women Executives Translate Strategic Contributions into Decision Traction</a:t>
            </a:r>
            <a:endParaRPr lang="en-US" dirty="0"/>
          </a:p>
        </p:txBody>
      </p:sp>
      <p:sp>
        <p:nvSpPr>
          <p:cNvPr id="3" name="Subtitle 2">
            <a:extLst>
              <a:ext uri="{FF2B5EF4-FFF2-40B4-BE49-F238E27FC236}">
                <a16:creationId xmlns:a16="http://schemas.microsoft.com/office/drawing/2014/main" id="{C5914648-0673-BB96-FCDE-A138B725CB16}"/>
              </a:ext>
            </a:extLst>
          </p:cNvPr>
          <p:cNvSpPr>
            <a:spLocks noGrp="1"/>
          </p:cNvSpPr>
          <p:nvPr>
            <p:ph type="subTitle" idx="1"/>
          </p:nvPr>
        </p:nvSpPr>
        <p:spPr/>
        <p:txBody>
          <a:bodyPr/>
          <a:lstStyle/>
          <a:p>
            <a:r>
              <a:rPr lang="en-US" dirty="0">
                <a:solidFill>
                  <a:schemeClr val="bg1"/>
                </a:solidFill>
                <a:latin typeface="Grantha Sangam MN" pitchFamily="2" charset="0"/>
                <a:ea typeface="Grantha Sangam MN" pitchFamily="2" charset="0"/>
                <a:cs typeface="Grantha Sangam MN" pitchFamily="2" charset="0"/>
              </a:rPr>
              <a:t>ICMS 47 Conference 2026 </a:t>
            </a:r>
            <a:r>
              <a:rPr lang="en-US" noProof="1">
                <a:solidFill>
                  <a:schemeClr val="bg1"/>
                </a:solidFill>
                <a:latin typeface="Grantha Sangam MN" pitchFamily="2" charset="0"/>
                <a:ea typeface="Grantha Sangam MN" pitchFamily="2" charset="0"/>
                <a:cs typeface="Grantha Sangam MN" pitchFamily="2" charset="0"/>
              </a:rPr>
              <a:t>Brussels</a:t>
            </a:r>
            <a:endParaRPr lang="en-US" b="1" dirty="0">
              <a:solidFill>
                <a:schemeClr val="bg1"/>
              </a:solidFill>
              <a:latin typeface="Grantha Sangam MN" pitchFamily="2" charset="0"/>
              <a:ea typeface="Grantha Sangam MN" pitchFamily="2" charset="0"/>
              <a:cs typeface="Grantha Sangam MN" pitchFamily="2" charset="0"/>
            </a:endParaRPr>
          </a:p>
        </p:txBody>
      </p:sp>
      <p:sp>
        <p:nvSpPr>
          <p:cNvPr id="5" name="Text Placeholder 4">
            <a:extLst>
              <a:ext uri="{FF2B5EF4-FFF2-40B4-BE49-F238E27FC236}">
                <a16:creationId xmlns:a16="http://schemas.microsoft.com/office/drawing/2014/main" id="{877D87AF-7929-160A-2228-B366D3519D54}"/>
              </a:ext>
            </a:extLst>
          </p:cNvPr>
          <p:cNvSpPr>
            <a:spLocks noGrp="1"/>
          </p:cNvSpPr>
          <p:nvPr>
            <p:ph type="body" idx="11"/>
          </p:nvPr>
        </p:nvSpPr>
        <p:spPr>
          <a:xfrm>
            <a:off x="457201" y="2789663"/>
            <a:ext cx="3926377" cy="1669126"/>
          </a:xfrm>
        </p:spPr>
        <p:txBody>
          <a:bodyPr/>
          <a:lstStyle/>
          <a:p>
            <a:r>
              <a:rPr lang="en-US" dirty="0">
                <a:latin typeface="Grantha Sangam MN" pitchFamily="2" charset="0"/>
                <a:ea typeface="Grantha Sangam MN" pitchFamily="2" charset="0"/>
                <a:cs typeface="Grantha Sangam MN" pitchFamily="2" charset="0"/>
              </a:rPr>
              <a:t>Presenter: </a:t>
            </a:r>
            <a:br>
              <a:rPr lang="en-US" dirty="0">
                <a:latin typeface="Grantha Sangam MN" pitchFamily="2" charset="0"/>
                <a:ea typeface="Grantha Sangam MN" pitchFamily="2" charset="0"/>
                <a:cs typeface="Grantha Sangam MN" pitchFamily="2" charset="0"/>
              </a:rPr>
            </a:br>
            <a:r>
              <a:rPr lang="en-US" dirty="0">
                <a:latin typeface="Grantha Sangam MN" pitchFamily="2" charset="0"/>
                <a:ea typeface="Grantha Sangam MN" pitchFamily="2" charset="0"/>
                <a:cs typeface="Grantha Sangam MN" pitchFamily="2" charset="0"/>
              </a:rPr>
              <a:t>Janine Goeschl</a:t>
            </a:r>
            <a:br>
              <a:rPr lang="en-US" sz="1100" b="0" dirty="0">
                <a:latin typeface="Grantha Sangam MN" pitchFamily="2" charset="0"/>
                <a:ea typeface="Grantha Sangam MN" pitchFamily="2" charset="0"/>
                <a:cs typeface="Grantha Sangam MN" pitchFamily="2" charset="0"/>
              </a:rPr>
            </a:br>
            <a:endParaRPr lang="en-US" sz="1100" b="0" dirty="0">
              <a:latin typeface="Grantha Sangam MN" pitchFamily="2" charset="0"/>
              <a:ea typeface="Grantha Sangam MN" pitchFamily="2" charset="0"/>
              <a:cs typeface="Grantha Sangam MN" pitchFamily="2" charset="0"/>
            </a:endParaRPr>
          </a:p>
          <a:p>
            <a:r>
              <a:rPr lang="en-US" sz="1050" b="0" dirty="0">
                <a:latin typeface="Grantha Sangam MN" pitchFamily="2" charset="0"/>
                <a:ea typeface="Grantha Sangam MN" pitchFamily="2" charset="0"/>
                <a:cs typeface="Grantha Sangam MN" pitchFamily="2" charset="0"/>
              </a:rPr>
              <a:t>Institute for Strategy, Technology and Organization</a:t>
            </a:r>
            <a:br>
              <a:rPr lang="en-US" sz="1050" b="0" dirty="0">
                <a:latin typeface="Grantha Sangam MN" pitchFamily="2" charset="0"/>
                <a:ea typeface="Grantha Sangam MN" pitchFamily="2" charset="0"/>
                <a:cs typeface="Grantha Sangam MN" pitchFamily="2" charset="0"/>
              </a:rPr>
            </a:br>
            <a:r>
              <a:rPr lang="en-US" sz="1050" b="0" dirty="0">
                <a:latin typeface="Grantha Sangam MN" pitchFamily="2" charset="0"/>
                <a:ea typeface="Grantha Sangam MN" pitchFamily="2" charset="0"/>
                <a:cs typeface="Grantha Sangam MN" pitchFamily="2" charset="0"/>
              </a:rPr>
              <a:t>Vienna University of Economics and Business (WU)</a:t>
            </a:r>
            <a:br>
              <a:rPr lang="en-US" sz="1050" b="0" dirty="0">
                <a:latin typeface="Grantha Sangam MN" pitchFamily="2" charset="0"/>
                <a:ea typeface="Grantha Sangam MN" pitchFamily="2" charset="0"/>
                <a:cs typeface="Grantha Sangam MN" pitchFamily="2" charset="0"/>
              </a:rPr>
            </a:br>
            <a:r>
              <a:rPr lang="en-US" sz="1050" b="0" dirty="0" err="1">
                <a:latin typeface="Grantha Sangam MN" pitchFamily="2" charset="0"/>
                <a:ea typeface="Grantha Sangam MN" pitchFamily="2" charset="0"/>
                <a:cs typeface="Grantha Sangam MN" pitchFamily="2" charset="0"/>
              </a:rPr>
              <a:t>Welthandelsplatz</a:t>
            </a:r>
            <a:r>
              <a:rPr lang="en-US" sz="1050" b="0" dirty="0">
                <a:latin typeface="Grantha Sangam MN" pitchFamily="2" charset="0"/>
                <a:ea typeface="Grantha Sangam MN" pitchFamily="2" charset="0"/>
                <a:cs typeface="Grantha Sangam MN" pitchFamily="2" charset="0"/>
              </a:rPr>
              <a:t> 1, 1020 Vienna, Austria</a:t>
            </a:r>
            <a:br>
              <a:rPr lang="en-US" sz="1050" b="0" dirty="0">
                <a:latin typeface="Grantha Sangam MN" pitchFamily="2" charset="0"/>
                <a:ea typeface="Grantha Sangam MN" pitchFamily="2" charset="0"/>
                <a:cs typeface="Grantha Sangam MN" pitchFamily="2" charset="0"/>
              </a:rPr>
            </a:br>
            <a:endParaRPr lang="en-US" sz="1050" b="0" dirty="0">
              <a:latin typeface="Grantha Sangam MN" pitchFamily="2" charset="0"/>
              <a:ea typeface="Grantha Sangam MN" pitchFamily="2" charset="0"/>
              <a:cs typeface="Grantha Sangam MN" pitchFamily="2" charset="0"/>
            </a:endParaRPr>
          </a:p>
          <a:p>
            <a:r>
              <a:rPr lang="en-US" sz="1050" b="0" dirty="0">
                <a:latin typeface="Grantha Sangam MN" pitchFamily="2" charset="0"/>
                <a:ea typeface="Grantha Sangam MN" pitchFamily="2" charset="0"/>
                <a:cs typeface="Grantha Sangam MN" pitchFamily="2" charset="0"/>
              </a:rPr>
              <a:t>Contact: </a:t>
            </a:r>
            <a:r>
              <a:rPr lang="en-US" sz="1050" b="0" dirty="0" err="1">
                <a:latin typeface="Grantha Sangam MN" pitchFamily="2" charset="0"/>
                <a:ea typeface="Grantha Sangam MN" pitchFamily="2" charset="0"/>
                <a:cs typeface="Grantha Sangam MN" pitchFamily="2" charset="0"/>
              </a:rPr>
              <a:t>janine.goeschl@s.wu.ac.at</a:t>
            </a:r>
            <a:endParaRPr lang="en-US" sz="1100" b="0" dirty="0">
              <a:latin typeface="Grantha Sangam MN" pitchFamily="2" charset="0"/>
              <a:ea typeface="Grantha Sangam MN" pitchFamily="2" charset="0"/>
              <a:cs typeface="Grantha Sangam MN" pitchFamily="2" charset="0"/>
            </a:endParaRPr>
          </a:p>
        </p:txBody>
      </p:sp>
      <p:sp>
        <p:nvSpPr>
          <p:cNvPr id="4" name="Text Placeholder 4">
            <a:extLst>
              <a:ext uri="{FF2B5EF4-FFF2-40B4-BE49-F238E27FC236}">
                <a16:creationId xmlns:a16="http://schemas.microsoft.com/office/drawing/2014/main" id="{3D2712A6-9B5B-E578-6A81-4ED5BDD6DE86}"/>
              </a:ext>
            </a:extLst>
          </p:cNvPr>
          <p:cNvSpPr txBox="1">
            <a:spLocks/>
          </p:cNvSpPr>
          <p:nvPr/>
        </p:nvSpPr>
        <p:spPr>
          <a:xfrm>
            <a:off x="4572000" y="2789663"/>
            <a:ext cx="4114800" cy="1669126"/>
          </a:xfrm>
          <a:prstGeom prst="rect">
            <a:avLst/>
          </a:prstGeom>
          <a:solidFill>
            <a:schemeClr val="lt1">
              <a:alpha val="89803"/>
            </a:schemeClr>
          </a:solidFill>
          <a:ln>
            <a:noFill/>
          </a:ln>
        </p:spPr>
        <p:txBody>
          <a:bodyPr spcFirstLastPara="1" wrap="none" lIns="162000" tIns="216000" rIns="324000" bIns="216000" anchor="ctr" anchorCtr="0">
            <a:noAutofit/>
          </a:bodyPr>
          <a:lstStyle>
            <a:defPPr marR="0" lvl="0" algn="l" rtl="0">
              <a:lnSpc>
                <a:spcPct val="100000"/>
              </a:lnSpc>
              <a:spcBef>
                <a:spcPts val="0"/>
              </a:spcBef>
              <a:spcAft>
                <a:spcPts val="0"/>
              </a:spcAft>
            </a:defPPr>
            <a:lvl1pPr marL="0" marR="0" lvl="0" indent="-228600" algn="l" rtl="0">
              <a:lnSpc>
                <a:spcPct val="100000"/>
              </a:lnSpc>
              <a:spcBef>
                <a:spcPts val="0"/>
              </a:spcBef>
              <a:spcAft>
                <a:spcPts val="0"/>
              </a:spcAft>
              <a:buClr>
                <a:srgbClr val="000000"/>
              </a:buClr>
              <a:buSzPts val="1200"/>
              <a:buFont typeface="Arial"/>
              <a:buNone/>
              <a:defRPr sz="1200" b="1" i="0" u="none" strike="noStrike" cap="none">
                <a:solidFill>
                  <a:srgbClr val="000000"/>
                </a:solidFill>
                <a:latin typeface="Arial"/>
                <a:ea typeface="Arial"/>
                <a:cs typeface="Arial"/>
                <a:sym typeface="Arial"/>
              </a:defRPr>
            </a:lvl1pPr>
            <a:lvl2pPr marL="914400" marR="0" lvl="1" indent="-342900" algn="l" rtl="0">
              <a:lnSpc>
                <a:spcPct val="100000"/>
              </a:lnSpc>
              <a:spcBef>
                <a:spcPts val="600"/>
              </a:spcBef>
              <a:spcAft>
                <a:spcPts val="0"/>
              </a:spcAft>
              <a:buClr>
                <a:srgbClr val="000000"/>
              </a:buClr>
              <a:buSzPts val="1800"/>
              <a:buFont typeface="Arial"/>
              <a:buChar char="▪"/>
              <a:defRPr sz="1400" b="0" i="0" u="none" strike="noStrike" cap="none">
                <a:solidFill>
                  <a:srgbClr val="000000"/>
                </a:solidFill>
                <a:latin typeface="Arial"/>
                <a:ea typeface="Arial"/>
                <a:cs typeface="Arial"/>
                <a:sym typeface="Arial"/>
              </a:defRPr>
            </a:lvl2pPr>
            <a:lvl3pPr marL="1371600" marR="0" lvl="2" indent="-342900" algn="l" rtl="0">
              <a:lnSpc>
                <a:spcPct val="100000"/>
              </a:lnSpc>
              <a:spcBef>
                <a:spcPts val="400"/>
              </a:spcBef>
              <a:spcAft>
                <a:spcPts val="0"/>
              </a:spcAft>
              <a:buClr>
                <a:srgbClr val="000000"/>
              </a:buClr>
              <a:buSzPts val="1800"/>
              <a:buFont typeface="Arial"/>
              <a:buChar char="▪"/>
              <a:defRPr sz="1400" b="0" i="0" u="none" strike="noStrike" cap="none">
                <a:solidFill>
                  <a:srgbClr val="000000"/>
                </a:solidFill>
                <a:latin typeface="Arial"/>
                <a:ea typeface="Arial"/>
                <a:cs typeface="Arial"/>
                <a:sym typeface="Arial"/>
              </a:defRPr>
            </a:lvl3pPr>
            <a:lvl4pPr marL="1828800" marR="0" lvl="3" indent="-342900" algn="l" rtl="0">
              <a:lnSpc>
                <a:spcPct val="100000"/>
              </a:lnSpc>
              <a:spcBef>
                <a:spcPts val="400"/>
              </a:spcBef>
              <a:spcAft>
                <a:spcPts val="0"/>
              </a:spcAft>
              <a:buClr>
                <a:srgbClr val="000000"/>
              </a:buClr>
              <a:buSzPts val="1800"/>
              <a:buFont typeface="Arial"/>
              <a:buChar char="▪"/>
              <a:defRPr sz="1400" b="0" i="0" u="none" strike="noStrike" cap="none">
                <a:solidFill>
                  <a:srgbClr val="000000"/>
                </a:solidFill>
                <a:latin typeface="Arial"/>
                <a:ea typeface="Arial"/>
                <a:cs typeface="Arial"/>
                <a:sym typeface="Arial"/>
              </a:defRPr>
            </a:lvl4pPr>
            <a:lvl5pPr marL="2286000" marR="0" lvl="4" indent="-342900" algn="l" rtl="0">
              <a:lnSpc>
                <a:spcPct val="100000"/>
              </a:lnSpc>
              <a:spcBef>
                <a:spcPts val="400"/>
              </a:spcBef>
              <a:spcAft>
                <a:spcPts val="0"/>
              </a:spcAft>
              <a:buClr>
                <a:srgbClr val="000000"/>
              </a:buClr>
              <a:buSzPts val="1800"/>
              <a:buFont typeface="Arial"/>
              <a:buChar char="▪"/>
              <a:defRPr sz="1400" b="0" i="0" u="none" strike="noStrike" cap="none">
                <a:solidFill>
                  <a:srgbClr val="000000"/>
                </a:solidFill>
                <a:latin typeface="Arial"/>
                <a:ea typeface="Arial"/>
                <a:cs typeface="Arial"/>
                <a:sym typeface="Arial"/>
              </a:defRPr>
            </a:lvl5pPr>
            <a:lvl6pPr marL="2743200" marR="0" lvl="5" indent="-342900" algn="l" rtl="0">
              <a:lnSpc>
                <a:spcPct val="100000"/>
              </a:lnSpc>
              <a:spcBef>
                <a:spcPts val="400"/>
              </a:spcBef>
              <a:spcAft>
                <a:spcPts val="0"/>
              </a:spcAft>
              <a:buClr>
                <a:schemeClr val="dk1"/>
              </a:buClr>
              <a:buSzPts val="1800"/>
              <a:buFont typeface="Arial"/>
              <a:buChar char="•"/>
              <a:defRPr sz="1400" b="0" i="0" u="none" strike="noStrike" cap="none">
                <a:solidFill>
                  <a:srgbClr val="000000"/>
                </a:solidFill>
                <a:latin typeface="Arial"/>
                <a:ea typeface="Arial"/>
                <a:cs typeface="Arial"/>
                <a:sym typeface="Arial"/>
              </a:defRPr>
            </a:lvl6pPr>
            <a:lvl7pPr marL="3200400" marR="0" lvl="6" indent="-342900" algn="l" rtl="0">
              <a:lnSpc>
                <a:spcPct val="100000"/>
              </a:lnSpc>
              <a:spcBef>
                <a:spcPts val="360"/>
              </a:spcBef>
              <a:spcAft>
                <a:spcPts val="0"/>
              </a:spcAft>
              <a:buClr>
                <a:schemeClr val="dk1"/>
              </a:buClr>
              <a:buSzPts val="1800"/>
              <a:buFont typeface="Arial"/>
              <a:buChar char="•"/>
              <a:defRPr sz="1400" b="0" i="0" u="none" strike="noStrike" cap="none">
                <a:solidFill>
                  <a:srgbClr val="000000"/>
                </a:solidFill>
                <a:latin typeface="Arial"/>
                <a:ea typeface="Arial"/>
                <a:cs typeface="Arial"/>
                <a:sym typeface="Arial"/>
              </a:defRPr>
            </a:lvl7pPr>
            <a:lvl8pPr marL="3657600" marR="0" lvl="7" indent="-342900" algn="l" rtl="0">
              <a:lnSpc>
                <a:spcPct val="100000"/>
              </a:lnSpc>
              <a:spcBef>
                <a:spcPts val="360"/>
              </a:spcBef>
              <a:spcAft>
                <a:spcPts val="0"/>
              </a:spcAft>
              <a:buClr>
                <a:schemeClr val="dk1"/>
              </a:buClr>
              <a:buSzPts val="1800"/>
              <a:buFont typeface="Arial"/>
              <a:buChar char="•"/>
              <a:defRPr sz="1400" b="0" i="0" u="none" strike="noStrike" cap="none">
                <a:solidFill>
                  <a:srgbClr val="000000"/>
                </a:solidFill>
                <a:latin typeface="Arial"/>
                <a:ea typeface="Arial"/>
                <a:cs typeface="Arial"/>
                <a:sym typeface="Arial"/>
              </a:defRPr>
            </a:lvl8pPr>
            <a:lvl9pPr marL="4114800" marR="0" lvl="8" indent="-342900" algn="l" rtl="0">
              <a:lnSpc>
                <a:spcPct val="100000"/>
              </a:lnSpc>
              <a:spcBef>
                <a:spcPts val="360"/>
              </a:spcBef>
              <a:spcAft>
                <a:spcPts val="0"/>
              </a:spcAft>
              <a:buClr>
                <a:schemeClr val="dk1"/>
              </a:buClr>
              <a:buSzPts val="1800"/>
              <a:buFont typeface="Arial"/>
              <a:buChar char="•"/>
              <a:defRPr sz="1400" b="0" i="0" u="none" strike="noStrike" cap="none">
                <a:solidFill>
                  <a:srgbClr val="000000"/>
                </a:solidFill>
                <a:latin typeface="Arial"/>
                <a:ea typeface="Arial"/>
                <a:cs typeface="Arial"/>
                <a:sym typeface="Arial"/>
              </a:defRPr>
            </a:lvl9pPr>
          </a:lstStyle>
          <a:p>
            <a:r>
              <a:rPr lang="en-US" dirty="0">
                <a:latin typeface="Grantha Sangam MN" pitchFamily="2" charset="0"/>
                <a:ea typeface="Grantha Sangam MN" pitchFamily="2" charset="0"/>
                <a:cs typeface="Grantha Sangam MN" pitchFamily="2" charset="0"/>
              </a:rPr>
              <a:t>Supervision: </a:t>
            </a:r>
            <a:br>
              <a:rPr lang="en-US" dirty="0">
                <a:latin typeface="Grantha Sangam MN" pitchFamily="2" charset="0"/>
                <a:ea typeface="Grantha Sangam MN" pitchFamily="2" charset="0"/>
                <a:cs typeface="Grantha Sangam MN" pitchFamily="2" charset="0"/>
              </a:rPr>
            </a:br>
            <a:r>
              <a:rPr lang="en-US" dirty="0">
                <a:latin typeface="Grantha Sangam MN" pitchFamily="2" charset="0"/>
                <a:ea typeface="Grantha Sangam MN" pitchFamily="2" charset="0"/>
                <a:cs typeface="Grantha Sangam MN" pitchFamily="2" charset="0"/>
              </a:rPr>
              <a:t>PD Dr. Sonja Sperber </a:t>
            </a:r>
            <a:br>
              <a:rPr lang="en-US" sz="1100" b="0" dirty="0">
                <a:latin typeface="Grantha Sangam MN" pitchFamily="2" charset="0"/>
                <a:ea typeface="Grantha Sangam MN" pitchFamily="2" charset="0"/>
                <a:cs typeface="Grantha Sangam MN" pitchFamily="2" charset="0"/>
              </a:rPr>
            </a:br>
            <a:endParaRPr lang="en-US" sz="1100" b="0" dirty="0">
              <a:latin typeface="Grantha Sangam MN" pitchFamily="2" charset="0"/>
              <a:ea typeface="Grantha Sangam MN" pitchFamily="2" charset="0"/>
              <a:cs typeface="Grantha Sangam MN" pitchFamily="2" charset="0"/>
            </a:endParaRPr>
          </a:p>
          <a:p>
            <a:r>
              <a:rPr lang="en-US" sz="1050" b="0" dirty="0">
                <a:latin typeface="Grantha Sangam MN" pitchFamily="2" charset="0"/>
                <a:ea typeface="Grantha Sangam MN" pitchFamily="2" charset="0"/>
                <a:cs typeface="Grantha Sangam MN" pitchFamily="2" charset="0"/>
              </a:rPr>
              <a:t>Institute for Strategy, Technology and Organization</a:t>
            </a:r>
            <a:br>
              <a:rPr lang="en-US" sz="1050" b="0" dirty="0">
                <a:latin typeface="Grantha Sangam MN" pitchFamily="2" charset="0"/>
                <a:ea typeface="Grantha Sangam MN" pitchFamily="2" charset="0"/>
                <a:cs typeface="Grantha Sangam MN" pitchFamily="2" charset="0"/>
              </a:rPr>
            </a:br>
            <a:r>
              <a:rPr lang="en-US" sz="1050" b="0" dirty="0">
                <a:latin typeface="Grantha Sangam MN" pitchFamily="2" charset="0"/>
                <a:ea typeface="Grantha Sangam MN" pitchFamily="2" charset="0"/>
                <a:cs typeface="Grantha Sangam MN" pitchFamily="2" charset="0"/>
              </a:rPr>
              <a:t>Vienna University of Economics and Business (WU)</a:t>
            </a:r>
            <a:br>
              <a:rPr lang="en-US" sz="1050" b="0" dirty="0">
                <a:latin typeface="Grantha Sangam MN" pitchFamily="2" charset="0"/>
                <a:ea typeface="Grantha Sangam MN" pitchFamily="2" charset="0"/>
                <a:cs typeface="Grantha Sangam MN" pitchFamily="2" charset="0"/>
              </a:rPr>
            </a:br>
            <a:r>
              <a:rPr lang="en-US" sz="1050" b="0" dirty="0" err="1">
                <a:latin typeface="Grantha Sangam MN" pitchFamily="2" charset="0"/>
                <a:ea typeface="Grantha Sangam MN" pitchFamily="2" charset="0"/>
                <a:cs typeface="Grantha Sangam MN" pitchFamily="2" charset="0"/>
              </a:rPr>
              <a:t>Welthandelsplatz</a:t>
            </a:r>
            <a:r>
              <a:rPr lang="en-US" sz="1050" b="0" dirty="0">
                <a:latin typeface="Grantha Sangam MN" pitchFamily="2" charset="0"/>
                <a:ea typeface="Grantha Sangam MN" pitchFamily="2" charset="0"/>
                <a:cs typeface="Grantha Sangam MN" pitchFamily="2" charset="0"/>
              </a:rPr>
              <a:t> 1, 1020 Vienna, Austria</a:t>
            </a:r>
            <a:br>
              <a:rPr lang="en-US" sz="1050" b="0" dirty="0">
                <a:latin typeface="Grantha Sangam MN" pitchFamily="2" charset="0"/>
                <a:ea typeface="Grantha Sangam MN" pitchFamily="2" charset="0"/>
                <a:cs typeface="Grantha Sangam MN" pitchFamily="2" charset="0"/>
              </a:rPr>
            </a:br>
            <a:endParaRPr lang="en-US" sz="1050" b="0" dirty="0">
              <a:latin typeface="Grantha Sangam MN" pitchFamily="2" charset="0"/>
              <a:ea typeface="Grantha Sangam MN" pitchFamily="2" charset="0"/>
              <a:cs typeface="Grantha Sangam MN" pitchFamily="2" charset="0"/>
            </a:endParaRPr>
          </a:p>
          <a:p>
            <a:r>
              <a:rPr lang="en-US" sz="1050" b="0" dirty="0">
                <a:latin typeface="Grantha Sangam MN" pitchFamily="2" charset="0"/>
                <a:ea typeface="Grantha Sangam MN" pitchFamily="2" charset="0"/>
                <a:cs typeface="Grantha Sangam MN" pitchFamily="2" charset="0"/>
              </a:rPr>
              <a:t>Contact: </a:t>
            </a:r>
            <a:r>
              <a:rPr lang="de-AT" sz="1050" b="0" dirty="0" err="1">
                <a:latin typeface="Grantha Sangam MN" pitchFamily="2" charset="0"/>
                <a:ea typeface="Grantha Sangam MN" pitchFamily="2" charset="0"/>
                <a:cs typeface="Grantha Sangam MN" pitchFamily="2" charset="0"/>
              </a:rPr>
              <a:t>sonja.sperber@wu.ac.at</a:t>
            </a:r>
            <a:endParaRPr lang="en-US" sz="1050" b="0" dirty="0">
              <a:latin typeface="Grantha Sangam MN" pitchFamily="2" charset="0"/>
              <a:ea typeface="Grantha Sangam MN" pitchFamily="2" charset="0"/>
              <a:cs typeface="Grantha Sangam MN" pitchFamily="2" charset="0"/>
            </a:endParaRPr>
          </a:p>
        </p:txBody>
      </p:sp>
    </p:spTree>
    <p:extLst>
      <p:ext uri="{BB962C8B-B14F-4D97-AF65-F5344CB8AC3E}">
        <p14:creationId xmlns:p14="http://schemas.microsoft.com/office/powerpoint/2010/main" val="2179342725"/>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7CA84BB2-56A6-E35B-16DB-85EA1F4160B1}"/>
              </a:ext>
            </a:extLst>
          </p:cNvPr>
          <p:cNvGraphicFramePr>
            <a:graphicFrameLocks noChangeAspect="1"/>
          </p:cNvGraphicFramePr>
          <p:nvPr>
            <p:custDataLst>
              <p:tags r:id="rId1"/>
            </p:custDataLst>
            <p:extLst>
              <p:ext uri="{D42A27DB-BD31-4B8C-83A1-F6EECF244321}">
                <p14:modId xmlns:p14="http://schemas.microsoft.com/office/powerpoint/2010/main" val="6198832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84" imgH="486" progId="TCLayout.ActiveDocument.1">
                  <p:embed/>
                </p:oleObj>
              </mc:Choice>
              <mc:Fallback>
                <p:oleObj name="think-cell Slide" r:id="rId4" imgW="484" imgH="486" progId="TCLayout.ActiveDocument.1">
                  <p:embed/>
                  <p:pic>
                    <p:nvPicPr>
                      <p:cNvPr id="5" name="think-cell data - do not delete" hidden="1">
                        <a:extLst>
                          <a:ext uri="{FF2B5EF4-FFF2-40B4-BE49-F238E27FC236}">
                            <a16:creationId xmlns:a16="http://schemas.microsoft.com/office/drawing/2014/main" id="{7CA84BB2-56A6-E35B-16DB-85EA1F4160B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ext Placeholder 1">
            <a:extLst>
              <a:ext uri="{FF2B5EF4-FFF2-40B4-BE49-F238E27FC236}">
                <a16:creationId xmlns:a16="http://schemas.microsoft.com/office/drawing/2014/main" id="{80198FD8-A1FE-E9F5-121E-121101C44CB1}"/>
              </a:ext>
            </a:extLst>
          </p:cNvPr>
          <p:cNvSpPr>
            <a:spLocks noGrp="1"/>
          </p:cNvSpPr>
          <p:nvPr>
            <p:ph type="body" idx="1"/>
          </p:nvPr>
        </p:nvSpPr>
        <p:spPr>
          <a:xfrm>
            <a:off x="462408" y="1344613"/>
            <a:ext cx="8295698" cy="3853905"/>
          </a:xfrm>
        </p:spPr>
        <p:txBody>
          <a:bodyPr/>
          <a:lstStyle/>
          <a:p>
            <a:pPr marL="127000" indent="0">
              <a:buNone/>
            </a:pPr>
            <a:r>
              <a:rPr lang="en-US" dirty="0">
                <a:latin typeface="Grantha Sangam MN" pitchFamily="2" charset="0"/>
                <a:ea typeface="Grantha Sangam MN" pitchFamily="2" charset="0"/>
                <a:cs typeface="Grantha Sangam MN" pitchFamily="2" charset="0"/>
              </a:rPr>
              <a:t>Management boards, the executive tier of two-tier governance systems, are institutionalized as meritocratic bodies in which domain expertise is assumed to confer legitimacy and legitimacy is assumed to produce influence. Yet in practice, influence in collective decision processes is relationally negotiated rather than structurally guaranteed. Women executives on management boards operate as a numerical minority in a meritocratically framed setting,  a condition of status incongruence that makes legitimacy judgments especially visible. Based on recent research, we know they participate, contribute, and hold formal decision rights, but whether and how their strategic contributions gain decision traction (the process through which influence is actually exercised in collective deliberation) remains poorly understood. </a:t>
            </a:r>
          </a:p>
          <a:p>
            <a:pPr marL="127000" indent="0">
              <a:buNone/>
            </a:pPr>
            <a:endParaRPr lang="en-US" dirty="0">
              <a:latin typeface="Grantha Sangam MN" pitchFamily="2" charset="0"/>
              <a:ea typeface="Grantha Sangam MN" pitchFamily="2" charset="0"/>
              <a:cs typeface="Grantha Sangam MN" pitchFamily="2" charset="0"/>
            </a:endParaRPr>
          </a:p>
          <a:p>
            <a:pPr marL="127000" indent="0">
              <a:buNone/>
            </a:pPr>
            <a:endParaRPr lang="en-US" dirty="0">
              <a:latin typeface="Grantha Sangam MN" pitchFamily="2" charset="0"/>
              <a:ea typeface="Grantha Sangam MN" pitchFamily="2" charset="0"/>
              <a:cs typeface="Grantha Sangam MN" pitchFamily="2" charset="0"/>
            </a:endParaRPr>
          </a:p>
          <a:p>
            <a:pPr marL="127000" indent="0">
              <a:buNone/>
            </a:pPr>
            <a:r>
              <a:rPr lang="en-US" dirty="0">
                <a:latin typeface="Grantha Sangam MN" pitchFamily="2" charset="0"/>
                <a:ea typeface="Grantha Sangam MN" pitchFamily="2" charset="0"/>
                <a:cs typeface="Grantha Sangam MN" pitchFamily="2" charset="0"/>
              </a:rPr>
              <a:t>To investigate this, the study draws on episode-based interviews with women executives on Austrian management boards, reconstructing strategic decision episodes from emergence through to outcome. Comparing high-traction and failed-traction episodes across decision types and executive roles, we identify recurring patterns linking contribution, legitimacy judgment, and decision traction and the conditions under which this chain holds or breaks. The findings advance theoretical understanding of how status processes shape collective decision-making even in formally meritocratic settings, with implications for board process design and executive strategy.</a:t>
            </a:r>
          </a:p>
        </p:txBody>
      </p:sp>
      <p:sp>
        <p:nvSpPr>
          <p:cNvPr id="3" name="Slide Number Placeholder 2">
            <a:extLst>
              <a:ext uri="{FF2B5EF4-FFF2-40B4-BE49-F238E27FC236}">
                <a16:creationId xmlns:a16="http://schemas.microsoft.com/office/drawing/2014/main" id="{095237F9-951E-6B3A-6808-9312252E0B0D}"/>
              </a:ext>
            </a:extLst>
          </p:cNvPr>
          <p:cNvSpPr>
            <a:spLocks noGrp="1"/>
          </p:cNvSpPr>
          <p:nvPr>
            <p:ph type="sldNum" idx="12"/>
          </p:nvPr>
        </p:nvSpPr>
        <p:spPr/>
        <p:txBody>
          <a:bodyPr/>
          <a:lstStyle/>
          <a:p>
            <a:pPr marL="0" lvl="0" indent="0" algn="l" rtl="0">
              <a:spcBef>
                <a:spcPts val="0"/>
              </a:spcBef>
              <a:spcAft>
                <a:spcPts val="0"/>
              </a:spcAft>
              <a:buNone/>
            </a:pPr>
            <a:r>
              <a:rPr lang="en-US"/>
              <a:t>SEITE </a:t>
            </a:r>
            <a:fld id="{00000000-1234-1234-1234-123412341234}" type="slidenum">
              <a:rPr lang="en-US" smtClean="0"/>
              <a:t>10</a:t>
            </a:fld>
            <a:endParaRPr/>
          </a:p>
        </p:txBody>
      </p:sp>
      <p:sp>
        <p:nvSpPr>
          <p:cNvPr id="4" name="Title 3">
            <a:extLst>
              <a:ext uri="{FF2B5EF4-FFF2-40B4-BE49-F238E27FC236}">
                <a16:creationId xmlns:a16="http://schemas.microsoft.com/office/drawing/2014/main" id="{CBEC24B6-7AD8-4491-0E42-21013E75BE3B}"/>
              </a:ext>
            </a:extLst>
          </p:cNvPr>
          <p:cNvSpPr>
            <a:spLocks noGrp="1"/>
          </p:cNvSpPr>
          <p:nvPr>
            <p:ph type="title"/>
          </p:nvPr>
        </p:nvSpPr>
        <p:spPr/>
        <p:txBody>
          <a:bodyPr vert="horz"/>
          <a:lstStyle/>
          <a:p>
            <a:r>
              <a:rPr lang="en-US" b="0" dirty="0">
                <a:solidFill>
                  <a:srgbClr val="0096D3"/>
                </a:solidFill>
              </a:rPr>
              <a:t>Abstract </a:t>
            </a:r>
            <a:r>
              <a:rPr lang="en-US" b="0" dirty="0">
                <a:solidFill>
                  <a:srgbClr val="575757"/>
                </a:solidFill>
              </a:rPr>
              <a:t>| Updated version </a:t>
            </a:r>
          </a:p>
        </p:txBody>
      </p:sp>
    </p:spTree>
    <p:extLst>
      <p:ext uri="{BB962C8B-B14F-4D97-AF65-F5344CB8AC3E}">
        <p14:creationId xmlns:p14="http://schemas.microsoft.com/office/powerpoint/2010/main" val="401610520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09C647-27B0-7EE8-E654-C2EF30DB9FD1}"/>
            </a:ext>
          </a:extLst>
        </p:cNvPr>
        <p:cNvGrpSpPr/>
        <p:nvPr/>
      </p:nvGrpSpPr>
      <p:grpSpPr>
        <a:xfrm>
          <a:off x="0" y="0"/>
          <a:ext cx="0" cy="0"/>
          <a:chOff x="0" y="0"/>
          <a:chExt cx="0" cy="0"/>
        </a:xfrm>
      </p:grpSpPr>
      <p:graphicFrame>
        <p:nvGraphicFramePr>
          <p:cNvPr id="21" name="think-cell data - do not delete" hidden="1">
            <a:extLst>
              <a:ext uri="{FF2B5EF4-FFF2-40B4-BE49-F238E27FC236}">
                <a16:creationId xmlns:a16="http://schemas.microsoft.com/office/drawing/2014/main" id="{50F9E55A-36C7-42DA-7FC9-68383F9C9132}"/>
              </a:ext>
            </a:extLst>
          </p:cNvPr>
          <p:cNvGraphicFramePr>
            <a:graphicFrameLocks noChangeAspect="1"/>
          </p:cNvGraphicFramePr>
          <p:nvPr>
            <p:custDataLst>
              <p:tags r:id="rId1"/>
            </p:custDataLst>
            <p:extLst>
              <p:ext uri="{D42A27DB-BD31-4B8C-83A1-F6EECF244321}">
                <p14:modId xmlns:p14="http://schemas.microsoft.com/office/powerpoint/2010/main" val="1777260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84" imgH="486" progId="TCLayout.ActiveDocument.1">
                  <p:embed/>
                </p:oleObj>
              </mc:Choice>
              <mc:Fallback>
                <p:oleObj name="think-cell Slide" r:id="rId4" imgW="484" imgH="486" progId="TCLayout.ActiveDocument.1">
                  <p:embed/>
                  <p:pic>
                    <p:nvPicPr>
                      <p:cNvPr id="21" name="think-cell data - do not delete" hidden="1">
                        <a:extLst>
                          <a:ext uri="{FF2B5EF4-FFF2-40B4-BE49-F238E27FC236}">
                            <a16:creationId xmlns:a16="http://schemas.microsoft.com/office/drawing/2014/main" id="{50F9E55A-36C7-42DA-7FC9-68383F9C913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Slide Number Placeholder 2">
            <a:extLst>
              <a:ext uri="{FF2B5EF4-FFF2-40B4-BE49-F238E27FC236}">
                <a16:creationId xmlns:a16="http://schemas.microsoft.com/office/drawing/2014/main" id="{023E30D3-D5E0-6235-6DED-AA17B107B094}"/>
              </a:ext>
            </a:extLst>
          </p:cNvPr>
          <p:cNvSpPr>
            <a:spLocks noGrp="1"/>
          </p:cNvSpPr>
          <p:nvPr>
            <p:ph type="sldNum" idx="12"/>
          </p:nvPr>
        </p:nvSpPr>
        <p:spPr/>
        <p:txBody>
          <a:bodyPr/>
          <a:lstStyle/>
          <a:p>
            <a:pPr marL="0" lvl="0" indent="0" algn="l" rtl="0">
              <a:spcBef>
                <a:spcPts val="0"/>
              </a:spcBef>
              <a:spcAft>
                <a:spcPts val="0"/>
              </a:spcAft>
              <a:buNone/>
            </a:pPr>
            <a:r>
              <a:rPr lang="en-US" dirty="0"/>
              <a:t>SEITE </a:t>
            </a:r>
            <a:fld id="{00000000-1234-1234-1234-123412341234}" type="slidenum">
              <a:rPr lang="en-US" smtClean="0"/>
              <a:t>2</a:t>
            </a:fld>
            <a:endParaRPr dirty="0"/>
          </a:p>
        </p:txBody>
      </p:sp>
      <p:sp>
        <p:nvSpPr>
          <p:cNvPr id="4" name="Title 3">
            <a:extLst>
              <a:ext uri="{FF2B5EF4-FFF2-40B4-BE49-F238E27FC236}">
                <a16:creationId xmlns:a16="http://schemas.microsoft.com/office/drawing/2014/main" id="{839BA931-9E47-3CC2-F386-B3A0233E8119}"/>
              </a:ext>
            </a:extLst>
          </p:cNvPr>
          <p:cNvSpPr>
            <a:spLocks noGrp="1"/>
          </p:cNvSpPr>
          <p:nvPr>
            <p:ph type="title"/>
          </p:nvPr>
        </p:nvSpPr>
        <p:spPr/>
        <p:txBody>
          <a:bodyPr vert="horz">
            <a:normAutofit/>
          </a:bodyPr>
          <a:lstStyle/>
          <a:p>
            <a:r>
              <a:rPr lang="en-US" b="0" i="1" dirty="0">
                <a:solidFill>
                  <a:schemeClr val="accent1"/>
                </a:solidFill>
              </a:rPr>
              <a:t>Having a Seat Doesn't Mean Having a Say</a:t>
            </a:r>
            <a:endParaRPr lang="en-US" b="0" dirty="0">
              <a:solidFill>
                <a:srgbClr val="575757"/>
              </a:solidFill>
            </a:endParaRPr>
          </a:p>
        </p:txBody>
      </p:sp>
      <p:sp>
        <p:nvSpPr>
          <p:cNvPr id="35" name="Rectangle 34">
            <a:extLst>
              <a:ext uri="{FF2B5EF4-FFF2-40B4-BE49-F238E27FC236}">
                <a16:creationId xmlns:a16="http://schemas.microsoft.com/office/drawing/2014/main" id="{EBF7AE64-9A8C-6CA5-7101-10CC68A39373}"/>
              </a:ext>
            </a:extLst>
          </p:cNvPr>
          <p:cNvSpPr/>
          <p:nvPr/>
        </p:nvSpPr>
        <p:spPr>
          <a:xfrm>
            <a:off x="462408" y="1770962"/>
            <a:ext cx="4014954" cy="2731517"/>
          </a:xfrm>
          <a:prstGeom prst="rect">
            <a:avLst/>
          </a:prstGeom>
          <a:noFill/>
          <a:ln>
            <a:noFill/>
          </a:ln>
        </p:spPr>
        <p:style>
          <a:lnRef idx="0">
            <a:scrgbClr r="0" g="0" b="0"/>
          </a:lnRef>
          <a:fillRef idx="0">
            <a:scrgbClr r="0" g="0" b="0"/>
          </a:fillRef>
          <a:effectRef idx="0">
            <a:scrgbClr r="0" g="0" b="0"/>
          </a:effectRef>
          <a:fontRef idx="minor">
            <a:schemeClr val="lt1"/>
          </a:fontRef>
        </p:style>
        <p:txBody>
          <a:bodyPr wrap="square" rtlCol="0" anchor="ctr">
            <a:spAutoFit/>
          </a:bodyPr>
          <a:lstStyle/>
          <a:p>
            <a:pPr>
              <a:spcAft>
                <a:spcPts val="900"/>
              </a:spcAft>
            </a:pPr>
            <a:r>
              <a:rPr lang="en-US" b="1" dirty="0">
                <a:solidFill>
                  <a:schemeClr val="accent1"/>
                </a:solidFill>
              </a:rPr>
              <a:t>In theory, management boards are meritocratic bodies …</a:t>
            </a:r>
          </a:p>
          <a:p>
            <a:pPr marL="171450" indent="-171450">
              <a:spcAft>
                <a:spcPts val="600"/>
              </a:spcAft>
              <a:buFont typeface="Arial" panose="020B0604020202020204" pitchFamily="34" charset="0"/>
              <a:buChar char="•"/>
            </a:pPr>
            <a:r>
              <a:rPr lang="en-US" sz="1200" dirty="0">
                <a:solidFill>
                  <a:schemeClr val="tx1"/>
                </a:solidFill>
                <a:latin typeface="Arial"/>
                <a:cs typeface="Arial"/>
              </a:rPr>
              <a:t>Positions are allocated based on domain expertise (CFO, COO, CTO...)</a:t>
            </a:r>
          </a:p>
          <a:p>
            <a:pPr marL="171450" indent="-171450">
              <a:spcAft>
                <a:spcPts val="600"/>
              </a:spcAft>
              <a:buFont typeface="Arial" panose="020B0604020202020204" pitchFamily="34" charset="0"/>
              <a:buChar char="•"/>
            </a:pPr>
            <a:r>
              <a:rPr lang="en-US" sz="1200" dirty="0">
                <a:solidFill>
                  <a:schemeClr val="tx1"/>
                </a:solidFill>
                <a:cs typeface="Arial"/>
              </a:rPr>
              <a:t>In two-tier governance systems (e.g., Austria, Germany) the management board = </a:t>
            </a:r>
            <a:br>
              <a:rPr lang="en-US" sz="1200" dirty="0">
                <a:solidFill>
                  <a:schemeClr val="tx1"/>
                </a:solidFill>
                <a:cs typeface="Arial"/>
              </a:rPr>
            </a:br>
            <a:r>
              <a:rPr lang="en-US" sz="1200" dirty="0">
                <a:solidFill>
                  <a:schemeClr val="tx1"/>
                </a:solidFill>
                <a:cs typeface="Arial"/>
              </a:rPr>
              <a:t>apex of strategic decision-making</a:t>
            </a:r>
          </a:p>
          <a:p>
            <a:pPr marL="171450" indent="-171450">
              <a:spcAft>
                <a:spcPts val="600"/>
              </a:spcAft>
              <a:buFont typeface="Arial" panose="020B0604020202020204" pitchFamily="34" charset="0"/>
              <a:buChar char="•"/>
            </a:pPr>
            <a:r>
              <a:rPr lang="en-US" sz="1200" dirty="0">
                <a:solidFill>
                  <a:schemeClr val="tx1"/>
                </a:solidFill>
                <a:cs typeface="Arial"/>
              </a:rPr>
              <a:t>While members hold individual functional portfolios, all bear collective responsibility and formally equal decision authority</a:t>
            </a:r>
          </a:p>
          <a:p>
            <a:pPr marL="171450" indent="-171450">
              <a:spcAft>
                <a:spcPts val="600"/>
              </a:spcAft>
              <a:buFont typeface="Arial" panose="020B0604020202020204" pitchFamily="34" charset="0"/>
              <a:buChar char="•"/>
            </a:pPr>
            <a:r>
              <a:rPr lang="en-US" sz="1200" dirty="0">
                <a:solidFill>
                  <a:schemeClr val="tx1"/>
                </a:solidFill>
                <a:cs typeface="Arial"/>
              </a:rPr>
              <a:t>The institutional logic assumes: domain expertise </a:t>
            </a:r>
            <a:r>
              <a:rPr lang="en-US" sz="1200" dirty="0">
                <a:solidFill>
                  <a:srgbClr val="575757"/>
                </a:solidFill>
              </a:rPr>
              <a:t>→</a:t>
            </a:r>
            <a:r>
              <a:rPr lang="en-US" sz="1200" dirty="0">
                <a:solidFill>
                  <a:schemeClr val="tx1"/>
                </a:solidFill>
                <a:cs typeface="Arial"/>
                <a:sym typeface="Wingdings" pitchFamily="2" charset="2"/>
              </a:rPr>
              <a:t> legitimacy </a:t>
            </a:r>
            <a:r>
              <a:rPr lang="en-US" sz="1200" dirty="0">
                <a:solidFill>
                  <a:srgbClr val="575757"/>
                </a:solidFill>
              </a:rPr>
              <a:t>→</a:t>
            </a:r>
            <a:r>
              <a:rPr lang="en-US" sz="1200" dirty="0">
                <a:solidFill>
                  <a:schemeClr val="tx1"/>
                </a:solidFill>
                <a:cs typeface="Arial"/>
                <a:sym typeface="Wingdings" pitchFamily="2" charset="2"/>
              </a:rPr>
              <a:t> decision influence</a:t>
            </a:r>
            <a:endParaRPr lang="en-US" sz="1200" dirty="0">
              <a:solidFill>
                <a:schemeClr val="tx1"/>
              </a:solidFill>
              <a:cs typeface="Arial"/>
            </a:endParaRPr>
          </a:p>
        </p:txBody>
      </p:sp>
      <p:sp>
        <p:nvSpPr>
          <p:cNvPr id="53" name="Rectangle 52">
            <a:extLst>
              <a:ext uri="{FF2B5EF4-FFF2-40B4-BE49-F238E27FC236}">
                <a16:creationId xmlns:a16="http://schemas.microsoft.com/office/drawing/2014/main" id="{0A48C8A0-F49A-BB6D-9FAD-000C769CEA02}"/>
              </a:ext>
            </a:extLst>
          </p:cNvPr>
          <p:cNvSpPr/>
          <p:nvPr/>
        </p:nvSpPr>
        <p:spPr>
          <a:xfrm>
            <a:off x="4828599" y="1770962"/>
            <a:ext cx="4014954" cy="2246769"/>
          </a:xfrm>
          <a:prstGeom prst="rect">
            <a:avLst/>
          </a:prstGeom>
          <a:noFill/>
          <a:ln>
            <a:noFill/>
          </a:ln>
        </p:spPr>
        <p:style>
          <a:lnRef idx="0">
            <a:scrgbClr r="0" g="0" b="0"/>
          </a:lnRef>
          <a:fillRef idx="0">
            <a:scrgbClr r="0" g="0" b="0"/>
          </a:fillRef>
          <a:effectRef idx="0">
            <a:scrgbClr r="0" g="0" b="0"/>
          </a:effectRef>
          <a:fontRef idx="minor">
            <a:schemeClr val="lt1"/>
          </a:fontRef>
        </p:style>
        <p:txBody>
          <a:bodyPr wrap="square" rtlCol="0" anchor="ctr">
            <a:spAutoFit/>
          </a:bodyPr>
          <a:lstStyle/>
          <a:p>
            <a:pPr>
              <a:spcAft>
                <a:spcPts val="900"/>
              </a:spcAft>
            </a:pPr>
            <a:r>
              <a:rPr lang="en-US" b="1" dirty="0">
                <a:solidFill>
                  <a:schemeClr val="accent1"/>
                </a:solidFill>
              </a:rPr>
              <a:t>…but in reality, recent gender and board research shows us that …</a:t>
            </a:r>
          </a:p>
          <a:p>
            <a:pPr marL="171450" indent="-171450">
              <a:spcAft>
                <a:spcPts val="600"/>
              </a:spcAft>
              <a:buFont typeface="Arial" panose="020B0604020202020204" pitchFamily="34" charset="0"/>
              <a:buChar char="•"/>
            </a:pPr>
            <a:r>
              <a:rPr lang="en-US" sz="1200" dirty="0">
                <a:solidFill>
                  <a:schemeClr val="tx1"/>
                </a:solidFill>
                <a:latin typeface="Arial"/>
                <a:cs typeface="Arial"/>
              </a:rPr>
              <a:t>Not all contributions from formally expert actors gain decision traction — the process from contribution to influence is interactional</a:t>
            </a:r>
            <a:r>
              <a:rPr lang="en-US" sz="1200" b="1" i="1" dirty="0">
                <a:solidFill>
                  <a:schemeClr val="tx1"/>
                </a:solidFill>
                <a:latin typeface="Arial"/>
                <a:cs typeface="Arial"/>
              </a:rPr>
              <a:t> </a:t>
            </a:r>
            <a:r>
              <a:rPr lang="en-US" sz="1050" dirty="0">
                <a:solidFill>
                  <a:srgbClr val="575757"/>
                </a:solidFill>
                <a:latin typeface="Arial"/>
                <a:cs typeface="Arial"/>
              </a:rPr>
              <a:t>(Wiersema &amp; Mors, 2024)</a:t>
            </a:r>
          </a:p>
          <a:p>
            <a:pPr marL="171450" indent="-171450">
              <a:spcAft>
                <a:spcPts val="600"/>
              </a:spcAft>
              <a:buFont typeface="Arial" panose="020B0604020202020204" pitchFamily="34" charset="0"/>
              <a:buChar char="•"/>
            </a:pPr>
            <a:r>
              <a:rPr lang="en-US" sz="1200" dirty="0">
                <a:solidFill>
                  <a:schemeClr val="tx1"/>
                </a:solidFill>
                <a:latin typeface="Arial"/>
                <a:cs typeface="Arial"/>
              </a:rPr>
              <a:t>Women directors deploy tactical repertoires to navigate gendered scrutiny and legitimacy constraints </a:t>
            </a:r>
            <a:br>
              <a:rPr lang="en-US" sz="1200" dirty="0">
                <a:solidFill>
                  <a:schemeClr val="tx1"/>
                </a:solidFill>
                <a:latin typeface="Arial"/>
                <a:cs typeface="Arial"/>
              </a:rPr>
            </a:br>
            <a:r>
              <a:rPr lang="en-US" sz="1050" dirty="0">
                <a:solidFill>
                  <a:srgbClr val="575757"/>
                </a:solidFill>
                <a:latin typeface="Arial"/>
                <a:cs typeface="Arial"/>
              </a:rPr>
              <a:t>(Trzebiatowski et al., 2023)</a:t>
            </a:r>
          </a:p>
          <a:p>
            <a:pPr marL="171450" indent="-171450">
              <a:spcAft>
                <a:spcPts val="600"/>
              </a:spcAft>
              <a:buFont typeface="Arial" panose="020B0604020202020204" pitchFamily="34" charset="0"/>
              <a:buChar char="•"/>
            </a:pPr>
            <a:r>
              <a:rPr lang="en-US" sz="1200" dirty="0">
                <a:solidFill>
                  <a:schemeClr val="tx1"/>
                </a:solidFill>
                <a:latin typeface="Arial"/>
                <a:cs typeface="Arial"/>
              </a:rPr>
              <a:t>Having formal expertise ≠ guaranteed decision traction (=measurement for influence) </a:t>
            </a:r>
          </a:p>
        </p:txBody>
      </p:sp>
    </p:spTree>
    <p:extLst>
      <p:ext uri="{BB962C8B-B14F-4D97-AF65-F5344CB8AC3E}">
        <p14:creationId xmlns:p14="http://schemas.microsoft.com/office/powerpoint/2010/main" val="824171368"/>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D318AF-248D-94CC-DF09-8AFBCC2FF7E6}"/>
            </a:ext>
          </a:extLst>
        </p:cNvPr>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F403FB1C-C9FA-9708-7EA3-A634E5CE7435}"/>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84" imgH="486" progId="TCLayout.ActiveDocument.1">
                  <p:embed/>
                </p:oleObj>
              </mc:Choice>
              <mc:Fallback>
                <p:oleObj name="think-cell Slide" r:id="rId4" imgW="484" imgH="486" progId="TCLayout.ActiveDocument.1">
                  <p:embed/>
                  <p:pic>
                    <p:nvPicPr>
                      <p:cNvPr id="8" name="think-cell data - do not delete" hidden="1">
                        <a:extLst>
                          <a:ext uri="{FF2B5EF4-FFF2-40B4-BE49-F238E27FC236}">
                            <a16:creationId xmlns:a16="http://schemas.microsoft.com/office/drawing/2014/main" id="{F403FB1C-C9FA-9708-7EA3-A634E5CE7435}"/>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9" name="Rounded Rectangle 18">
            <a:extLst>
              <a:ext uri="{FF2B5EF4-FFF2-40B4-BE49-F238E27FC236}">
                <a16:creationId xmlns:a16="http://schemas.microsoft.com/office/drawing/2014/main" id="{6BB2B1BA-536A-9677-0F7D-C5434F72C793}"/>
              </a:ext>
            </a:extLst>
          </p:cNvPr>
          <p:cNvSpPr/>
          <p:nvPr/>
        </p:nvSpPr>
        <p:spPr>
          <a:xfrm>
            <a:off x="472285" y="1215950"/>
            <a:ext cx="8209308" cy="1001029"/>
          </a:xfrm>
          <a:prstGeom prst="roundRect">
            <a:avLst>
              <a:gd name="adj" fmla="val 10499"/>
            </a:avLst>
          </a:prstGeom>
          <a:solidFill>
            <a:schemeClr val="tx2"/>
          </a:solidFill>
          <a:ln w="25400" cap="flat" cmpd="sng" algn="ctr">
            <a:solidFill>
              <a:schemeClr val="accent1"/>
            </a:solidFill>
            <a:prstDash val="solid"/>
            <a:round/>
            <a:headEnd type="none" w="med" len="med"/>
            <a:tailEnd type="none" w="med" len="med"/>
          </a:ln>
          <a:effectLst/>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pPr>
              <a:spcAft>
                <a:spcPts val="300"/>
              </a:spcAft>
            </a:pPr>
            <a:r>
              <a:rPr lang="en-US" b="1" dirty="0">
                <a:solidFill>
                  <a:schemeClr val="bg2"/>
                </a:solidFill>
              </a:rPr>
              <a:t>Main-RQ: How do contributions from women executives gain — or fail to gain — decision traction in board deliberation?</a:t>
            </a:r>
          </a:p>
          <a:p>
            <a:pPr>
              <a:spcAft>
                <a:spcPts val="300"/>
              </a:spcAft>
            </a:pPr>
            <a:r>
              <a:rPr lang="en-US" sz="1200" i="1" dirty="0">
                <a:solidFill>
                  <a:schemeClr val="bg2"/>
                </a:solidFill>
              </a:rPr>
              <a:t>Sub-RQ: How do decision type, executive role, and board gender composition moderate this process?</a:t>
            </a:r>
            <a:endParaRPr lang="en-US" sz="1200" dirty="0">
              <a:solidFill>
                <a:schemeClr val="bg2"/>
              </a:solidFill>
            </a:endParaRPr>
          </a:p>
        </p:txBody>
      </p:sp>
      <p:sp>
        <p:nvSpPr>
          <p:cNvPr id="3" name="Slide Number Placeholder 2">
            <a:extLst>
              <a:ext uri="{FF2B5EF4-FFF2-40B4-BE49-F238E27FC236}">
                <a16:creationId xmlns:a16="http://schemas.microsoft.com/office/drawing/2014/main" id="{0ACADE9C-AD11-5D2E-376A-04397A20416B}"/>
              </a:ext>
            </a:extLst>
          </p:cNvPr>
          <p:cNvSpPr>
            <a:spLocks noGrp="1"/>
          </p:cNvSpPr>
          <p:nvPr>
            <p:ph type="sldNum" idx="12"/>
          </p:nvPr>
        </p:nvSpPr>
        <p:spPr>
          <a:xfrm>
            <a:off x="462407" y="4118738"/>
            <a:ext cx="892150" cy="258085"/>
          </a:xfrm>
        </p:spPr>
        <p:txBody>
          <a:bodyPr/>
          <a:lstStyle/>
          <a:p>
            <a:pPr marL="0" lvl="0" indent="0" algn="l" rtl="0">
              <a:spcBef>
                <a:spcPts val="0"/>
              </a:spcBef>
              <a:spcAft>
                <a:spcPts val="0"/>
              </a:spcAft>
              <a:buNone/>
            </a:pPr>
            <a:r>
              <a:rPr lang="en-US"/>
              <a:t>SEITE </a:t>
            </a:r>
            <a:fld id="{00000000-1234-1234-1234-123412341234}" type="slidenum">
              <a:rPr lang="en-US" smtClean="0"/>
              <a:t>3</a:t>
            </a:fld>
            <a:endParaRPr/>
          </a:p>
        </p:txBody>
      </p:sp>
      <p:sp>
        <p:nvSpPr>
          <p:cNvPr id="4" name="Title 3">
            <a:extLst>
              <a:ext uri="{FF2B5EF4-FFF2-40B4-BE49-F238E27FC236}">
                <a16:creationId xmlns:a16="http://schemas.microsoft.com/office/drawing/2014/main" id="{01375777-66F5-1FBE-CB90-6AB507304588}"/>
              </a:ext>
            </a:extLst>
          </p:cNvPr>
          <p:cNvSpPr>
            <a:spLocks noGrp="1"/>
          </p:cNvSpPr>
          <p:nvPr>
            <p:ph type="title"/>
          </p:nvPr>
        </p:nvSpPr>
        <p:spPr/>
        <p:txBody>
          <a:bodyPr vert="horz"/>
          <a:lstStyle/>
          <a:p>
            <a:r>
              <a:rPr lang="en-US" b="0" dirty="0">
                <a:solidFill>
                  <a:srgbClr val="0096D3"/>
                </a:solidFill>
              </a:rPr>
              <a:t>Research Question  </a:t>
            </a:r>
          </a:p>
        </p:txBody>
      </p:sp>
      <p:sp>
        <p:nvSpPr>
          <p:cNvPr id="5" name="Rectangle 4">
            <a:extLst>
              <a:ext uri="{FF2B5EF4-FFF2-40B4-BE49-F238E27FC236}">
                <a16:creationId xmlns:a16="http://schemas.microsoft.com/office/drawing/2014/main" id="{56744AF1-883B-803F-D4F5-221B888E2391}"/>
              </a:ext>
            </a:extLst>
          </p:cNvPr>
          <p:cNvSpPr/>
          <p:nvPr/>
        </p:nvSpPr>
        <p:spPr>
          <a:xfrm>
            <a:off x="462407" y="2222931"/>
            <a:ext cx="8084671" cy="1179871"/>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575757"/>
              </a:solidFill>
            </a:endParaRPr>
          </a:p>
        </p:txBody>
      </p:sp>
      <p:sp>
        <p:nvSpPr>
          <p:cNvPr id="35" name="TextBox 34">
            <a:extLst>
              <a:ext uri="{FF2B5EF4-FFF2-40B4-BE49-F238E27FC236}">
                <a16:creationId xmlns:a16="http://schemas.microsoft.com/office/drawing/2014/main" id="{40E75FD9-1980-F0C8-2D59-1F1ADC401019}"/>
              </a:ext>
            </a:extLst>
          </p:cNvPr>
          <p:cNvSpPr txBox="1"/>
          <p:nvPr/>
        </p:nvSpPr>
        <p:spPr>
          <a:xfrm>
            <a:off x="462408" y="2354592"/>
            <a:ext cx="8141946" cy="1646605"/>
          </a:xfrm>
          <a:prstGeom prst="rect">
            <a:avLst/>
          </a:prstGeom>
          <a:noFill/>
        </p:spPr>
        <p:txBody>
          <a:bodyPr wrap="square" rtlCol="0">
            <a:spAutoFit/>
          </a:bodyPr>
          <a:lstStyle/>
          <a:p>
            <a:pPr>
              <a:spcAft>
                <a:spcPts val="600"/>
              </a:spcAft>
            </a:pPr>
            <a:r>
              <a:rPr lang="en-US" sz="1200" b="1" dirty="0">
                <a:solidFill>
                  <a:schemeClr val="accent1"/>
                </a:solidFill>
              </a:rPr>
              <a:t>How do we answer this RQ?  </a:t>
            </a:r>
          </a:p>
          <a:p>
            <a:pPr marL="228600" indent="-228600">
              <a:spcAft>
                <a:spcPts val="300"/>
              </a:spcAft>
              <a:buFont typeface="+mj-lt"/>
              <a:buAutoNum type="arabicPeriod"/>
            </a:pPr>
            <a:r>
              <a:rPr lang="en-US" sz="1200" dirty="0"/>
              <a:t>We reconstruct full decision episodes — from emergence to outcome through interviews  </a:t>
            </a:r>
          </a:p>
          <a:p>
            <a:pPr marL="228600" indent="-228600">
              <a:spcAft>
                <a:spcPts val="300"/>
              </a:spcAft>
              <a:buFont typeface="+mj-lt"/>
              <a:buAutoNum type="arabicPeriod"/>
            </a:pPr>
            <a:r>
              <a:rPr lang="en-US" sz="1200" dirty="0"/>
              <a:t>We compare high-traction vs. low-traction/failed decision episodes </a:t>
            </a:r>
          </a:p>
          <a:p>
            <a:pPr marL="228600" indent="-228600">
              <a:spcAft>
                <a:spcPts val="300"/>
              </a:spcAft>
              <a:buFont typeface="+mj-lt"/>
              <a:buAutoNum type="arabicPeriod"/>
            </a:pPr>
            <a:r>
              <a:rPr lang="en-US" sz="1200" dirty="0"/>
              <a:t>We identify recurring patterns in the process chain: Contribution → Legitimacy Judgment → Decision Traction</a:t>
            </a:r>
            <a:endParaRPr lang="en-US" sz="1200" dirty="0">
              <a:sym typeface="Wingdings" pitchFamily="2" charset="2"/>
            </a:endParaRPr>
          </a:p>
          <a:p>
            <a:pPr marL="228600" indent="-228600">
              <a:spcAft>
                <a:spcPts val="300"/>
              </a:spcAft>
              <a:buFont typeface="+mj-lt"/>
              <a:buAutoNum type="arabicPeriod"/>
            </a:pPr>
            <a:r>
              <a:rPr lang="en-US" sz="1200" dirty="0">
                <a:sym typeface="Wingdings" pitchFamily="2" charset="2"/>
              </a:rPr>
              <a:t>We examine how conditions (e.g., decision type, executive role and board composition) moderate patterns  </a:t>
            </a:r>
            <a:endParaRPr lang="en-US" sz="1200" dirty="0"/>
          </a:p>
          <a:p>
            <a:br>
              <a:rPr lang="en-US" sz="1200" dirty="0"/>
            </a:br>
            <a:endParaRPr lang="en-US" sz="1200" dirty="0">
              <a:solidFill>
                <a:schemeClr val="tx1"/>
              </a:solidFill>
              <a:latin typeface="+mn-lt"/>
              <a:ea typeface="+mn-ea"/>
              <a:cs typeface="+mn-cs"/>
            </a:endParaRPr>
          </a:p>
        </p:txBody>
      </p:sp>
      <p:sp>
        <p:nvSpPr>
          <p:cNvPr id="7" name="Rounded Rectangle 6">
            <a:extLst>
              <a:ext uri="{FF2B5EF4-FFF2-40B4-BE49-F238E27FC236}">
                <a16:creationId xmlns:a16="http://schemas.microsoft.com/office/drawing/2014/main" id="{158237F1-D8FE-781F-F2A2-DB452106DD20}"/>
              </a:ext>
            </a:extLst>
          </p:cNvPr>
          <p:cNvSpPr/>
          <p:nvPr/>
        </p:nvSpPr>
        <p:spPr>
          <a:xfrm>
            <a:off x="462408" y="3902381"/>
            <a:ext cx="2205441" cy="820677"/>
          </a:xfrm>
          <a:prstGeom prst="roundRect">
            <a:avLst>
              <a:gd name="adj" fmla="val 21860"/>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lIns="0" rIns="0" rtlCol="0" anchor="ctr">
            <a:noAutofit/>
          </a:bodyPr>
          <a:lstStyle/>
          <a:p>
            <a:pPr algn="ctr">
              <a:spcAft>
                <a:spcPts val="600"/>
              </a:spcAft>
            </a:pPr>
            <a:r>
              <a:rPr lang="en-US" sz="1200" b="1" dirty="0">
                <a:solidFill>
                  <a:schemeClr val="bg2"/>
                </a:solidFill>
              </a:rPr>
              <a:t>Contribution</a:t>
            </a:r>
          </a:p>
          <a:p>
            <a:pPr algn="ctr">
              <a:spcAft>
                <a:spcPts val="600"/>
              </a:spcAft>
            </a:pPr>
            <a:r>
              <a:rPr lang="en-US" sz="1000" b="1" dirty="0">
                <a:solidFill>
                  <a:schemeClr val="bg1"/>
                </a:solidFill>
              </a:rPr>
              <a:t>= (Observable) Move</a:t>
            </a:r>
            <a:br>
              <a:rPr lang="en-US" sz="900" b="1" dirty="0">
                <a:solidFill>
                  <a:schemeClr val="bg1"/>
                </a:solidFill>
              </a:rPr>
            </a:br>
            <a:r>
              <a:rPr lang="en-US" sz="900" dirty="0">
                <a:solidFill>
                  <a:schemeClr val="bg1"/>
                </a:solidFill>
              </a:rPr>
              <a:t>What move does an executive make? </a:t>
            </a:r>
          </a:p>
        </p:txBody>
      </p:sp>
      <p:sp>
        <p:nvSpPr>
          <p:cNvPr id="9" name="Rounded Rectangle 8">
            <a:extLst>
              <a:ext uri="{FF2B5EF4-FFF2-40B4-BE49-F238E27FC236}">
                <a16:creationId xmlns:a16="http://schemas.microsoft.com/office/drawing/2014/main" id="{D5A17804-A33D-59B4-87C6-36A4339C48A6}"/>
              </a:ext>
            </a:extLst>
          </p:cNvPr>
          <p:cNvSpPr/>
          <p:nvPr/>
        </p:nvSpPr>
        <p:spPr>
          <a:xfrm>
            <a:off x="3464341" y="3902382"/>
            <a:ext cx="2205441" cy="820677"/>
          </a:xfrm>
          <a:prstGeom prst="roundRect">
            <a:avLst>
              <a:gd name="adj" fmla="val 21860"/>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lIns="0" rIns="0" rtlCol="0" anchor="ctr">
            <a:noAutofit/>
          </a:bodyPr>
          <a:lstStyle/>
          <a:p>
            <a:pPr algn="ctr">
              <a:spcAft>
                <a:spcPts val="600"/>
              </a:spcAft>
            </a:pPr>
            <a:r>
              <a:rPr lang="en-US" sz="1200" b="1" dirty="0">
                <a:solidFill>
                  <a:schemeClr val="bg2"/>
                </a:solidFill>
              </a:rPr>
              <a:t>Legitimacy Judgment</a:t>
            </a:r>
          </a:p>
          <a:p>
            <a:pPr algn="ctr"/>
            <a:r>
              <a:rPr lang="en-US" sz="900" b="1" dirty="0">
                <a:solidFill>
                  <a:schemeClr val="bg1"/>
                </a:solidFill>
              </a:rPr>
              <a:t>= Response (Interactional evaluation)</a:t>
            </a:r>
            <a:br>
              <a:rPr lang="en-US" sz="900" b="1" dirty="0">
                <a:solidFill>
                  <a:schemeClr val="bg1"/>
                </a:solidFill>
              </a:rPr>
            </a:br>
            <a:r>
              <a:rPr lang="en-US" sz="900" dirty="0">
                <a:solidFill>
                  <a:schemeClr val="bg1"/>
                </a:solidFill>
              </a:rPr>
              <a:t>How do peers respond – with uptake or dismissal?</a:t>
            </a:r>
          </a:p>
        </p:txBody>
      </p:sp>
      <p:sp>
        <p:nvSpPr>
          <p:cNvPr id="10" name="Rounded Rectangle 9">
            <a:extLst>
              <a:ext uri="{FF2B5EF4-FFF2-40B4-BE49-F238E27FC236}">
                <a16:creationId xmlns:a16="http://schemas.microsoft.com/office/drawing/2014/main" id="{F015B42B-CB18-3FB9-E5F0-CA5E372C9E37}"/>
              </a:ext>
            </a:extLst>
          </p:cNvPr>
          <p:cNvSpPr/>
          <p:nvPr/>
        </p:nvSpPr>
        <p:spPr>
          <a:xfrm>
            <a:off x="6466275" y="3902382"/>
            <a:ext cx="2205441" cy="820677"/>
          </a:xfrm>
          <a:prstGeom prst="roundRect">
            <a:avLst>
              <a:gd name="adj" fmla="val 21860"/>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lIns="0" rIns="0" rtlCol="0" anchor="ctr">
            <a:noAutofit/>
          </a:bodyPr>
          <a:lstStyle/>
          <a:p>
            <a:pPr algn="ctr">
              <a:spcAft>
                <a:spcPts val="600"/>
              </a:spcAft>
            </a:pPr>
            <a:r>
              <a:rPr lang="en-US" sz="1200" b="1" dirty="0">
                <a:solidFill>
                  <a:schemeClr val="bg2"/>
                </a:solidFill>
              </a:rPr>
              <a:t>Decision Traction</a:t>
            </a:r>
            <a:endParaRPr lang="en-US" sz="1100" b="1" dirty="0">
              <a:solidFill>
                <a:schemeClr val="bg2"/>
              </a:solidFill>
            </a:endParaRPr>
          </a:p>
          <a:p>
            <a:pPr algn="ctr">
              <a:spcAft>
                <a:spcPts val="600"/>
              </a:spcAft>
            </a:pPr>
            <a:r>
              <a:rPr lang="en-US" sz="1000" dirty="0">
                <a:solidFill>
                  <a:schemeClr val="bg1"/>
                </a:solidFill>
              </a:rPr>
              <a:t>= </a:t>
            </a:r>
            <a:r>
              <a:rPr lang="en-US" sz="1000" b="1" dirty="0">
                <a:solidFill>
                  <a:schemeClr val="bg1"/>
                </a:solidFill>
              </a:rPr>
              <a:t>Outcome</a:t>
            </a:r>
            <a:br>
              <a:rPr lang="en-US" sz="1000" b="1" dirty="0">
                <a:solidFill>
                  <a:schemeClr val="bg1"/>
                </a:solidFill>
              </a:rPr>
            </a:br>
            <a:r>
              <a:rPr lang="en-US" sz="900" dirty="0">
                <a:solidFill>
                  <a:schemeClr val="bg1"/>
                </a:solidFill>
              </a:rPr>
              <a:t>Does the issue advance, stall, or get sidelined? </a:t>
            </a:r>
          </a:p>
        </p:txBody>
      </p:sp>
      <p:cxnSp>
        <p:nvCxnSpPr>
          <p:cNvPr id="11" name="Straight Arrow Connector 10">
            <a:extLst>
              <a:ext uri="{FF2B5EF4-FFF2-40B4-BE49-F238E27FC236}">
                <a16:creationId xmlns:a16="http://schemas.microsoft.com/office/drawing/2014/main" id="{612DC1E7-791A-6AFA-A5D0-7FA3BB7CB481}"/>
              </a:ext>
            </a:extLst>
          </p:cNvPr>
          <p:cNvCxnSpPr>
            <a:cxnSpLocks/>
          </p:cNvCxnSpPr>
          <p:nvPr/>
        </p:nvCxnSpPr>
        <p:spPr>
          <a:xfrm>
            <a:off x="2799189" y="4312720"/>
            <a:ext cx="533812" cy="0"/>
          </a:xfrm>
          <a:prstGeom prst="straightConnector1">
            <a:avLst/>
          </a:prstGeom>
          <a:ln w="12700">
            <a:solidFill>
              <a:schemeClr val="bg2"/>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3695FC7F-489B-6F2B-69DE-BDBE776A8E37}"/>
              </a:ext>
            </a:extLst>
          </p:cNvPr>
          <p:cNvCxnSpPr>
            <a:cxnSpLocks/>
          </p:cNvCxnSpPr>
          <p:nvPr/>
        </p:nvCxnSpPr>
        <p:spPr>
          <a:xfrm>
            <a:off x="5801122" y="4312720"/>
            <a:ext cx="533812" cy="0"/>
          </a:xfrm>
          <a:prstGeom prst="straightConnector1">
            <a:avLst/>
          </a:prstGeom>
          <a:ln w="12700">
            <a:solidFill>
              <a:schemeClr val="bg2"/>
            </a:solidFill>
            <a:tailEnd type="triangle" w="med" len="med"/>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A758075E-E1A1-EEDD-F8D8-FEB8EE0AF5E4}"/>
              </a:ext>
            </a:extLst>
          </p:cNvPr>
          <p:cNvSpPr/>
          <p:nvPr/>
        </p:nvSpPr>
        <p:spPr>
          <a:xfrm>
            <a:off x="404734" y="3759865"/>
            <a:ext cx="8386997" cy="1105709"/>
          </a:xfrm>
          <a:prstGeom prst="rect">
            <a:avLst/>
          </a:prstGeom>
          <a:noFill/>
          <a:ln w="9525">
            <a:solidFill>
              <a:schemeClr val="accent3"/>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B4924991-848D-15D4-94E1-49D8092700A8}"/>
              </a:ext>
            </a:extLst>
          </p:cNvPr>
          <p:cNvSpPr txBox="1"/>
          <p:nvPr/>
        </p:nvSpPr>
        <p:spPr>
          <a:xfrm>
            <a:off x="3337604" y="4758832"/>
            <a:ext cx="2521258" cy="253916"/>
          </a:xfrm>
          <a:prstGeom prst="rect">
            <a:avLst/>
          </a:prstGeom>
          <a:solidFill>
            <a:srgbClr val="FFFFFF"/>
          </a:solidFill>
        </p:spPr>
        <p:txBody>
          <a:bodyPr wrap="square" rtlCol="0">
            <a:spAutoFit/>
          </a:bodyPr>
          <a:lstStyle/>
          <a:p>
            <a:pPr algn="ctr"/>
            <a:r>
              <a:rPr lang="en-US" sz="1050" b="1" dirty="0">
                <a:solidFill>
                  <a:schemeClr val="accent3"/>
                </a:solidFill>
              </a:rPr>
              <a:t>Main RQ – understand the pattern </a:t>
            </a:r>
            <a:endParaRPr lang="en-US" sz="1200" dirty="0">
              <a:solidFill>
                <a:schemeClr val="accent3"/>
              </a:solidFill>
            </a:endParaRPr>
          </a:p>
        </p:txBody>
      </p:sp>
      <p:sp>
        <p:nvSpPr>
          <p:cNvPr id="2" name="TextBox 1">
            <a:extLst>
              <a:ext uri="{FF2B5EF4-FFF2-40B4-BE49-F238E27FC236}">
                <a16:creationId xmlns:a16="http://schemas.microsoft.com/office/drawing/2014/main" id="{B57C69FA-38FD-ED05-B436-E3EBC66BF7B3}"/>
              </a:ext>
            </a:extLst>
          </p:cNvPr>
          <p:cNvSpPr txBox="1"/>
          <p:nvPr/>
        </p:nvSpPr>
        <p:spPr>
          <a:xfrm>
            <a:off x="2804100" y="5312234"/>
            <a:ext cx="3534762" cy="253916"/>
          </a:xfrm>
          <a:prstGeom prst="rect">
            <a:avLst/>
          </a:prstGeom>
          <a:solidFill>
            <a:srgbClr val="FFFFFF"/>
          </a:solidFill>
        </p:spPr>
        <p:txBody>
          <a:bodyPr wrap="square" rtlCol="0">
            <a:spAutoFit/>
          </a:bodyPr>
          <a:lstStyle/>
          <a:p>
            <a:pPr algn="ctr"/>
            <a:r>
              <a:rPr lang="en-US" sz="1050" b="1" dirty="0">
                <a:solidFill>
                  <a:schemeClr val="accent3"/>
                </a:solidFill>
              </a:rPr>
              <a:t>Sub-RQ – what moderates these patterns </a:t>
            </a:r>
            <a:endParaRPr lang="en-US" sz="1200" dirty="0">
              <a:solidFill>
                <a:schemeClr val="accent3"/>
              </a:solidFill>
            </a:endParaRPr>
          </a:p>
        </p:txBody>
      </p:sp>
      <p:cxnSp>
        <p:nvCxnSpPr>
          <p:cNvPr id="13" name="Straight Arrow Connector 12">
            <a:extLst>
              <a:ext uri="{FF2B5EF4-FFF2-40B4-BE49-F238E27FC236}">
                <a16:creationId xmlns:a16="http://schemas.microsoft.com/office/drawing/2014/main" id="{280352F8-C9F7-B143-E538-6948A83907D1}"/>
              </a:ext>
            </a:extLst>
          </p:cNvPr>
          <p:cNvCxnSpPr>
            <a:cxnSpLocks/>
          </p:cNvCxnSpPr>
          <p:nvPr/>
        </p:nvCxnSpPr>
        <p:spPr>
          <a:xfrm flipV="1">
            <a:off x="4559550" y="4981734"/>
            <a:ext cx="0" cy="315833"/>
          </a:xfrm>
          <a:prstGeom prst="straightConnector1">
            <a:avLst/>
          </a:prstGeom>
          <a:ln w="12700">
            <a:solidFill>
              <a:schemeClr val="bg2"/>
            </a:solidFill>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1686263"/>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A9661-C1DF-C2B2-C2E8-4CCF868DF590}"/>
            </a:ext>
          </a:extLst>
        </p:cNvPr>
        <p:cNvGrpSpPr/>
        <p:nvPr/>
      </p:nvGrpSpPr>
      <p:grpSpPr>
        <a:xfrm>
          <a:off x="0" y="0"/>
          <a:ext cx="0" cy="0"/>
          <a:chOff x="0" y="0"/>
          <a:chExt cx="0" cy="0"/>
        </a:xfrm>
      </p:grpSpPr>
      <p:graphicFrame>
        <p:nvGraphicFramePr>
          <p:cNvPr id="21" name="think-cell data - do not delete" hidden="1">
            <a:extLst>
              <a:ext uri="{FF2B5EF4-FFF2-40B4-BE49-F238E27FC236}">
                <a16:creationId xmlns:a16="http://schemas.microsoft.com/office/drawing/2014/main" id="{8F1CE1BD-C11E-D4C6-94F7-99349BAE9C4A}"/>
              </a:ext>
            </a:extLst>
          </p:cNvPr>
          <p:cNvGraphicFramePr>
            <a:graphicFrameLocks noChangeAspect="1"/>
          </p:cNvGraphicFramePr>
          <p:nvPr>
            <p:custDataLst>
              <p:tags r:id="rId1"/>
            </p:custDataLst>
            <p:extLst>
              <p:ext uri="{D42A27DB-BD31-4B8C-83A1-F6EECF244321}">
                <p14:modId xmlns:p14="http://schemas.microsoft.com/office/powerpoint/2010/main" val="53957149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84" imgH="486" progId="TCLayout.ActiveDocument.1">
                  <p:embed/>
                </p:oleObj>
              </mc:Choice>
              <mc:Fallback>
                <p:oleObj name="think-cell Slide" r:id="rId4" imgW="484" imgH="486" progId="TCLayout.ActiveDocument.1">
                  <p:embed/>
                  <p:pic>
                    <p:nvPicPr>
                      <p:cNvPr id="21" name="think-cell data - do not delete" hidden="1">
                        <a:extLst>
                          <a:ext uri="{FF2B5EF4-FFF2-40B4-BE49-F238E27FC236}">
                            <a16:creationId xmlns:a16="http://schemas.microsoft.com/office/drawing/2014/main" id="{8F1CE1BD-C11E-D4C6-94F7-99349BAE9C4A}"/>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Slide Number Placeholder 2">
            <a:extLst>
              <a:ext uri="{FF2B5EF4-FFF2-40B4-BE49-F238E27FC236}">
                <a16:creationId xmlns:a16="http://schemas.microsoft.com/office/drawing/2014/main" id="{116F97FF-979F-A376-9B6B-1FB1DE9AA0CB}"/>
              </a:ext>
            </a:extLst>
          </p:cNvPr>
          <p:cNvSpPr>
            <a:spLocks noGrp="1"/>
          </p:cNvSpPr>
          <p:nvPr>
            <p:ph type="sldNum" idx="12"/>
          </p:nvPr>
        </p:nvSpPr>
        <p:spPr/>
        <p:txBody>
          <a:bodyPr/>
          <a:lstStyle/>
          <a:p>
            <a:pPr marL="0" lvl="0" indent="0" algn="l" rtl="0">
              <a:spcBef>
                <a:spcPts val="0"/>
              </a:spcBef>
              <a:spcAft>
                <a:spcPts val="0"/>
              </a:spcAft>
              <a:buNone/>
            </a:pPr>
            <a:r>
              <a:rPr lang="en-US" dirty="0"/>
              <a:t>SEITE </a:t>
            </a:r>
            <a:fld id="{00000000-1234-1234-1234-123412341234}" type="slidenum">
              <a:rPr lang="en-US" smtClean="0"/>
              <a:t>4</a:t>
            </a:fld>
            <a:endParaRPr dirty="0"/>
          </a:p>
        </p:txBody>
      </p:sp>
      <p:sp>
        <p:nvSpPr>
          <p:cNvPr id="4" name="Title 3">
            <a:extLst>
              <a:ext uri="{FF2B5EF4-FFF2-40B4-BE49-F238E27FC236}">
                <a16:creationId xmlns:a16="http://schemas.microsoft.com/office/drawing/2014/main" id="{FBDF5937-5CC3-A20B-32D9-416DAF10C3C2}"/>
              </a:ext>
            </a:extLst>
          </p:cNvPr>
          <p:cNvSpPr>
            <a:spLocks noGrp="1"/>
          </p:cNvSpPr>
          <p:nvPr>
            <p:ph type="title"/>
          </p:nvPr>
        </p:nvSpPr>
        <p:spPr/>
        <p:txBody>
          <a:bodyPr vert="horz">
            <a:normAutofit/>
          </a:bodyPr>
          <a:lstStyle/>
          <a:p>
            <a:r>
              <a:rPr lang="en-US" b="0" dirty="0">
                <a:solidFill>
                  <a:srgbClr val="0096D3"/>
                </a:solidFill>
              </a:rPr>
              <a:t>Why Study Women Executives? </a:t>
            </a:r>
            <a:br>
              <a:rPr lang="en-US" b="0" dirty="0">
                <a:solidFill>
                  <a:srgbClr val="0096D3"/>
                </a:solidFill>
              </a:rPr>
            </a:br>
            <a:r>
              <a:rPr lang="en-US" b="0" dirty="0">
                <a:solidFill>
                  <a:srgbClr val="575757"/>
                </a:solidFill>
              </a:rPr>
              <a:t>An analytical lens not a deficit assumption </a:t>
            </a:r>
          </a:p>
        </p:txBody>
      </p:sp>
      <p:sp>
        <p:nvSpPr>
          <p:cNvPr id="27" name="TextBox 26">
            <a:extLst>
              <a:ext uri="{FF2B5EF4-FFF2-40B4-BE49-F238E27FC236}">
                <a16:creationId xmlns:a16="http://schemas.microsoft.com/office/drawing/2014/main" id="{3E5D8DDA-D737-E0C8-AFAE-0916AB5AE820}"/>
              </a:ext>
            </a:extLst>
          </p:cNvPr>
          <p:cNvSpPr txBox="1"/>
          <p:nvPr/>
        </p:nvSpPr>
        <p:spPr>
          <a:xfrm>
            <a:off x="462407" y="3024450"/>
            <a:ext cx="8336817" cy="1400383"/>
          </a:xfrm>
          <a:prstGeom prst="rect">
            <a:avLst/>
          </a:prstGeom>
          <a:noFill/>
        </p:spPr>
        <p:txBody>
          <a:bodyPr wrap="square" rtlCol="0">
            <a:spAutoFit/>
          </a:bodyPr>
          <a:lstStyle/>
          <a:p>
            <a:pPr>
              <a:spcAft>
                <a:spcPts val="600"/>
              </a:spcAft>
            </a:pPr>
            <a:r>
              <a:rPr lang="en-US" b="1" dirty="0">
                <a:solidFill>
                  <a:srgbClr val="575757"/>
                </a:solidFill>
                <a:latin typeface="+mn-lt"/>
                <a:ea typeface="+mn-ea"/>
                <a:cs typeface="+mn-cs"/>
              </a:rPr>
              <a:t>Thus, this is an analytical lens, not a deficit assumption </a:t>
            </a:r>
          </a:p>
          <a:p>
            <a:pPr marL="171450" indent="-171450">
              <a:spcAft>
                <a:spcPts val="300"/>
              </a:spcAft>
              <a:buFont typeface="Arial" panose="020B0604020202020204" pitchFamily="34" charset="0"/>
              <a:buChar char="•"/>
            </a:pPr>
            <a:r>
              <a:rPr lang="en-US" sz="1200" dirty="0">
                <a:solidFill>
                  <a:schemeClr val="tx1"/>
                </a:solidFill>
                <a:ea typeface="+mn-ea"/>
              </a:rPr>
              <a:t>We do NOT assume women lack influence</a:t>
            </a:r>
          </a:p>
          <a:p>
            <a:pPr marL="171450" indent="-171450">
              <a:spcAft>
                <a:spcPts val="300"/>
              </a:spcAft>
              <a:buFont typeface="Arial" panose="020B0604020202020204" pitchFamily="34" charset="0"/>
              <a:buChar char="•"/>
            </a:pPr>
            <a:r>
              <a:rPr lang="en-US" sz="1200" dirty="0">
                <a:solidFill>
                  <a:schemeClr val="tx1"/>
                </a:solidFill>
                <a:ea typeface="+mn-ea"/>
              </a:rPr>
              <a:t>Legitimacy is relationally constructed for everyone </a:t>
            </a:r>
            <a:r>
              <a:rPr lang="en-US" sz="1050" dirty="0">
                <a:solidFill>
                  <a:srgbClr val="575757"/>
                </a:solidFill>
                <a:ea typeface="+mn-ea"/>
              </a:rPr>
              <a:t>(Suchman, 1995) </a:t>
            </a:r>
          </a:p>
          <a:p>
            <a:pPr marL="171450" indent="-171450">
              <a:spcAft>
                <a:spcPts val="300"/>
              </a:spcAft>
              <a:buFont typeface="Arial" panose="020B0604020202020204" pitchFamily="34" charset="0"/>
              <a:buChar char="•"/>
            </a:pPr>
            <a:r>
              <a:rPr lang="en-US" sz="1200" dirty="0">
                <a:solidFill>
                  <a:schemeClr val="tx1"/>
                </a:solidFill>
                <a:ea typeface="+mn-ea"/>
              </a:rPr>
              <a:t>Status incongruence reveals mechanisms that operate for all — but are more visible under asymmetry </a:t>
            </a:r>
            <a:br>
              <a:rPr lang="en-US" sz="1200" dirty="0">
                <a:solidFill>
                  <a:schemeClr val="tx1"/>
                </a:solidFill>
                <a:ea typeface="+mn-ea"/>
              </a:rPr>
            </a:br>
            <a:r>
              <a:rPr lang="en-US" sz="1050" dirty="0">
                <a:solidFill>
                  <a:srgbClr val="575757"/>
                </a:solidFill>
                <a:ea typeface="+mn-ea"/>
              </a:rPr>
              <a:t>(Ridgeway, 2014)</a:t>
            </a:r>
          </a:p>
          <a:p>
            <a:pPr marL="171450" indent="-171450">
              <a:buFont typeface="Arial" panose="020B0604020202020204" pitchFamily="34" charset="0"/>
              <a:buChar char="•"/>
            </a:pPr>
            <a:endParaRPr lang="en-US" sz="1200" dirty="0">
              <a:solidFill>
                <a:schemeClr val="tx1"/>
              </a:solidFill>
              <a:ea typeface="+mn-ea"/>
            </a:endParaRPr>
          </a:p>
        </p:txBody>
      </p:sp>
      <p:sp>
        <p:nvSpPr>
          <p:cNvPr id="28" name="TextBox 27">
            <a:extLst>
              <a:ext uri="{FF2B5EF4-FFF2-40B4-BE49-F238E27FC236}">
                <a16:creationId xmlns:a16="http://schemas.microsoft.com/office/drawing/2014/main" id="{857E4AAA-4A75-D244-0AC1-C17DE1F5C254}"/>
              </a:ext>
            </a:extLst>
          </p:cNvPr>
          <p:cNvSpPr txBox="1"/>
          <p:nvPr/>
        </p:nvSpPr>
        <p:spPr>
          <a:xfrm>
            <a:off x="462407" y="4722988"/>
            <a:ext cx="8336818" cy="523220"/>
          </a:xfrm>
          <a:prstGeom prst="rect">
            <a:avLst/>
          </a:prstGeom>
          <a:noFill/>
        </p:spPr>
        <p:txBody>
          <a:bodyPr wrap="square" rtlCol="0">
            <a:noAutofit/>
          </a:bodyPr>
          <a:lstStyle/>
          <a:p>
            <a:pPr algn="ctr"/>
            <a:r>
              <a:rPr lang="en-US" b="1" dirty="0">
                <a:solidFill>
                  <a:schemeClr val="accent1"/>
                </a:solidFill>
                <a:latin typeface="+mn-lt"/>
                <a:ea typeface="+mn-ea"/>
                <a:cs typeface="+mn-cs"/>
              </a:rPr>
              <a:t>We study women not because men's legitimacy is unearned, but because status incongruence makes legitimacy judgments observable</a:t>
            </a:r>
          </a:p>
        </p:txBody>
      </p:sp>
      <p:sp>
        <p:nvSpPr>
          <p:cNvPr id="31" name="TextBox 30">
            <a:extLst>
              <a:ext uri="{FF2B5EF4-FFF2-40B4-BE49-F238E27FC236}">
                <a16:creationId xmlns:a16="http://schemas.microsoft.com/office/drawing/2014/main" id="{51995B1D-71B6-4837-15EA-C06146486821}"/>
              </a:ext>
            </a:extLst>
          </p:cNvPr>
          <p:cNvSpPr txBox="1"/>
          <p:nvPr/>
        </p:nvSpPr>
        <p:spPr>
          <a:xfrm>
            <a:off x="462406" y="1369670"/>
            <a:ext cx="8336817" cy="1708160"/>
          </a:xfrm>
          <a:prstGeom prst="rect">
            <a:avLst/>
          </a:prstGeom>
          <a:noFill/>
        </p:spPr>
        <p:txBody>
          <a:bodyPr wrap="square" rtlCol="0">
            <a:spAutoFit/>
          </a:bodyPr>
          <a:lstStyle/>
          <a:p>
            <a:pPr>
              <a:spcAft>
                <a:spcPts val="600"/>
              </a:spcAft>
            </a:pPr>
            <a:r>
              <a:rPr lang="en-US" b="1" dirty="0">
                <a:solidFill>
                  <a:schemeClr val="accent1"/>
                </a:solidFill>
                <a:latin typeface="+mn-lt"/>
                <a:ea typeface="+mn-ea"/>
                <a:cs typeface="+mn-cs"/>
              </a:rPr>
              <a:t>Status Characteristics Theory makes legitimacy-building visible</a:t>
            </a:r>
            <a:endParaRPr lang="en-US" sz="1050" dirty="0">
              <a:solidFill>
                <a:srgbClr val="575757"/>
              </a:solidFill>
              <a:ea typeface="+mn-ea"/>
            </a:endParaRPr>
          </a:p>
          <a:p>
            <a:pPr marL="171450" indent="-171450">
              <a:spcAft>
                <a:spcPts val="300"/>
              </a:spcAft>
              <a:buFont typeface="Arial" panose="020B0604020202020204" pitchFamily="34" charset="0"/>
              <a:buChar char="•"/>
            </a:pPr>
            <a:r>
              <a:rPr lang="en-US" sz="1200" dirty="0">
                <a:solidFill>
                  <a:schemeClr val="tx1"/>
                </a:solidFill>
                <a:ea typeface="+mn-ea"/>
              </a:rPr>
              <a:t>Women executives hold high-status roles in a male-typed domain (Austria: only 12.5% female management board members as of 2025) </a:t>
            </a:r>
          </a:p>
          <a:p>
            <a:pPr marL="171450" indent="-171450">
              <a:spcAft>
                <a:spcPts val="300"/>
              </a:spcAft>
              <a:buFont typeface="Arial" panose="020B0604020202020204" pitchFamily="34" charset="0"/>
              <a:buChar char="•"/>
            </a:pPr>
            <a:r>
              <a:rPr lang="en-US" sz="1200" dirty="0">
                <a:solidFill>
                  <a:schemeClr val="tx1"/>
                </a:solidFill>
                <a:ea typeface="+mn-ea"/>
              </a:rPr>
              <a:t>For status-congruent actors (men), legitimacy is presumed by default, meaning the judgment process runs invisibly </a:t>
            </a:r>
            <a:r>
              <a:rPr lang="en-US" sz="1050" dirty="0">
                <a:solidFill>
                  <a:srgbClr val="575757"/>
                </a:solidFill>
                <a:ea typeface="+mn-ea"/>
              </a:rPr>
              <a:t>(Ridgeway, 2014)</a:t>
            </a:r>
          </a:p>
          <a:p>
            <a:pPr marL="171450" indent="-171450">
              <a:spcAft>
                <a:spcPts val="300"/>
              </a:spcAft>
              <a:buFont typeface="Arial" panose="020B0604020202020204" pitchFamily="34" charset="0"/>
              <a:buChar char="•"/>
            </a:pPr>
            <a:r>
              <a:rPr lang="en-US" sz="1200" dirty="0">
                <a:solidFill>
                  <a:schemeClr val="tx1"/>
                </a:solidFill>
                <a:ea typeface="+mn-ea"/>
              </a:rPr>
              <a:t>For status-incongruent actors (women), legitimacy must be interactionally established, making the process observable </a:t>
            </a:r>
            <a:br>
              <a:rPr lang="en-US" sz="1200" dirty="0">
                <a:solidFill>
                  <a:schemeClr val="tx1"/>
                </a:solidFill>
                <a:ea typeface="+mn-ea"/>
              </a:rPr>
            </a:br>
            <a:r>
              <a:rPr lang="en-US" sz="1050" dirty="0">
                <a:solidFill>
                  <a:srgbClr val="575757"/>
                </a:solidFill>
                <a:ea typeface="+mn-ea"/>
              </a:rPr>
              <a:t>(Vial et al., 2016)</a:t>
            </a:r>
            <a:br>
              <a:rPr lang="en-US" sz="1050" dirty="0">
                <a:solidFill>
                  <a:srgbClr val="575757"/>
                </a:solidFill>
                <a:ea typeface="+mn-ea"/>
              </a:rPr>
            </a:br>
            <a:endParaRPr lang="en-US" sz="1050" dirty="0">
              <a:solidFill>
                <a:srgbClr val="575757"/>
              </a:solidFill>
              <a:ea typeface="+mn-ea"/>
            </a:endParaRPr>
          </a:p>
        </p:txBody>
      </p:sp>
      <p:cxnSp>
        <p:nvCxnSpPr>
          <p:cNvPr id="33" name="Straight Connector 32">
            <a:extLst>
              <a:ext uri="{FF2B5EF4-FFF2-40B4-BE49-F238E27FC236}">
                <a16:creationId xmlns:a16="http://schemas.microsoft.com/office/drawing/2014/main" id="{E9133A77-F1BD-F33E-D0B2-C6EDE04DB366}"/>
              </a:ext>
            </a:extLst>
          </p:cNvPr>
          <p:cNvCxnSpPr/>
          <p:nvPr/>
        </p:nvCxnSpPr>
        <p:spPr>
          <a:xfrm>
            <a:off x="462407" y="4502344"/>
            <a:ext cx="8336819" cy="0"/>
          </a:xfrm>
          <a:prstGeom prst="line">
            <a:avLst/>
          </a:prstGeom>
          <a:ln w="12700"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34" name="Group 33">
            <a:extLst>
              <a:ext uri="{FF2B5EF4-FFF2-40B4-BE49-F238E27FC236}">
                <a16:creationId xmlns:a16="http://schemas.microsoft.com/office/drawing/2014/main" id="{ECEB187B-E26D-ADF1-4007-A40EDFCA6C88}"/>
              </a:ext>
            </a:extLst>
          </p:cNvPr>
          <p:cNvGrpSpPr>
            <a:grpSpLocks noChangeAspect="1"/>
          </p:cNvGrpSpPr>
          <p:nvPr/>
        </p:nvGrpSpPr>
        <p:grpSpPr>
          <a:xfrm rot="5400000">
            <a:off x="4477362" y="4348889"/>
            <a:ext cx="306910" cy="306910"/>
            <a:chOff x="982662" y="1847850"/>
            <a:chExt cx="269875" cy="269875"/>
          </a:xfrm>
        </p:grpSpPr>
        <p:sp>
          <p:nvSpPr>
            <p:cNvPr id="36" name="Oval 50">
              <a:extLst>
                <a:ext uri="{FF2B5EF4-FFF2-40B4-BE49-F238E27FC236}">
                  <a16:creationId xmlns:a16="http://schemas.microsoft.com/office/drawing/2014/main" id="{00FB18D7-969B-ACEE-35A6-BE75EF85F4E0}"/>
                </a:ext>
              </a:extLst>
            </p:cNvPr>
            <p:cNvSpPr>
              <a:spLocks noChangeArrowheads="1"/>
            </p:cNvSpPr>
            <p:nvPr/>
          </p:nvSpPr>
          <p:spPr bwMode="auto">
            <a:xfrm>
              <a:off x="982662" y="1847850"/>
              <a:ext cx="269875" cy="269875"/>
            </a:xfrm>
            <a:prstGeom prst="ellipse">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sp>
          <p:nvSpPr>
            <p:cNvPr id="37" name="Freeform 51">
              <a:extLst>
                <a:ext uri="{FF2B5EF4-FFF2-40B4-BE49-F238E27FC236}">
                  <a16:creationId xmlns:a16="http://schemas.microsoft.com/office/drawing/2014/main" id="{29A301F3-7C47-A4E7-599D-CCCC2C448B84}"/>
                </a:ext>
              </a:extLst>
            </p:cNvPr>
            <p:cNvSpPr>
              <a:spLocks/>
            </p:cNvSpPr>
            <p:nvPr/>
          </p:nvSpPr>
          <p:spPr bwMode="auto">
            <a:xfrm>
              <a:off x="1082675" y="1895475"/>
              <a:ext cx="96837" cy="174625"/>
            </a:xfrm>
            <a:custGeom>
              <a:avLst/>
              <a:gdLst>
                <a:gd name="T0" fmla="*/ 6 w 61"/>
                <a:gd name="T1" fmla="*/ 0 h 110"/>
                <a:gd name="T2" fmla="*/ 0 w 61"/>
                <a:gd name="T3" fmla="*/ 7 h 110"/>
                <a:gd name="T4" fmla="*/ 48 w 61"/>
                <a:gd name="T5" fmla="*/ 55 h 110"/>
                <a:gd name="T6" fmla="*/ 0 w 61"/>
                <a:gd name="T7" fmla="*/ 104 h 110"/>
                <a:gd name="T8" fmla="*/ 6 w 61"/>
                <a:gd name="T9" fmla="*/ 110 h 110"/>
                <a:gd name="T10" fmla="*/ 54 w 61"/>
                <a:gd name="T11" fmla="*/ 62 h 110"/>
                <a:gd name="T12" fmla="*/ 61 w 61"/>
                <a:gd name="T13" fmla="*/ 55 h 110"/>
                <a:gd name="T14" fmla="*/ 54 w 61"/>
                <a:gd name="T15" fmla="*/ 49 h 110"/>
                <a:gd name="T16" fmla="*/ 6 w 61"/>
                <a:gd name="T17"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10">
                  <a:moveTo>
                    <a:pt x="6" y="0"/>
                  </a:moveTo>
                  <a:lnTo>
                    <a:pt x="0" y="7"/>
                  </a:lnTo>
                  <a:lnTo>
                    <a:pt x="48" y="55"/>
                  </a:lnTo>
                  <a:lnTo>
                    <a:pt x="0" y="104"/>
                  </a:lnTo>
                  <a:lnTo>
                    <a:pt x="6" y="110"/>
                  </a:lnTo>
                  <a:lnTo>
                    <a:pt x="54" y="62"/>
                  </a:lnTo>
                  <a:lnTo>
                    <a:pt x="61" y="55"/>
                  </a:lnTo>
                  <a:lnTo>
                    <a:pt x="54" y="49"/>
                  </a:ln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grpSp>
    </p:spTree>
    <p:extLst>
      <p:ext uri="{BB962C8B-B14F-4D97-AF65-F5344CB8AC3E}">
        <p14:creationId xmlns:p14="http://schemas.microsoft.com/office/powerpoint/2010/main" val="1895815819"/>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9F0050-28AF-55DA-3A75-DA27EE6DA2BD}"/>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2EA451AD-3561-54E9-E550-EC94467D4FAD}"/>
              </a:ext>
            </a:extLst>
          </p:cNvPr>
          <p:cNvGraphicFramePr>
            <a:graphicFrameLocks noChangeAspect="1"/>
          </p:cNvGraphicFramePr>
          <p:nvPr>
            <p:custDataLst>
              <p:tags r:id="rId1"/>
            </p:custDataLst>
            <p:extLst>
              <p:ext uri="{D42A27DB-BD31-4B8C-83A1-F6EECF244321}">
                <p14:modId xmlns:p14="http://schemas.microsoft.com/office/powerpoint/2010/main" val="31982970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84" imgH="486" progId="TCLayout.ActiveDocument.1">
                  <p:embed/>
                </p:oleObj>
              </mc:Choice>
              <mc:Fallback>
                <p:oleObj name="think-cell Slide" r:id="rId4" imgW="484" imgH="486" progId="TCLayout.ActiveDocument.1">
                  <p:embed/>
                  <p:pic>
                    <p:nvPicPr>
                      <p:cNvPr id="6" name="think-cell data - do not delete" hidden="1">
                        <a:extLst>
                          <a:ext uri="{FF2B5EF4-FFF2-40B4-BE49-F238E27FC236}">
                            <a16:creationId xmlns:a16="http://schemas.microsoft.com/office/drawing/2014/main" id="{2EA451AD-3561-54E9-E550-EC94467D4FA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Slide Number Placeholder 2">
            <a:extLst>
              <a:ext uri="{FF2B5EF4-FFF2-40B4-BE49-F238E27FC236}">
                <a16:creationId xmlns:a16="http://schemas.microsoft.com/office/drawing/2014/main" id="{DD4AC0AD-330B-566A-1634-434026FC327C}"/>
              </a:ext>
            </a:extLst>
          </p:cNvPr>
          <p:cNvSpPr>
            <a:spLocks noGrp="1"/>
          </p:cNvSpPr>
          <p:nvPr>
            <p:ph type="sldNum" idx="12"/>
          </p:nvPr>
        </p:nvSpPr>
        <p:spPr/>
        <p:txBody>
          <a:bodyPr/>
          <a:lstStyle/>
          <a:p>
            <a:pPr marL="0" lvl="0" indent="0" algn="l" rtl="0">
              <a:spcBef>
                <a:spcPts val="0"/>
              </a:spcBef>
              <a:spcAft>
                <a:spcPts val="0"/>
              </a:spcAft>
              <a:buNone/>
            </a:pPr>
            <a:r>
              <a:rPr lang="en-US"/>
              <a:t>SEITE </a:t>
            </a:r>
            <a:fld id="{00000000-1234-1234-1234-123412341234}" type="slidenum">
              <a:rPr lang="en-US" smtClean="0"/>
              <a:t>5</a:t>
            </a:fld>
            <a:endParaRPr/>
          </a:p>
        </p:txBody>
      </p:sp>
      <p:sp>
        <p:nvSpPr>
          <p:cNvPr id="4" name="Title 3">
            <a:extLst>
              <a:ext uri="{FF2B5EF4-FFF2-40B4-BE49-F238E27FC236}">
                <a16:creationId xmlns:a16="http://schemas.microsoft.com/office/drawing/2014/main" id="{1733A7D1-59D1-F093-22F8-0BE64945404B}"/>
              </a:ext>
            </a:extLst>
          </p:cNvPr>
          <p:cNvSpPr>
            <a:spLocks noGrp="1"/>
          </p:cNvSpPr>
          <p:nvPr>
            <p:ph type="title"/>
          </p:nvPr>
        </p:nvSpPr>
        <p:spPr/>
        <p:txBody>
          <a:bodyPr vert="horz"/>
          <a:lstStyle/>
          <a:p>
            <a:r>
              <a:rPr lang="en-US" b="0" dirty="0">
                <a:solidFill>
                  <a:srgbClr val="0096D3"/>
                </a:solidFill>
              </a:rPr>
              <a:t>Methodology </a:t>
            </a:r>
            <a:br>
              <a:rPr lang="en-US" b="0" dirty="0">
                <a:solidFill>
                  <a:srgbClr val="0096D3"/>
                </a:solidFill>
              </a:rPr>
            </a:br>
            <a:r>
              <a:rPr lang="en-US" b="0" dirty="0">
                <a:solidFill>
                  <a:srgbClr val="575757"/>
                </a:solidFill>
              </a:rPr>
              <a:t>Research Design </a:t>
            </a:r>
          </a:p>
        </p:txBody>
      </p:sp>
      <p:sp>
        <p:nvSpPr>
          <p:cNvPr id="14" name="Rectangle 13">
            <a:extLst>
              <a:ext uri="{FF2B5EF4-FFF2-40B4-BE49-F238E27FC236}">
                <a16:creationId xmlns:a16="http://schemas.microsoft.com/office/drawing/2014/main" id="{270D2F39-9593-8CC6-DBC4-A31994B4C536}"/>
              </a:ext>
            </a:extLst>
          </p:cNvPr>
          <p:cNvSpPr/>
          <p:nvPr/>
        </p:nvSpPr>
        <p:spPr>
          <a:xfrm>
            <a:off x="462406" y="1652907"/>
            <a:ext cx="1683893" cy="358044"/>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solidFill>
                  <a:schemeClr val="accent1"/>
                </a:solidFill>
              </a:rPr>
              <a:t>Setting</a:t>
            </a:r>
          </a:p>
        </p:txBody>
      </p:sp>
      <p:cxnSp>
        <p:nvCxnSpPr>
          <p:cNvPr id="19" name="Straight Connector 18">
            <a:extLst>
              <a:ext uri="{FF2B5EF4-FFF2-40B4-BE49-F238E27FC236}">
                <a16:creationId xmlns:a16="http://schemas.microsoft.com/office/drawing/2014/main" id="{E6EDE121-3B5E-8ECB-FEB2-56FBC8005002}"/>
              </a:ext>
            </a:extLst>
          </p:cNvPr>
          <p:cNvCxnSpPr/>
          <p:nvPr/>
        </p:nvCxnSpPr>
        <p:spPr>
          <a:xfrm>
            <a:off x="478239" y="2110824"/>
            <a:ext cx="8187522" cy="0"/>
          </a:xfrm>
          <a:prstGeom prst="line">
            <a:avLst/>
          </a:prstGeom>
          <a:ln w="9525" cap="flat" cmpd="sng" algn="ctr">
            <a:solidFill>
              <a:schemeClr val="bg1">
                <a:lumMod val="75000"/>
              </a:schemeClr>
            </a:solidFill>
            <a:prstDash val="sysDash"/>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9" name="Rounded Rectangle 8">
            <a:extLst>
              <a:ext uri="{FF2B5EF4-FFF2-40B4-BE49-F238E27FC236}">
                <a16:creationId xmlns:a16="http://schemas.microsoft.com/office/drawing/2014/main" id="{DE4B25C1-FBE3-D74D-33AD-3FBFC34C0FE5}"/>
              </a:ext>
            </a:extLst>
          </p:cNvPr>
          <p:cNvSpPr/>
          <p:nvPr/>
        </p:nvSpPr>
        <p:spPr>
          <a:xfrm>
            <a:off x="470418" y="1202378"/>
            <a:ext cx="8187523" cy="331980"/>
          </a:xfrm>
          <a:prstGeom prst="roundRect">
            <a:avLst/>
          </a:prstGeom>
          <a:solidFill>
            <a:schemeClr val="accent1"/>
          </a:solidFill>
          <a:ln w="25400" cap="flat" cmpd="sng" algn="ctr">
            <a:noFill/>
            <a:prstDash val="solid"/>
          </a:ln>
          <a:effectLst/>
          <a:extLst>
            <a:ext uri="{91240B29-F687-4F45-9708-019B960494DF}">
              <a14:hiddenLine xmlns:a14="http://schemas.microsoft.com/office/drawing/2010/main" w="25400"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t>Theory-Guided Qualitative Design (Abductive Analysis)</a:t>
            </a:r>
          </a:p>
        </p:txBody>
      </p:sp>
      <p:sp>
        <p:nvSpPr>
          <p:cNvPr id="10" name="Rectangle 9">
            <a:extLst>
              <a:ext uri="{FF2B5EF4-FFF2-40B4-BE49-F238E27FC236}">
                <a16:creationId xmlns:a16="http://schemas.microsoft.com/office/drawing/2014/main" id="{BCEF88DD-0606-AAF4-BF39-C7E9964CF56C}"/>
              </a:ext>
            </a:extLst>
          </p:cNvPr>
          <p:cNvSpPr/>
          <p:nvPr/>
        </p:nvSpPr>
        <p:spPr>
          <a:xfrm>
            <a:off x="462407" y="2210697"/>
            <a:ext cx="1683893" cy="358044"/>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solidFill>
                  <a:schemeClr val="accent1"/>
                </a:solidFill>
              </a:rPr>
              <a:t>Sample </a:t>
            </a:r>
          </a:p>
        </p:txBody>
      </p:sp>
      <p:sp>
        <p:nvSpPr>
          <p:cNvPr id="11" name="Rectangle 10">
            <a:extLst>
              <a:ext uri="{FF2B5EF4-FFF2-40B4-BE49-F238E27FC236}">
                <a16:creationId xmlns:a16="http://schemas.microsoft.com/office/drawing/2014/main" id="{6AA82F8B-6E0A-3445-28A5-C402FD75F1B6}"/>
              </a:ext>
            </a:extLst>
          </p:cNvPr>
          <p:cNvSpPr/>
          <p:nvPr/>
        </p:nvSpPr>
        <p:spPr>
          <a:xfrm>
            <a:off x="462407" y="2860822"/>
            <a:ext cx="1683893" cy="358044"/>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solidFill>
                  <a:schemeClr val="accent1"/>
                </a:solidFill>
              </a:rPr>
              <a:t>Data Collection</a:t>
            </a:r>
          </a:p>
        </p:txBody>
      </p:sp>
      <p:sp>
        <p:nvSpPr>
          <p:cNvPr id="12" name="Rectangle 11">
            <a:extLst>
              <a:ext uri="{FF2B5EF4-FFF2-40B4-BE49-F238E27FC236}">
                <a16:creationId xmlns:a16="http://schemas.microsoft.com/office/drawing/2014/main" id="{B70F5833-3107-8A01-E911-88B61B171803}"/>
              </a:ext>
            </a:extLst>
          </p:cNvPr>
          <p:cNvSpPr/>
          <p:nvPr/>
        </p:nvSpPr>
        <p:spPr>
          <a:xfrm>
            <a:off x="462407" y="4172943"/>
            <a:ext cx="1683893" cy="358044"/>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solidFill>
                  <a:schemeClr val="accent1"/>
                </a:solidFill>
              </a:rPr>
              <a:t>Unit of Analysis </a:t>
            </a:r>
          </a:p>
        </p:txBody>
      </p:sp>
      <p:sp>
        <p:nvSpPr>
          <p:cNvPr id="17" name="Rectangle 16">
            <a:extLst>
              <a:ext uri="{FF2B5EF4-FFF2-40B4-BE49-F238E27FC236}">
                <a16:creationId xmlns:a16="http://schemas.microsoft.com/office/drawing/2014/main" id="{FCD099A8-79AB-7011-3A4D-3287793ED297}"/>
              </a:ext>
            </a:extLst>
          </p:cNvPr>
          <p:cNvSpPr/>
          <p:nvPr/>
        </p:nvSpPr>
        <p:spPr>
          <a:xfrm>
            <a:off x="462407" y="4823069"/>
            <a:ext cx="1683893" cy="358044"/>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solidFill>
                  <a:schemeClr val="accent1"/>
                </a:solidFill>
              </a:rPr>
              <a:t>Analysis </a:t>
            </a:r>
          </a:p>
        </p:txBody>
      </p:sp>
      <p:cxnSp>
        <p:nvCxnSpPr>
          <p:cNvPr id="21" name="Straight Connector 20">
            <a:extLst>
              <a:ext uri="{FF2B5EF4-FFF2-40B4-BE49-F238E27FC236}">
                <a16:creationId xmlns:a16="http://schemas.microsoft.com/office/drawing/2014/main" id="{B7244171-6C0C-3558-B00D-50136F73600C}"/>
              </a:ext>
            </a:extLst>
          </p:cNvPr>
          <p:cNvCxnSpPr/>
          <p:nvPr/>
        </p:nvCxnSpPr>
        <p:spPr>
          <a:xfrm>
            <a:off x="478239" y="2668615"/>
            <a:ext cx="8187522" cy="0"/>
          </a:xfrm>
          <a:prstGeom prst="line">
            <a:avLst/>
          </a:prstGeom>
          <a:ln w="9525" cap="flat" cmpd="sng" algn="ctr">
            <a:solidFill>
              <a:schemeClr val="bg1">
                <a:lumMod val="75000"/>
              </a:schemeClr>
            </a:solidFill>
            <a:prstDash val="sysDash"/>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E4E9D58-A4EC-D8BB-6295-F4AF1358F282}"/>
              </a:ext>
            </a:extLst>
          </p:cNvPr>
          <p:cNvCxnSpPr/>
          <p:nvPr/>
        </p:nvCxnSpPr>
        <p:spPr>
          <a:xfrm>
            <a:off x="478239" y="4073070"/>
            <a:ext cx="8187522" cy="0"/>
          </a:xfrm>
          <a:prstGeom prst="line">
            <a:avLst/>
          </a:prstGeom>
          <a:ln w="9525" cap="flat" cmpd="sng" algn="ctr">
            <a:solidFill>
              <a:schemeClr val="bg1">
                <a:lumMod val="75000"/>
              </a:schemeClr>
            </a:solidFill>
            <a:prstDash val="sysDash"/>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718C6BB9-59BC-ADD0-7A07-112827F6BB03}"/>
              </a:ext>
            </a:extLst>
          </p:cNvPr>
          <p:cNvCxnSpPr/>
          <p:nvPr/>
        </p:nvCxnSpPr>
        <p:spPr>
          <a:xfrm>
            <a:off x="478239" y="4630861"/>
            <a:ext cx="8187522" cy="0"/>
          </a:xfrm>
          <a:prstGeom prst="line">
            <a:avLst/>
          </a:prstGeom>
          <a:ln w="9525" cap="flat" cmpd="sng" algn="ctr">
            <a:solidFill>
              <a:schemeClr val="bg1">
                <a:lumMod val="75000"/>
              </a:schemeClr>
            </a:solidFill>
            <a:prstDash val="sysDash"/>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6" name="Rectangle 25">
            <a:extLst>
              <a:ext uri="{FF2B5EF4-FFF2-40B4-BE49-F238E27FC236}">
                <a16:creationId xmlns:a16="http://schemas.microsoft.com/office/drawing/2014/main" id="{A2118E29-C9B1-7BF3-0789-B1FC8389CD1D}"/>
              </a:ext>
            </a:extLst>
          </p:cNvPr>
          <p:cNvSpPr/>
          <p:nvPr/>
        </p:nvSpPr>
        <p:spPr>
          <a:xfrm>
            <a:off x="2374368" y="1601096"/>
            <a:ext cx="6275561" cy="46166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marL="171450" indent="-171450">
              <a:buFont typeface="Arial" panose="020B0604020202020204" pitchFamily="34" charset="0"/>
              <a:buChar char="•"/>
            </a:pPr>
            <a:r>
              <a:rPr lang="en-US" sz="1200" dirty="0">
                <a:solidFill>
                  <a:schemeClr val="tx1"/>
                </a:solidFill>
              </a:rPr>
              <a:t>Austrian management boards (two-tier system)</a:t>
            </a:r>
          </a:p>
          <a:p>
            <a:pPr marL="171450" indent="-171450">
              <a:buFont typeface="Arial" panose="020B0604020202020204" pitchFamily="34" charset="0"/>
              <a:buChar char="•"/>
            </a:pPr>
            <a:r>
              <a:rPr lang="en-US" sz="1200" dirty="0">
                <a:solidFill>
                  <a:schemeClr val="tx1"/>
                </a:solidFill>
              </a:rPr>
              <a:t>Meritocratic logic + strong underrepresentation (12.5% women, 2025)</a:t>
            </a:r>
          </a:p>
        </p:txBody>
      </p:sp>
      <p:sp>
        <p:nvSpPr>
          <p:cNvPr id="27" name="Rectangle 26">
            <a:extLst>
              <a:ext uri="{FF2B5EF4-FFF2-40B4-BE49-F238E27FC236}">
                <a16:creationId xmlns:a16="http://schemas.microsoft.com/office/drawing/2014/main" id="{7F1C67DA-F760-47C8-F180-B550850036A7}"/>
              </a:ext>
            </a:extLst>
          </p:cNvPr>
          <p:cNvSpPr/>
          <p:nvPr/>
        </p:nvSpPr>
        <p:spPr>
          <a:xfrm>
            <a:off x="2374368" y="2158887"/>
            <a:ext cx="6275561" cy="46166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marL="171450" indent="-171450">
              <a:buFont typeface="Arial" panose="020B0604020202020204" pitchFamily="34" charset="0"/>
              <a:buChar char="•"/>
            </a:pPr>
            <a:r>
              <a:rPr lang="en-US" sz="1200" dirty="0">
                <a:solidFill>
                  <a:schemeClr val="tx1"/>
                </a:solidFill>
              </a:rPr>
              <a:t>N = [goal: 15-20] women executives from listed Austrian companies</a:t>
            </a:r>
          </a:p>
          <a:p>
            <a:pPr marL="171450" indent="-171450">
              <a:buFont typeface="Arial" panose="020B0604020202020204" pitchFamily="34" charset="0"/>
              <a:buChar char="•"/>
            </a:pPr>
            <a:r>
              <a:rPr lang="en-US" sz="1200" dirty="0">
                <a:solidFill>
                  <a:schemeClr val="tx1"/>
                </a:solidFill>
              </a:rPr>
              <a:t>At least 1 year management board tenure</a:t>
            </a:r>
          </a:p>
        </p:txBody>
      </p:sp>
      <p:sp>
        <p:nvSpPr>
          <p:cNvPr id="29" name="Rectangle 28">
            <a:extLst>
              <a:ext uri="{FF2B5EF4-FFF2-40B4-BE49-F238E27FC236}">
                <a16:creationId xmlns:a16="http://schemas.microsoft.com/office/drawing/2014/main" id="{8227BD26-0B62-CE61-640C-F5D54A2AFF51}"/>
              </a:ext>
            </a:extLst>
          </p:cNvPr>
          <p:cNvSpPr/>
          <p:nvPr/>
        </p:nvSpPr>
        <p:spPr>
          <a:xfrm>
            <a:off x="2374368" y="2762398"/>
            <a:ext cx="6485427" cy="646331"/>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wrap="square" rtlCol="0" anchor="ctr">
            <a:spAutoFit/>
          </a:bodyPr>
          <a:lstStyle/>
          <a:p>
            <a:pPr marL="171450" indent="-171450">
              <a:buFont typeface="Arial" panose="020B0604020202020204" pitchFamily="34" charset="0"/>
              <a:buChar char="•"/>
            </a:pPr>
            <a:r>
              <a:rPr lang="en-US" sz="1200" dirty="0">
                <a:solidFill>
                  <a:schemeClr val="tx1"/>
                </a:solidFill>
              </a:rPr>
              <a:t>Semi-structured, episode-based interviews (~60 min)</a:t>
            </a:r>
          </a:p>
          <a:p>
            <a:pPr marL="171450" indent="-171450">
              <a:buFont typeface="Arial" panose="020B0604020202020204" pitchFamily="34" charset="0"/>
              <a:buChar char="•"/>
            </a:pPr>
            <a:r>
              <a:rPr lang="en-US" sz="1200" dirty="0">
                <a:solidFill>
                  <a:schemeClr val="tx1"/>
                </a:solidFill>
              </a:rPr>
              <a:t>Each executive will reconstruct 2-3 strategic decision episodes: at least one where their contribution gained traction, and at least one where it did not</a:t>
            </a:r>
          </a:p>
        </p:txBody>
      </p:sp>
      <p:sp>
        <p:nvSpPr>
          <p:cNvPr id="30" name="Rectangle 29">
            <a:extLst>
              <a:ext uri="{FF2B5EF4-FFF2-40B4-BE49-F238E27FC236}">
                <a16:creationId xmlns:a16="http://schemas.microsoft.com/office/drawing/2014/main" id="{F1B9B116-0DE6-E545-26BE-DC37A94001E7}"/>
              </a:ext>
            </a:extLst>
          </p:cNvPr>
          <p:cNvSpPr/>
          <p:nvPr/>
        </p:nvSpPr>
        <p:spPr>
          <a:xfrm>
            <a:off x="2374368" y="4121133"/>
            <a:ext cx="6275561" cy="461665"/>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marL="171450" indent="-171450">
              <a:buFont typeface="Arial" panose="020B0604020202020204" pitchFamily="34" charset="0"/>
              <a:buChar char="•"/>
            </a:pPr>
            <a:r>
              <a:rPr lang="en-US" sz="1200" dirty="0">
                <a:solidFill>
                  <a:schemeClr val="tx1"/>
                </a:solidFill>
              </a:rPr>
              <a:t>Strategic decision episodes (not individuals)</a:t>
            </a:r>
          </a:p>
          <a:p>
            <a:pPr marL="171450" indent="-171450">
              <a:buFont typeface="Arial" panose="020B0604020202020204" pitchFamily="34" charset="0"/>
              <a:buChar char="•"/>
            </a:pPr>
            <a:r>
              <a:rPr lang="en-US" sz="1200" dirty="0">
                <a:solidFill>
                  <a:schemeClr val="tx1"/>
                </a:solidFill>
              </a:rPr>
              <a:t>≈ [40– 60] episodes analyzed </a:t>
            </a:r>
          </a:p>
        </p:txBody>
      </p:sp>
      <p:sp>
        <p:nvSpPr>
          <p:cNvPr id="31" name="Rectangle 30">
            <a:extLst>
              <a:ext uri="{FF2B5EF4-FFF2-40B4-BE49-F238E27FC236}">
                <a16:creationId xmlns:a16="http://schemas.microsoft.com/office/drawing/2014/main" id="{998012B1-9D30-8990-66B1-E80D6B89A8F0}"/>
              </a:ext>
            </a:extLst>
          </p:cNvPr>
          <p:cNvSpPr/>
          <p:nvPr/>
        </p:nvSpPr>
        <p:spPr>
          <a:xfrm>
            <a:off x="2374368" y="4678925"/>
            <a:ext cx="6632472" cy="646331"/>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wrap="square" rtlCol="0" anchor="ctr">
            <a:spAutoFit/>
          </a:bodyPr>
          <a:lstStyle/>
          <a:p>
            <a:pPr marL="171450" indent="-171450">
              <a:buFont typeface="Arial" panose="020B0604020202020204" pitchFamily="34" charset="0"/>
              <a:buChar char="•"/>
            </a:pPr>
            <a:r>
              <a:rPr lang="en-US" sz="1200" dirty="0">
                <a:solidFill>
                  <a:schemeClr val="tx1"/>
                </a:solidFill>
              </a:rPr>
              <a:t>MAXQDA as tool</a:t>
            </a:r>
          </a:p>
          <a:p>
            <a:pPr marL="171450" indent="-171450">
              <a:buFont typeface="Arial" panose="020B0604020202020204" pitchFamily="34" charset="0"/>
              <a:buChar char="•"/>
            </a:pPr>
            <a:r>
              <a:rPr lang="en-US" sz="1200" dirty="0">
                <a:solidFill>
                  <a:schemeClr val="tx1"/>
                </a:solidFill>
              </a:rPr>
              <a:t>Start with within –episode coding to understand micro-dynamics </a:t>
            </a:r>
          </a:p>
          <a:p>
            <a:pPr marL="171450" indent="-171450">
              <a:buFont typeface="Arial" panose="020B0604020202020204" pitchFamily="34" charset="0"/>
              <a:buChar char="•"/>
            </a:pPr>
            <a:r>
              <a:rPr lang="en-US" sz="1200" dirty="0">
                <a:solidFill>
                  <a:schemeClr val="tx1"/>
                </a:solidFill>
              </a:rPr>
              <a:t>Then contrastive cross-episode comparison follows  </a:t>
            </a:r>
          </a:p>
        </p:txBody>
      </p:sp>
      <p:cxnSp>
        <p:nvCxnSpPr>
          <p:cNvPr id="33" name="Straight Connector 32">
            <a:extLst>
              <a:ext uri="{FF2B5EF4-FFF2-40B4-BE49-F238E27FC236}">
                <a16:creationId xmlns:a16="http://schemas.microsoft.com/office/drawing/2014/main" id="{F0BDB688-A99E-57E5-C0BF-527D18076078}"/>
              </a:ext>
            </a:extLst>
          </p:cNvPr>
          <p:cNvCxnSpPr>
            <a:cxnSpLocks/>
          </p:cNvCxnSpPr>
          <p:nvPr/>
        </p:nvCxnSpPr>
        <p:spPr>
          <a:xfrm>
            <a:off x="2708591" y="3820057"/>
            <a:ext cx="5096494" cy="0"/>
          </a:xfrm>
          <a:prstGeom prst="line">
            <a:avLst/>
          </a:prstGeom>
        </p:spPr>
        <p:style>
          <a:lnRef idx="1">
            <a:schemeClr val="accent1"/>
          </a:lnRef>
          <a:fillRef idx="0">
            <a:schemeClr val="accent1"/>
          </a:fillRef>
          <a:effectRef idx="0">
            <a:schemeClr val="accent1"/>
          </a:effectRef>
          <a:fontRef idx="minor">
            <a:schemeClr val="tx1"/>
          </a:fontRef>
        </p:style>
      </p:cxnSp>
      <p:sp>
        <p:nvSpPr>
          <p:cNvPr id="34" name="Rounded Rectangle 33">
            <a:extLst>
              <a:ext uri="{FF2B5EF4-FFF2-40B4-BE49-F238E27FC236}">
                <a16:creationId xmlns:a16="http://schemas.microsoft.com/office/drawing/2014/main" id="{8846292F-6386-F2DD-DEBD-1401B79DFAF6}"/>
              </a:ext>
            </a:extLst>
          </p:cNvPr>
          <p:cNvSpPr/>
          <p:nvPr/>
        </p:nvSpPr>
        <p:spPr>
          <a:xfrm>
            <a:off x="2708591" y="3698252"/>
            <a:ext cx="1049168" cy="251002"/>
          </a:xfrm>
          <a:prstGeom prst="roundRect">
            <a:avLst>
              <a:gd name="adj" fmla="val 21860"/>
            </a:avLst>
          </a:prstGeom>
          <a:solidFill>
            <a:schemeClr val="tx2">
              <a:lumMod val="90000"/>
            </a:schemeClr>
          </a:solidFill>
          <a:ln>
            <a:noFill/>
          </a:ln>
        </p:spPr>
        <p:style>
          <a:lnRef idx="0">
            <a:scrgbClr r="0" g="0" b="0"/>
          </a:lnRef>
          <a:fillRef idx="0">
            <a:scrgbClr r="0" g="0" b="0"/>
          </a:fillRef>
          <a:effectRef idx="0">
            <a:scrgbClr r="0" g="0" b="0"/>
          </a:effectRef>
          <a:fontRef idx="minor">
            <a:schemeClr val="lt1"/>
          </a:fontRef>
        </p:style>
        <p:txBody>
          <a:bodyPr lIns="0" rIns="0" rtlCol="0" anchor="ctr">
            <a:noAutofit/>
          </a:bodyPr>
          <a:lstStyle/>
          <a:p>
            <a:pPr algn="ctr">
              <a:spcAft>
                <a:spcPts val="600"/>
              </a:spcAft>
            </a:pPr>
            <a:r>
              <a:rPr lang="en-US" sz="800" dirty="0">
                <a:solidFill>
                  <a:schemeClr val="bg2"/>
                </a:solidFill>
              </a:rPr>
              <a:t>T0: Emergence </a:t>
            </a:r>
          </a:p>
        </p:txBody>
      </p:sp>
      <p:sp>
        <p:nvSpPr>
          <p:cNvPr id="35" name="Rounded Rectangle 34">
            <a:extLst>
              <a:ext uri="{FF2B5EF4-FFF2-40B4-BE49-F238E27FC236}">
                <a16:creationId xmlns:a16="http://schemas.microsoft.com/office/drawing/2014/main" id="{C32EDC9F-AF47-5A78-EB7D-93A84060C452}"/>
              </a:ext>
            </a:extLst>
          </p:cNvPr>
          <p:cNvSpPr/>
          <p:nvPr/>
        </p:nvSpPr>
        <p:spPr>
          <a:xfrm>
            <a:off x="6935798" y="3698252"/>
            <a:ext cx="1430961" cy="251002"/>
          </a:xfrm>
          <a:prstGeom prst="roundRect">
            <a:avLst>
              <a:gd name="adj" fmla="val 21860"/>
            </a:avLst>
          </a:prstGeom>
          <a:solidFill>
            <a:schemeClr val="tx2">
              <a:lumMod val="90000"/>
            </a:schemeClr>
          </a:solidFill>
          <a:ln>
            <a:noFill/>
          </a:ln>
        </p:spPr>
        <p:style>
          <a:lnRef idx="0">
            <a:scrgbClr r="0" g="0" b="0"/>
          </a:lnRef>
          <a:fillRef idx="0">
            <a:scrgbClr r="0" g="0" b="0"/>
          </a:fillRef>
          <a:effectRef idx="0">
            <a:scrgbClr r="0" g="0" b="0"/>
          </a:effectRef>
          <a:fontRef idx="minor">
            <a:schemeClr val="lt1"/>
          </a:fontRef>
        </p:style>
        <p:txBody>
          <a:bodyPr lIns="0" rIns="0" rtlCol="0" anchor="ctr">
            <a:noAutofit/>
          </a:bodyPr>
          <a:lstStyle/>
          <a:p>
            <a:pPr algn="ctr">
              <a:spcAft>
                <a:spcPts val="600"/>
              </a:spcAft>
            </a:pPr>
            <a:r>
              <a:rPr lang="en-US" sz="800" dirty="0">
                <a:solidFill>
                  <a:schemeClr val="bg2"/>
                </a:solidFill>
              </a:rPr>
              <a:t>Post-Meeting </a:t>
            </a:r>
            <a:br>
              <a:rPr lang="en-US" sz="800" dirty="0">
                <a:solidFill>
                  <a:schemeClr val="bg2"/>
                </a:solidFill>
              </a:rPr>
            </a:br>
            <a:r>
              <a:rPr lang="en-US" sz="800" dirty="0">
                <a:solidFill>
                  <a:schemeClr val="bg2"/>
                </a:solidFill>
              </a:rPr>
              <a:t>Developments/ Outcome  </a:t>
            </a:r>
          </a:p>
        </p:txBody>
      </p:sp>
      <p:sp>
        <p:nvSpPr>
          <p:cNvPr id="36" name="Rounded Rectangle 35">
            <a:extLst>
              <a:ext uri="{FF2B5EF4-FFF2-40B4-BE49-F238E27FC236}">
                <a16:creationId xmlns:a16="http://schemas.microsoft.com/office/drawing/2014/main" id="{DB39960B-2DB0-3255-8F91-0FEE414E335F}"/>
              </a:ext>
            </a:extLst>
          </p:cNvPr>
          <p:cNvSpPr/>
          <p:nvPr/>
        </p:nvSpPr>
        <p:spPr>
          <a:xfrm>
            <a:off x="4117660" y="3698252"/>
            <a:ext cx="1049168" cy="251002"/>
          </a:xfrm>
          <a:prstGeom prst="roundRect">
            <a:avLst>
              <a:gd name="adj" fmla="val 21860"/>
            </a:avLst>
          </a:prstGeom>
          <a:solidFill>
            <a:schemeClr val="tx2">
              <a:lumMod val="90000"/>
            </a:schemeClr>
          </a:solidFill>
          <a:ln>
            <a:noFill/>
          </a:ln>
        </p:spPr>
        <p:style>
          <a:lnRef idx="0">
            <a:scrgbClr r="0" g="0" b="0"/>
          </a:lnRef>
          <a:fillRef idx="0">
            <a:scrgbClr r="0" g="0" b="0"/>
          </a:fillRef>
          <a:effectRef idx="0">
            <a:scrgbClr r="0" g="0" b="0"/>
          </a:effectRef>
          <a:fontRef idx="minor">
            <a:schemeClr val="lt1"/>
          </a:fontRef>
        </p:style>
        <p:txBody>
          <a:bodyPr lIns="0" rIns="0" rtlCol="0" anchor="ctr">
            <a:noAutofit/>
          </a:bodyPr>
          <a:lstStyle/>
          <a:p>
            <a:pPr algn="ctr">
              <a:spcAft>
                <a:spcPts val="600"/>
              </a:spcAft>
            </a:pPr>
            <a:r>
              <a:rPr lang="en-US" sz="800" dirty="0">
                <a:solidFill>
                  <a:schemeClr val="bg2"/>
                </a:solidFill>
              </a:rPr>
              <a:t>Pre-Meeting </a:t>
            </a:r>
            <a:br>
              <a:rPr lang="en-US" sz="800" dirty="0">
                <a:solidFill>
                  <a:schemeClr val="bg2"/>
                </a:solidFill>
              </a:rPr>
            </a:br>
            <a:r>
              <a:rPr lang="en-US" sz="800" dirty="0">
                <a:solidFill>
                  <a:schemeClr val="bg2"/>
                </a:solidFill>
              </a:rPr>
              <a:t>Dynamics </a:t>
            </a:r>
          </a:p>
        </p:txBody>
      </p:sp>
      <p:sp>
        <p:nvSpPr>
          <p:cNvPr id="37" name="Rounded Rectangle 36">
            <a:extLst>
              <a:ext uri="{FF2B5EF4-FFF2-40B4-BE49-F238E27FC236}">
                <a16:creationId xmlns:a16="http://schemas.microsoft.com/office/drawing/2014/main" id="{D9241E2C-A0F4-E2B1-EA52-E5913BAC022E}"/>
              </a:ext>
            </a:extLst>
          </p:cNvPr>
          <p:cNvSpPr/>
          <p:nvPr/>
        </p:nvSpPr>
        <p:spPr>
          <a:xfrm>
            <a:off x="5526729" y="3698252"/>
            <a:ext cx="1049168" cy="251002"/>
          </a:xfrm>
          <a:prstGeom prst="roundRect">
            <a:avLst>
              <a:gd name="adj" fmla="val 21860"/>
            </a:avLst>
          </a:prstGeom>
          <a:solidFill>
            <a:schemeClr val="tx2">
              <a:lumMod val="90000"/>
            </a:schemeClr>
          </a:solidFill>
          <a:ln>
            <a:noFill/>
          </a:ln>
        </p:spPr>
        <p:style>
          <a:lnRef idx="0">
            <a:scrgbClr r="0" g="0" b="0"/>
          </a:lnRef>
          <a:fillRef idx="0">
            <a:scrgbClr r="0" g="0" b="0"/>
          </a:fillRef>
          <a:effectRef idx="0">
            <a:scrgbClr r="0" g="0" b="0"/>
          </a:effectRef>
          <a:fontRef idx="minor">
            <a:schemeClr val="lt1"/>
          </a:fontRef>
        </p:style>
        <p:txBody>
          <a:bodyPr lIns="0" rIns="0" rtlCol="0" anchor="ctr">
            <a:noAutofit/>
          </a:bodyPr>
          <a:lstStyle/>
          <a:p>
            <a:pPr algn="ctr">
              <a:spcAft>
                <a:spcPts val="600"/>
              </a:spcAft>
            </a:pPr>
            <a:r>
              <a:rPr lang="en-US" sz="800" dirty="0">
                <a:solidFill>
                  <a:schemeClr val="bg2"/>
                </a:solidFill>
              </a:rPr>
              <a:t>Boardroom Moments </a:t>
            </a:r>
          </a:p>
        </p:txBody>
      </p:sp>
      <p:grpSp>
        <p:nvGrpSpPr>
          <p:cNvPr id="38" name="Group 37">
            <a:extLst>
              <a:ext uri="{FF2B5EF4-FFF2-40B4-BE49-F238E27FC236}">
                <a16:creationId xmlns:a16="http://schemas.microsoft.com/office/drawing/2014/main" id="{E7F9CAEB-2F84-5BAB-B77C-B62ACAFD45A2}"/>
              </a:ext>
            </a:extLst>
          </p:cNvPr>
          <p:cNvGrpSpPr>
            <a:grpSpLocks noChangeAspect="1"/>
          </p:cNvGrpSpPr>
          <p:nvPr/>
        </p:nvGrpSpPr>
        <p:grpSpPr>
          <a:xfrm>
            <a:off x="3846270" y="3732313"/>
            <a:ext cx="182880" cy="182880"/>
            <a:chOff x="982662" y="1847850"/>
            <a:chExt cx="269875" cy="269875"/>
          </a:xfrm>
        </p:grpSpPr>
        <p:sp>
          <p:nvSpPr>
            <p:cNvPr id="39" name="Oval 50">
              <a:extLst>
                <a:ext uri="{FF2B5EF4-FFF2-40B4-BE49-F238E27FC236}">
                  <a16:creationId xmlns:a16="http://schemas.microsoft.com/office/drawing/2014/main" id="{0E33CC3F-343A-A997-1C69-26F777610683}"/>
                </a:ext>
              </a:extLst>
            </p:cNvPr>
            <p:cNvSpPr>
              <a:spLocks noChangeArrowheads="1"/>
            </p:cNvSpPr>
            <p:nvPr/>
          </p:nvSpPr>
          <p:spPr bwMode="auto">
            <a:xfrm>
              <a:off x="982662" y="1847850"/>
              <a:ext cx="269875" cy="269875"/>
            </a:xfrm>
            <a:prstGeom prst="ellipse">
              <a:avLst/>
            </a:prstGeom>
            <a:solidFill>
              <a:schemeClr val="bg2"/>
            </a:solidFill>
            <a:ln>
              <a:noFill/>
            </a:ln>
          </p:spPr>
          <p:txBody>
            <a:bodyPr vert="horz" wrap="square" lIns="91440" tIns="45720" rIns="91440" bIns="45720" numCol="1" anchor="t" anchorCtr="0" compatLnSpc="1">
              <a:prstTxWarp prst="textNoShape">
                <a:avLst/>
              </a:prstTxWarp>
            </a:bodyPr>
            <a:lstStyle/>
            <a:p>
              <a:endParaRPr lang="en-US" dirty="0">
                <a:solidFill>
                  <a:schemeClr val="bg2"/>
                </a:solidFill>
              </a:endParaRPr>
            </a:p>
          </p:txBody>
        </p:sp>
        <p:sp>
          <p:nvSpPr>
            <p:cNvPr id="40" name="Freeform 51">
              <a:extLst>
                <a:ext uri="{FF2B5EF4-FFF2-40B4-BE49-F238E27FC236}">
                  <a16:creationId xmlns:a16="http://schemas.microsoft.com/office/drawing/2014/main" id="{6E195080-219C-7830-6D9A-21A921735D0F}"/>
                </a:ext>
              </a:extLst>
            </p:cNvPr>
            <p:cNvSpPr>
              <a:spLocks/>
            </p:cNvSpPr>
            <p:nvPr/>
          </p:nvSpPr>
          <p:spPr bwMode="auto">
            <a:xfrm>
              <a:off x="1082675" y="1895475"/>
              <a:ext cx="96837" cy="174625"/>
            </a:xfrm>
            <a:custGeom>
              <a:avLst/>
              <a:gdLst>
                <a:gd name="T0" fmla="*/ 6 w 61"/>
                <a:gd name="T1" fmla="*/ 0 h 110"/>
                <a:gd name="T2" fmla="*/ 0 w 61"/>
                <a:gd name="T3" fmla="*/ 7 h 110"/>
                <a:gd name="T4" fmla="*/ 48 w 61"/>
                <a:gd name="T5" fmla="*/ 55 h 110"/>
                <a:gd name="T6" fmla="*/ 0 w 61"/>
                <a:gd name="T7" fmla="*/ 104 h 110"/>
                <a:gd name="T8" fmla="*/ 6 w 61"/>
                <a:gd name="T9" fmla="*/ 110 h 110"/>
                <a:gd name="T10" fmla="*/ 54 w 61"/>
                <a:gd name="T11" fmla="*/ 62 h 110"/>
                <a:gd name="T12" fmla="*/ 61 w 61"/>
                <a:gd name="T13" fmla="*/ 55 h 110"/>
                <a:gd name="T14" fmla="*/ 54 w 61"/>
                <a:gd name="T15" fmla="*/ 49 h 110"/>
                <a:gd name="T16" fmla="*/ 6 w 61"/>
                <a:gd name="T17"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10">
                  <a:moveTo>
                    <a:pt x="6" y="0"/>
                  </a:moveTo>
                  <a:lnTo>
                    <a:pt x="0" y="7"/>
                  </a:lnTo>
                  <a:lnTo>
                    <a:pt x="48" y="55"/>
                  </a:lnTo>
                  <a:lnTo>
                    <a:pt x="0" y="104"/>
                  </a:lnTo>
                  <a:lnTo>
                    <a:pt x="6" y="110"/>
                  </a:lnTo>
                  <a:lnTo>
                    <a:pt x="54" y="62"/>
                  </a:lnTo>
                  <a:lnTo>
                    <a:pt x="61" y="55"/>
                  </a:lnTo>
                  <a:lnTo>
                    <a:pt x="54" y="49"/>
                  </a:ln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grpSp>
      <p:grpSp>
        <p:nvGrpSpPr>
          <p:cNvPr id="41" name="Group 40">
            <a:extLst>
              <a:ext uri="{FF2B5EF4-FFF2-40B4-BE49-F238E27FC236}">
                <a16:creationId xmlns:a16="http://schemas.microsoft.com/office/drawing/2014/main" id="{4D85477B-AED9-5C98-7A5C-E4A6231DFA81}"/>
              </a:ext>
            </a:extLst>
          </p:cNvPr>
          <p:cNvGrpSpPr>
            <a:grpSpLocks noChangeAspect="1"/>
          </p:cNvGrpSpPr>
          <p:nvPr/>
        </p:nvGrpSpPr>
        <p:grpSpPr>
          <a:xfrm>
            <a:off x="5255339" y="3732313"/>
            <a:ext cx="182880" cy="182880"/>
            <a:chOff x="982662" y="1847850"/>
            <a:chExt cx="269875" cy="269875"/>
          </a:xfrm>
        </p:grpSpPr>
        <p:sp>
          <p:nvSpPr>
            <p:cNvPr id="42" name="Oval 50">
              <a:extLst>
                <a:ext uri="{FF2B5EF4-FFF2-40B4-BE49-F238E27FC236}">
                  <a16:creationId xmlns:a16="http://schemas.microsoft.com/office/drawing/2014/main" id="{F3E6E85D-654C-F9CD-9424-74C2E9DE8135}"/>
                </a:ext>
              </a:extLst>
            </p:cNvPr>
            <p:cNvSpPr>
              <a:spLocks noChangeArrowheads="1"/>
            </p:cNvSpPr>
            <p:nvPr/>
          </p:nvSpPr>
          <p:spPr bwMode="auto">
            <a:xfrm>
              <a:off x="982662" y="1847850"/>
              <a:ext cx="269875" cy="269875"/>
            </a:xfrm>
            <a:prstGeom prst="ellipse">
              <a:avLst/>
            </a:prstGeom>
            <a:solidFill>
              <a:schemeClr val="bg2"/>
            </a:solidFill>
            <a:ln>
              <a:noFill/>
            </a:ln>
          </p:spPr>
          <p:txBody>
            <a:bodyPr vert="horz" wrap="square" lIns="91440" tIns="45720" rIns="91440" bIns="45720" numCol="1" anchor="t" anchorCtr="0" compatLnSpc="1">
              <a:prstTxWarp prst="textNoShape">
                <a:avLst/>
              </a:prstTxWarp>
            </a:bodyPr>
            <a:lstStyle/>
            <a:p>
              <a:endParaRPr lang="en-US" dirty="0">
                <a:solidFill>
                  <a:schemeClr val="bg2"/>
                </a:solidFill>
              </a:endParaRPr>
            </a:p>
          </p:txBody>
        </p:sp>
        <p:sp>
          <p:nvSpPr>
            <p:cNvPr id="43" name="Freeform 51">
              <a:extLst>
                <a:ext uri="{FF2B5EF4-FFF2-40B4-BE49-F238E27FC236}">
                  <a16:creationId xmlns:a16="http://schemas.microsoft.com/office/drawing/2014/main" id="{FB050C85-0067-F46A-32FF-F714FEEB4963}"/>
                </a:ext>
              </a:extLst>
            </p:cNvPr>
            <p:cNvSpPr>
              <a:spLocks/>
            </p:cNvSpPr>
            <p:nvPr/>
          </p:nvSpPr>
          <p:spPr bwMode="auto">
            <a:xfrm>
              <a:off x="1082675" y="1895475"/>
              <a:ext cx="96837" cy="174625"/>
            </a:xfrm>
            <a:custGeom>
              <a:avLst/>
              <a:gdLst>
                <a:gd name="T0" fmla="*/ 6 w 61"/>
                <a:gd name="T1" fmla="*/ 0 h 110"/>
                <a:gd name="T2" fmla="*/ 0 w 61"/>
                <a:gd name="T3" fmla="*/ 7 h 110"/>
                <a:gd name="T4" fmla="*/ 48 w 61"/>
                <a:gd name="T5" fmla="*/ 55 h 110"/>
                <a:gd name="T6" fmla="*/ 0 w 61"/>
                <a:gd name="T7" fmla="*/ 104 h 110"/>
                <a:gd name="T8" fmla="*/ 6 w 61"/>
                <a:gd name="T9" fmla="*/ 110 h 110"/>
                <a:gd name="T10" fmla="*/ 54 w 61"/>
                <a:gd name="T11" fmla="*/ 62 h 110"/>
                <a:gd name="T12" fmla="*/ 61 w 61"/>
                <a:gd name="T13" fmla="*/ 55 h 110"/>
                <a:gd name="T14" fmla="*/ 54 w 61"/>
                <a:gd name="T15" fmla="*/ 49 h 110"/>
                <a:gd name="T16" fmla="*/ 6 w 61"/>
                <a:gd name="T17"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10">
                  <a:moveTo>
                    <a:pt x="6" y="0"/>
                  </a:moveTo>
                  <a:lnTo>
                    <a:pt x="0" y="7"/>
                  </a:lnTo>
                  <a:lnTo>
                    <a:pt x="48" y="55"/>
                  </a:lnTo>
                  <a:lnTo>
                    <a:pt x="0" y="104"/>
                  </a:lnTo>
                  <a:lnTo>
                    <a:pt x="6" y="110"/>
                  </a:lnTo>
                  <a:lnTo>
                    <a:pt x="54" y="62"/>
                  </a:lnTo>
                  <a:lnTo>
                    <a:pt x="61" y="55"/>
                  </a:lnTo>
                  <a:lnTo>
                    <a:pt x="54" y="49"/>
                  </a:ln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grpSp>
      <p:grpSp>
        <p:nvGrpSpPr>
          <p:cNvPr id="44" name="Group 43">
            <a:extLst>
              <a:ext uri="{FF2B5EF4-FFF2-40B4-BE49-F238E27FC236}">
                <a16:creationId xmlns:a16="http://schemas.microsoft.com/office/drawing/2014/main" id="{4485B841-56EF-D313-9210-B9B9C502971D}"/>
              </a:ext>
            </a:extLst>
          </p:cNvPr>
          <p:cNvGrpSpPr>
            <a:grpSpLocks noChangeAspect="1"/>
          </p:cNvGrpSpPr>
          <p:nvPr/>
        </p:nvGrpSpPr>
        <p:grpSpPr>
          <a:xfrm>
            <a:off x="6664408" y="3732313"/>
            <a:ext cx="182880" cy="182880"/>
            <a:chOff x="982662" y="1847850"/>
            <a:chExt cx="269875" cy="269875"/>
          </a:xfrm>
        </p:grpSpPr>
        <p:sp>
          <p:nvSpPr>
            <p:cNvPr id="45" name="Oval 50">
              <a:extLst>
                <a:ext uri="{FF2B5EF4-FFF2-40B4-BE49-F238E27FC236}">
                  <a16:creationId xmlns:a16="http://schemas.microsoft.com/office/drawing/2014/main" id="{3D6F7B56-FB18-08A0-0C6E-0A4CBA21932A}"/>
                </a:ext>
              </a:extLst>
            </p:cNvPr>
            <p:cNvSpPr>
              <a:spLocks noChangeArrowheads="1"/>
            </p:cNvSpPr>
            <p:nvPr/>
          </p:nvSpPr>
          <p:spPr bwMode="auto">
            <a:xfrm>
              <a:off x="982662" y="1847850"/>
              <a:ext cx="269875" cy="269875"/>
            </a:xfrm>
            <a:prstGeom prst="ellipse">
              <a:avLst/>
            </a:prstGeom>
            <a:solidFill>
              <a:schemeClr val="bg2"/>
            </a:solidFill>
            <a:ln>
              <a:noFill/>
            </a:ln>
          </p:spPr>
          <p:txBody>
            <a:bodyPr vert="horz" wrap="square" lIns="91440" tIns="45720" rIns="91440" bIns="45720" numCol="1" anchor="t" anchorCtr="0" compatLnSpc="1">
              <a:prstTxWarp prst="textNoShape">
                <a:avLst/>
              </a:prstTxWarp>
            </a:bodyPr>
            <a:lstStyle/>
            <a:p>
              <a:endParaRPr lang="en-US" dirty="0">
                <a:solidFill>
                  <a:schemeClr val="bg2"/>
                </a:solidFill>
              </a:endParaRPr>
            </a:p>
          </p:txBody>
        </p:sp>
        <p:sp>
          <p:nvSpPr>
            <p:cNvPr id="46" name="Freeform 51">
              <a:extLst>
                <a:ext uri="{FF2B5EF4-FFF2-40B4-BE49-F238E27FC236}">
                  <a16:creationId xmlns:a16="http://schemas.microsoft.com/office/drawing/2014/main" id="{7D9CB2DF-C87E-3E51-9459-A6D29F305145}"/>
                </a:ext>
              </a:extLst>
            </p:cNvPr>
            <p:cNvSpPr>
              <a:spLocks/>
            </p:cNvSpPr>
            <p:nvPr/>
          </p:nvSpPr>
          <p:spPr bwMode="auto">
            <a:xfrm>
              <a:off x="1082675" y="1895475"/>
              <a:ext cx="96837" cy="174625"/>
            </a:xfrm>
            <a:custGeom>
              <a:avLst/>
              <a:gdLst>
                <a:gd name="T0" fmla="*/ 6 w 61"/>
                <a:gd name="T1" fmla="*/ 0 h 110"/>
                <a:gd name="T2" fmla="*/ 0 w 61"/>
                <a:gd name="T3" fmla="*/ 7 h 110"/>
                <a:gd name="T4" fmla="*/ 48 w 61"/>
                <a:gd name="T5" fmla="*/ 55 h 110"/>
                <a:gd name="T6" fmla="*/ 0 w 61"/>
                <a:gd name="T7" fmla="*/ 104 h 110"/>
                <a:gd name="T8" fmla="*/ 6 w 61"/>
                <a:gd name="T9" fmla="*/ 110 h 110"/>
                <a:gd name="T10" fmla="*/ 54 w 61"/>
                <a:gd name="T11" fmla="*/ 62 h 110"/>
                <a:gd name="T12" fmla="*/ 61 w 61"/>
                <a:gd name="T13" fmla="*/ 55 h 110"/>
                <a:gd name="T14" fmla="*/ 54 w 61"/>
                <a:gd name="T15" fmla="*/ 49 h 110"/>
                <a:gd name="T16" fmla="*/ 6 w 61"/>
                <a:gd name="T17"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10">
                  <a:moveTo>
                    <a:pt x="6" y="0"/>
                  </a:moveTo>
                  <a:lnTo>
                    <a:pt x="0" y="7"/>
                  </a:lnTo>
                  <a:lnTo>
                    <a:pt x="48" y="55"/>
                  </a:lnTo>
                  <a:lnTo>
                    <a:pt x="0" y="104"/>
                  </a:lnTo>
                  <a:lnTo>
                    <a:pt x="6" y="110"/>
                  </a:lnTo>
                  <a:lnTo>
                    <a:pt x="54" y="62"/>
                  </a:lnTo>
                  <a:lnTo>
                    <a:pt x="61" y="55"/>
                  </a:lnTo>
                  <a:lnTo>
                    <a:pt x="54" y="49"/>
                  </a:ln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grpSp>
      <p:sp>
        <p:nvSpPr>
          <p:cNvPr id="48" name="TextBox 47">
            <a:extLst>
              <a:ext uri="{FF2B5EF4-FFF2-40B4-BE49-F238E27FC236}">
                <a16:creationId xmlns:a16="http://schemas.microsoft.com/office/drawing/2014/main" id="{F33CB9AC-160A-2698-15B8-AF2BA1E9B627}"/>
              </a:ext>
            </a:extLst>
          </p:cNvPr>
          <p:cNvSpPr txBox="1"/>
          <p:nvPr/>
        </p:nvSpPr>
        <p:spPr>
          <a:xfrm>
            <a:off x="2374368" y="3403321"/>
            <a:ext cx="5011342" cy="215444"/>
          </a:xfrm>
          <a:prstGeom prst="rect">
            <a:avLst/>
          </a:prstGeom>
          <a:noFill/>
        </p:spPr>
        <p:txBody>
          <a:bodyPr wrap="square" rtlCol="0">
            <a:spAutoFit/>
          </a:bodyPr>
          <a:lstStyle/>
          <a:p>
            <a:r>
              <a:rPr lang="en-US" sz="800" dirty="0">
                <a:solidFill>
                  <a:srgbClr val="7F7F7F"/>
                </a:solidFill>
              </a:rPr>
              <a:t>Illustration of decision episode structure: </a:t>
            </a:r>
          </a:p>
        </p:txBody>
      </p:sp>
    </p:spTree>
    <p:extLst>
      <p:ext uri="{BB962C8B-B14F-4D97-AF65-F5344CB8AC3E}">
        <p14:creationId xmlns:p14="http://schemas.microsoft.com/office/powerpoint/2010/main" val="2739268579"/>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21538FE6-0DD7-3D56-71F0-4D0A0F2A4635}"/>
              </a:ext>
            </a:extLst>
          </p:cNvPr>
          <p:cNvGraphicFramePr>
            <a:graphicFrameLocks noChangeAspect="1"/>
          </p:cNvGraphicFramePr>
          <p:nvPr>
            <p:custDataLst>
              <p:tags r:id="rId1"/>
            </p:custDataLst>
            <p:extLst>
              <p:ext uri="{D42A27DB-BD31-4B8C-83A1-F6EECF244321}">
                <p14:modId xmlns:p14="http://schemas.microsoft.com/office/powerpoint/2010/main" val="437452778"/>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5" name="think-cell data - do not delete" hidden="1">
                        <a:extLst>
                          <a:ext uri="{FF2B5EF4-FFF2-40B4-BE49-F238E27FC236}">
                            <a16:creationId xmlns:a16="http://schemas.microsoft.com/office/drawing/2014/main" id="{21538FE6-0DD7-3D56-71F0-4D0A0F2A4635}"/>
                          </a:ext>
                        </a:extLst>
                      </p:cNvPr>
                      <p:cNvPicPr/>
                      <p:nvPr/>
                    </p:nvPicPr>
                    <p:blipFill>
                      <a:blip r:embed="rId5"/>
                      <a:stretch>
                        <a:fillRect/>
                      </a:stretch>
                    </p:blipFill>
                    <p:spPr>
                      <a:xfrm>
                        <a:off x="1588" y="1588"/>
                        <a:ext cx="1227" cy="1588"/>
                      </a:xfrm>
                      <a:prstGeom prst="rect">
                        <a:avLst/>
                      </a:prstGeom>
                    </p:spPr>
                  </p:pic>
                </p:oleObj>
              </mc:Fallback>
            </mc:AlternateContent>
          </a:graphicData>
        </a:graphic>
      </p:graphicFrame>
      <p:sp>
        <p:nvSpPr>
          <p:cNvPr id="3" name="Slide Number Placeholder 2">
            <a:extLst>
              <a:ext uri="{FF2B5EF4-FFF2-40B4-BE49-F238E27FC236}">
                <a16:creationId xmlns:a16="http://schemas.microsoft.com/office/drawing/2014/main" id="{63874266-9824-BCCD-F6E9-C71CCAC330C8}"/>
              </a:ext>
            </a:extLst>
          </p:cNvPr>
          <p:cNvSpPr>
            <a:spLocks noGrp="1"/>
          </p:cNvSpPr>
          <p:nvPr>
            <p:ph type="sldNum" idx="12"/>
          </p:nvPr>
        </p:nvSpPr>
        <p:spPr/>
        <p:txBody>
          <a:bodyPr/>
          <a:lstStyle/>
          <a:p>
            <a:pPr marL="0" lvl="0" indent="0" algn="l" rtl="0">
              <a:spcBef>
                <a:spcPts val="0"/>
              </a:spcBef>
              <a:spcAft>
                <a:spcPts val="0"/>
              </a:spcAft>
              <a:buNone/>
            </a:pPr>
            <a:r>
              <a:rPr lang="en-US"/>
              <a:t>SEITE </a:t>
            </a:r>
            <a:fld id="{00000000-1234-1234-1234-123412341234}" type="slidenum">
              <a:rPr lang="en-US" smtClean="0"/>
              <a:t>6</a:t>
            </a:fld>
            <a:endParaRPr/>
          </a:p>
        </p:txBody>
      </p:sp>
      <p:sp>
        <p:nvSpPr>
          <p:cNvPr id="11" name="TextBox 10">
            <a:extLst>
              <a:ext uri="{FF2B5EF4-FFF2-40B4-BE49-F238E27FC236}">
                <a16:creationId xmlns:a16="http://schemas.microsoft.com/office/drawing/2014/main" id="{F09D02B1-2BD3-19F7-4CC1-FC7E7F9AC50A}"/>
              </a:ext>
            </a:extLst>
          </p:cNvPr>
          <p:cNvSpPr txBox="1"/>
          <p:nvPr/>
        </p:nvSpPr>
        <p:spPr>
          <a:xfrm>
            <a:off x="4685466" y="2402265"/>
            <a:ext cx="3660705" cy="1538883"/>
          </a:xfrm>
          <a:prstGeom prst="rect">
            <a:avLst/>
          </a:prstGeom>
          <a:noFill/>
        </p:spPr>
        <p:txBody>
          <a:bodyPr wrap="square" rtlCol="0">
            <a:spAutoFit/>
          </a:bodyPr>
          <a:lstStyle/>
          <a:p>
            <a:pPr marL="171450" indent="-171450">
              <a:spcAft>
                <a:spcPts val="600"/>
              </a:spcAft>
              <a:buFont typeface="Arial" panose="020B0604020202020204" pitchFamily="34" charset="0"/>
              <a:buChar char="•"/>
            </a:pPr>
            <a:r>
              <a:rPr lang="en-US" sz="1200" dirty="0"/>
              <a:t>Identify mechanisms that enable or block influence within management board strategic decision-making  </a:t>
            </a:r>
          </a:p>
          <a:p>
            <a:pPr marL="171450" indent="-171450">
              <a:spcAft>
                <a:spcPts val="600"/>
              </a:spcAft>
              <a:buFont typeface="Arial" panose="020B0604020202020204" pitchFamily="34" charset="0"/>
              <a:buChar char="•"/>
            </a:pPr>
            <a:r>
              <a:rPr lang="en-US" sz="1200" dirty="0"/>
              <a:t>Provide insights and implications for board process design </a:t>
            </a:r>
          </a:p>
          <a:p>
            <a:pPr marL="171450" indent="-171450">
              <a:spcAft>
                <a:spcPts val="600"/>
              </a:spcAft>
              <a:buFont typeface="Arial" panose="020B0604020202020204" pitchFamily="34" charset="0"/>
              <a:buChar char="•"/>
            </a:pPr>
            <a:r>
              <a:rPr lang="en-US" sz="1200" dirty="0"/>
              <a:t>Support (next generation) women executives in navigating legitimacy dynamics </a:t>
            </a:r>
          </a:p>
        </p:txBody>
      </p:sp>
      <p:sp>
        <p:nvSpPr>
          <p:cNvPr id="4" name="Title 3">
            <a:extLst>
              <a:ext uri="{FF2B5EF4-FFF2-40B4-BE49-F238E27FC236}">
                <a16:creationId xmlns:a16="http://schemas.microsoft.com/office/drawing/2014/main" id="{57FB4C47-6B3F-91E7-3032-33BA50638993}"/>
              </a:ext>
            </a:extLst>
          </p:cNvPr>
          <p:cNvSpPr>
            <a:spLocks noGrp="1"/>
          </p:cNvSpPr>
          <p:nvPr>
            <p:ph type="title"/>
          </p:nvPr>
        </p:nvSpPr>
        <p:spPr/>
        <p:txBody>
          <a:bodyPr vert="horz"/>
          <a:lstStyle/>
          <a:p>
            <a:r>
              <a:rPr lang="en-US" b="0" dirty="0">
                <a:solidFill>
                  <a:schemeClr val="accent1"/>
                </a:solidFill>
              </a:rPr>
              <a:t>Expected Contributions </a:t>
            </a:r>
          </a:p>
        </p:txBody>
      </p:sp>
      <p:sp>
        <p:nvSpPr>
          <p:cNvPr id="9" name="Rounded Rectangle 8">
            <a:extLst>
              <a:ext uri="{FF2B5EF4-FFF2-40B4-BE49-F238E27FC236}">
                <a16:creationId xmlns:a16="http://schemas.microsoft.com/office/drawing/2014/main" id="{2F574D0C-4A4F-0DD4-AA8B-A42BCDA2815C}"/>
              </a:ext>
            </a:extLst>
          </p:cNvPr>
          <p:cNvSpPr/>
          <p:nvPr/>
        </p:nvSpPr>
        <p:spPr>
          <a:xfrm>
            <a:off x="543103" y="1518485"/>
            <a:ext cx="3618802" cy="599965"/>
          </a:xfrm>
          <a:prstGeom prst="roundRect">
            <a:avLst>
              <a:gd name="adj" fmla="val 10663"/>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a:solidFill>
                  <a:schemeClr val="accent1"/>
                </a:solidFill>
              </a:rPr>
              <a:t>Theoretical Contributions </a:t>
            </a:r>
          </a:p>
        </p:txBody>
      </p:sp>
      <p:sp>
        <p:nvSpPr>
          <p:cNvPr id="10" name="Rounded Rectangle 9">
            <a:extLst>
              <a:ext uri="{FF2B5EF4-FFF2-40B4-BE49-F238E27FC236}">
                <a16:creationId xmlns:a16="http://schemas.microsoft.com/office/drawing/2014/main" id="{42668982-B07D-4892-D661-D4B6BFE66BDE}"/>
              </a:ext>
            </a:extLst>
          </p:cNvPr>
          <p:cNvSpPr/>
          <p:nvPr/>
        </p:nvSpPr>
        <p:spPr>
          <a:xfrm>
            <a:off x="4833782" y="1517976"/>
            <a:ext cx="3512389" cy="599965"/>
          </a:xfrm>
          <a:prstGeom prst="roundRect">
            <a:avLst>
              <a:gd name="adj" fmla="val 10663"/>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a:solidFill>
                  <a:schemeClr val="accent1"/>
                </a:solidFill>
              </a:rPr>
              <a:t>Practical Contributions </a:t>
            </a:r>
          </a:p>
        </p:txBody>
      </p:sp>
      <p:sp>
        <p:nvSpPr>
          <p:cNvPr id="8" name="TextBox 7">
            <a:extLst>
              <a:ext uri="{FF2B5EF4-FFF2-40B4-BE49-F238E27FC236}">
                <a16:creationId xmlns:a16="http://schemas.microsoft.com/office/drawing/2014/main" id="{87AC5EE0-549D-B503-CAFA-8734506DFF4D}"/>
              </a:ext>
            </a:extLst>
          </p:cNvPr>
          <p:cNvSpPr txBox="1"/>
          <p:nvPr/>
        </p:nvSpPr>
        <p:spPr>
          <a:xfrm>
            <a:off x="462407" y="2402265"/>
            <a:ext cx="3718559" cy="1908215"/>
          </a:xfrm>
          <a:prstGeom prst="rect">
            <a:avLst/>
          </a:prstGeom>
          <a:noFill/>
        </p:spPr>
        <p:txBody>
          <a:bodyPr wrap="square" rtlCol="0">
            <a:spAutoFit/>
          </a:bodyPr>
          <a:lstStyle/>
          <a:p>
            <a:pPr marL="171450" indent="-171450">
              <a:spcAft>
                <a:spcPts val="600"/>
              </a:spcAft>
              <a:buFont typeface="Arial" panose="020B0604020202020204" pitchFamily="34" charset="0"/>
              <a:buChar char="•"/>
            </a:pPr>
            <a:r>
              <a:rPr lang="en-US" sz="1200" dirty="0"/>
              <a:t>Open the black box of strategic decision-making in corporate elites by specifying the mechanisms linking contribution, legitimacy judgment, and decision traction in elite deliberations 	</a:t>
            </a:r>
          </a:p>
          <a:p>
            <a:pPr marL="171450" indent="-171450">
              <a:spcAft>
                <a:spcPts val="600"/>
              </a:spcAft>
              <a:buFont typeface="Arial" panose="020B0604020202020204" pitchFamily="34" charset="0"/>
              <a:buChar char="•"/>
            </a:pPr>
            <a:r>
              <a:rPr lang="en-US" sz="1200" dirty="0"/>
              <a:t>Extend board gender research beyond participation to explain how contributions gain or fail to gain decision traction </a:t>
            </a:r>
          </a:p>
          <a:p>
            <a:pPr marL="171450" indent="-171450">
              <a:spcAft>
                <a:spcPts val="600"/>
              </a:spcAft>
              <a:buFont typeface="Arial" panose="020B0604020202020204" pitchFamily="34" charset="0"/>
              <a:buChar char="•"/>
            </a:pPr>
            <a:r>
              <a:rPr lang="en-US" sz="1200" dirty="0"/>
              <a:t>Show how status processes shape legitimacy judgments even in formally meritocratic settings</a:t>
            </a:r>
          </a:p>
        </p:txBody>
      </p:sp>
      <p:cxnSp>
        <p:nvCxnSpPr>
          <p:cNvPr id="16" name="Straight Connector 15">
            <a:extLst>
              <a:ext uri="{FF2B5EF4-FFF2-40B4-BE49-F238E27FC236}">
                <a16:creationId xmlns:a16="http://schemas.microsoft.com/office/drawing/2014/main" id="{C4C92861-83FD-FB57-435B-97AEB0775617}"/>
              </a:ext>
            </a:extLst>
          </p:cNvPr>
          <p:cNvCxnSpPr>
            <a:cxnSpLocks/>
          </p:cNvCxnSpPr>
          <p:nvPr/>
        </p:nvCxnSpPr>
        <p:spPr>
          <a:xfrm>
            <a:off x="4423686" y="1517976"/>
            <a:ext cx="0" cy="2943188"/>
          </a:xfrm>
          <a:prstGeom prst="line">
            <a:avLst/>
          </a:prstGeom>
          <a:ln w="9525" cap="flat" cmpd="sng" algn="ctr">
            <a:solidFill>
              <a:schemeClr val="bg1">
                <a:lumMod val="75000"/>
              </a:schemeClr>
            </a:solidFill>
            <a:prstDash val="sysDash"/>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EC5ACA73-08A5-87AD-D755-048CD1B62EBB}"/>
              </a:ext>
            </a:extLst>
          </p:cNvPr>
          <p:cNvSpPr/>
          <p:nvPr/>
        </p:nvSpPr>
        <p:spPr>
          <a:xfrm>
            <a:off x="239419" y="1484090"/>
            <a:ext cx="670909" cy="667736"/>
          </a:xfrm>
          <a:prstGeom prst="ellipse">
            <a:avLst/>
          </a:prstGeom>
          <a:solidFill>
            <a:schemeClr val="accent1"/>
          </a:solidFill>
          <a:ln w="25400" cap="flat" cmpd="sng" algn="ctr">
            <a:noFill/>
            <a:prstDash val="solid"/>
          </a:ln>
          <a:effectLst/>
          <a:extLst>
            <a:ext uri="{91240B29-F687-4F45-9708-019B960494DF}">
              <a14:hiddenLine xmlns:a14="http://schemas.microsoft.com/office/drawing/2010/main" w="25400"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632A9CE1-C45C-6273-49A2-BA6D40147919}"/>
              </a:ext>
            </a:extLst>
          </p:cNvPr>
          <p:cNvSpPr/>
          <p:nvPr/>
        </p:nvSpPr>
        <p:spPr>
          <a:xfrm>
            <a:off x="4572000" y="1484090"/>
            <a:ext cx="670909" cy="667736"/>
          </a:xfrm>
          <a:prstGeom prst="ellipse">
            <a:avLst/>
          </a:prstGeom>
          <a:solidFill>
            <a:schemeClr val="accent1"/>
          </a:solidFill>
          <a:ln w="25400" cap="flat" cmpd="sng" algn="ctr">
            <a:noFill/>
            <a:prstDash val="solid"/>
          </a:ln>
          <a:effectLst/>
          <a:extLst>
            <a:ext uri="{91240B29-F687-4F45-9708-019B960494DF}">
              <a14:hiddenLine xmlns:a14="http://schemas.microsoft.com/office/drawing/2010/main" w="25400"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bcgBugsWhite_Open Book ">
            <a:extLst>
              <a:ext uri="{FF2B5EF4-FFF2-40B4-BE49-F238E27FC236}">
                <a16:creationId xmlns:a16="http://schemas.microsoft.com/office/drawing/2014/main" id="{600AAFC9-8BF6-565F-92B6-23596675108A}"/>
              </a:ext>
            </a:extLst>
          </p:cNvPr>
          <p:cNvGrpSpPr>
            <a:grpSpLocks noChangeAspect="1"/>
          </p:cNvGrpSpPr>
          <p:nvPr/>
        </p:nvGrpSpPr>
        <p:grpSpPr bwMode="auto">
          <a:xfrm>
            <a:off x="346273" y="1589358"/>
            <a:ext cx="457200" cy="457200"/>
            <a:chOff x="1465" y="972"/>
            <a:chExt cx="288" cy="288"/>
          </a:xfrm>
        </p:grpSpPr>
        <p:sp>
          <p:nvSpPr>
            <p:cNvPr id="22" name="AutoShape 17">
              <a:extLst>
                <a:ext uri="{FF2B5EF4-FFF2-40B4-BE49-F238E27FC236}">
                  <a16:creationId xmlns:a16="http://schemas.microsoft.com/office/drawing/2014/main" id="{EAA7BC30-28D5-62FA-A23C-F07873056A14}"/>
                </a:ext>
              </a:extLst>
            </p:cNvPr>
            <p:cNvSpPr>
              <a:spLocks noChangeAspect="1" noChangeArrowheads="1" noTextEdit="1"/>
            </p:cNvSpPr>
            <p:nvPr/>
          </p:nvSpPr>
          <p:spPr bwMode="auto">
            <a:xfrm>
              <a:off x="1465" y="972"/>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 name="Freeform 19">
              <a:extLst>
                <a:ext uri="{FF2B5EF4-FFF2-40B4-BE49-F238E27FC236}">
                  <a16:creationId xmlns:a16="http://schemas.microsoft.com/office/drawing/2014/main" id="{38A479F7-3411-4006-FA10-A98A68EE6711}"/>
                </a:ext>
              </a:extLst>
            </p:cNvPr>
            <p:cNvSpPr>
              <a:spLocks noEditPoints="1"/>
            </p:cNvSpPr>
            <p:nvPr/>
          </p:nvSpPr>
          <p:spPr bwMode="auto">
            <a:xfrm>
              <a:off x="1482" y="1003"/>
              <a:ext cx="254" cy="220"/>
            </a:xfrm>
            <a:custGeom>
              <a:avLst/>
              <a:gdLst>
                <a:gd name="T0" fmla="*/ 418 w 880"/>
                <a:gd name="T1" fmla="*/ 70 h 764"/>
                <a:gd name="T2" fmla="*/ 0 w 880"/>
                <a:gd name="T3" fmla="*/ 659 h 764"/>
                <a:gd name="T4" fmla="*/ 55 w 880"/>
                <a:gd name="T5" fmla="*/ 156 h 764"/>
                <a:gd name="T6" fmla="*/ 371 w 880"/>
                <a:gd name="T7" fmla="*/ 173 h 764"/>
                <a:gd name="T8" fmla="*/ 73 w 880"/>
                <a:gd name="T9" fmla="*/ 190 h 764"/>
                <a:gd name="T10" fmla="*/ 55 w 880"/>
                <a:gd name="T11" fmla="*/ 156 h 764"/>
                <a:gd name="T12" fmla="*/ 55 w 880"/>
                <a:gd name="T13" fmla="*/ 313 h 764"/>
                <a:gd name="T14" fmla="*/ 371 w 880"/>
                <a:gd name="T15" fmla="*/ 330 h 764"/>
                <a:gd name="T16" fmla="*/ 343 w 880"/>
                <a:gd name="T17" fmla="*/ 348 h 764"/>
                <a:gd name="T18" fmla="*/ 45 w 880"/>
                <a:gd name="T19" fmla="*/ 330 h 764"/>
                <a:gd name="T20" fmla="*/ 45 w 880"/>
                <a:gd name="T21" fmla="*/ 488 h 764"/>
                <a:gd name="T22" fmla="*/ 361 w 880"/>
                <a:gd name="T23" fmla="*/ 471 h 764"/>
                <a:gd name="T24" fmla="*/ 343 w 880"/>
                <a:gd name="T25" fmla="*/ 505 h 764"/>
                <a:gd name="T26" fmla="*/ 462 w 880"/>
                <a:gd name="T27" fmla="*/ 70 h 764"/>
                <a:gd name="T28" fmla="*/ 880 w 880"/>
                <a:gd name="T29" fmla="*/ 659 h 764"/>
                <a:gd name="T30" fmla="*/ 462 w 880"/>
                <a:gd name="T31" fmla="*/ 70 h 764"/>
                <a:gd name="T32" fmla="*/ 537 w 880"/>
                <a:gd name="T33" fmla="*/ 505 h 764"/>
                <a:gd name="T34" fmla="*/ 519 w 880"/>
                <a:gd name="T35" fmla="*/ 471 h 764"/>
                <a:gd name="T36" fmla="*/ 835 w 880"/>
                <a:gd name="T37" fmla="*/ 488 h 764"/>
                <a:gd name="T38" fmla="*/ 835 w 880"/>
                <a:gd name="T39" fmla="*/ 330 h 764"/>
                <a:gd name="T40" fmla="*/ 537 w 880"/>
                <a:gd name="T41" fmla="*/ 348 h 764"/>
                <a:gd name="T42" fmla="*/ 509 w 880"/>
                <a:gd name="T43" fmla="*/ 330 h 764"/>
                <a:gd name="T44" fmla="*/ 825 w 880"/>
                <a:gd name="T45" fmla="*/ 313 h 764"/>
                <a:gd name="T46" fmla="*/ 807 w 880"/>
                <a:gd name="T47" fmla="*/ 190 h 764"/>
                <a:gd name="T48" fmla="*/ 509 w 880"/>
                <a:gd name="T49" fmla="*/ 173 h 764"/>
                <a:gd name="T50" fmla="*/ 825 w 880"/>
                <a:gd name="T51" fmla="*/ 156 h 764"/>
                <a:gd name="T52" fmla="*/ 807 w 880"/>
                <a:gd name="T53" fmla="*/ 190 h 764"/>
                <a:gd name="T54" fmla="*/ 484 w 880"/>
                <a:gd name="T55" fmla="*/ 684 h 764"/>
                <a:gd name="T56" fmla="*/ 220 w 880"/>
                <a:gd name="T57" fmla="*/ 641 h 764"/>
                <a:gd name="T58" fmla="*/ 0 w 880"/>
                <a:gd name="T59" fmla="*/ 710 h 764"/>
                <a:gd name="T60" fmla="*/ 396 w 880"/>
                <a:gd name="T61" fmla="*/ 712 h 764"/>
                <a:gd name="T62" fmla="*/ 440 w 880"/>
                <a:gd name="T63" fmla="*/ 764 h 764"/>
                <a:gd name="T64" fmla="*/ 484 w 880"/>
                <a:gd name="T65" fmla="*/ 712 h 764"/>
                <a:gd name="T66" fmla="*/ 880 w 880"/>
                <a:gd name="T67" fmla="*/ 710 h 764"/>
                <a:gd name="T68" fmla="*/ 660 w 880"/>
                <a:gd name="T69" fmla="*/ 641 h 7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80" h="764">
                  <a:moveTo>
                    <a:pt x="418" y="646"/>
                  </a:moveTo>
                  <a:cubicBezTo>
                    <a:pt x="418" y="70"/>
                    <a:pt x="418" y="70"/>
                    <a:pt x="418" y="70"/>
                  </a:cubicBezTo>
                  <a:cubicBezTo>
                    <a:pt x="287" y="0"/>
                    <a:pt x="128" y="4"/>
                    <a:pt x="0" y="82"/>
                  </a:cubicBezTo>
                  <a:cubicBezTo>
                    <a:pt x="0" y="659"/>
                    <a:pt x="0" y="659"/>
                    <a:pt x="0" y="659"/>
                  </a:cubicBezTo>
                  <a:cubicBezTo>
                    <a:pt x="128" y="581"/>
                    <a:pt x="287" y="576"/>
                    <a:pt x="418" y="646"/>
                  </a:cubicBezTo>
                  <a:close/>
                  <a:moveTo>
                    <a:pt x="55" y="156"/>
                  </a:moveTo>
                  <a:cubicBezTo>
                    <a:pt x="150" y="102"/>
                    <a:pt x="266" y="102"/>
                    <a:pt x="361" y="156"/>
                  </a:cubicBezTo>
                  <a:cubicBezTo>
                    <a:pt x="368" y="159"/>
                    <a:pt x="371" y="166"/>
                    <a:pt x="371" y="173"/>
                  </a:cubicBezTo>
                  <a:cubicBezTo>
                    <a:pt x="371" y="187"/>
                    <a:pt x="356" y="197"/>
                    <a:pt x="343" y="190"/>
                  </a:cubicBezTo>
                  <a:cubicBezTo>
                    <a:pt x="258" y="149"/>
                    <a:pt x="158" y="149"/>
                    <a:pt x="73" y="190"/>
                  </a:cubicBezTo>
                  <a:cubicBezTo>
                    <a:pt x="60" y="197"/>
                    <a:pt x="45" y="187"/>
                    <a:pt x="45" y="173"/>
                  </a:cubicBezTo>
                  <a:cubicBezTo>
                    <a:pt x="45" y="166"/>
                    <a:pt x="48" y="159"/>
                    <a:pt x="55" y="156"/>
                  </a:cubicBezTo>
                  <a:close/>
                  <a:moveTo>
                    <a:pt x="45" y="330"/>
                  </a:moveTo>
                  <a:cubicBezTo>
                    <a:pt x="45" y="323"/>
                    <a:pt x="48" y="317"/>
                    <a:pt x="55" y="313"/>
                  </a:cubicBezTo>
                  <a:cubicBezTo>
                    <a:pt x="150" y="260"/>
                    <a:pt x="266" y="260"/>
                    <a:pt x="361" y="313"/>
                  </a:cubicBezTo>
                  <a:cubicBezTo>
                    <a:pt x="368" y="317"/>
                    <a:pt x="371" y="323"/>
                    <a:pt x="371" y="330"/>
                  </a:cubicBezTo>
                  <a:cubicBezTo>
                    <a:pt x="371" y="330"/>
                    <a:pt x="371" y="330"/>
                    <a:pt x="371" y="330"/>
                  </a:cubicBezTo>
                  <a:cubicBezTo>
                    <a:pt x="371" y="345"/>
                    <a:pt x="356" y="354"/>
                    <a:pt x="343" y="348"/>
                  </a:cubicBezTo>
                  <a:cubicBezTo>
                    <a:pt x="258" y="307"/>
                    <a:pt x="158" y="307"/>
                    <a:pt x="73" y="348"/>
                  </a:cubicBezTo>
                  <a:cubicBezTo>
                    <a:pt x="60" y="354"/>
                    <a:pt x="45" y="345"/>
                    <a:pt x="45" y="330"/>
                  </a:cubicBezTo>
                  <a:close/>
                  <a:moveTo>
                    <a:pt x="73" y="505"/>
                  </a:moveTo>
                  <a:cubicBezTo>
                    <a:pt x="60" y="512"/>
                    <a:pt x="45" y="502"/>
                    <a:pt x="45" y="488"/>
                  </a:cubicBezTo>
                  <a:cubicBezTo>
                    <a:pt x="45" y="481"/>
                    <a:pt x="48" y="474"/>
                    <a:pt x="55" y="471"/>
                  </a:cubicBezTo>
                  <a:cubicBezTo>
                    <a:pt x="150" y="417"/>
                    <a:pt x="266" y="417"/>
                    <a:pt x="361" y="471"/>
                  </a:cubicBezTo>
                  <a:cubicBezTo>
                    <a:pt x="368" y="474"/>
                    <a:pt x="371" y="481"/>
                    <a:pt x="371" y="488"/>
                  </a:cubicBezTo>
                  <a:cubicBezTo>
                    <a:pt x="371" y="502"/>
                    <a:pt x="356" y="512"/>
                    <a:pt x="343" y="505"/>
                  </a:cubicBezTo>
                  <a:cubicBezTo>
                    <a:pt x="258" y="464"/>
                    <a:pt x="158" y="464"/>
                    <a:pt x="73" y="505"/>
                  </a:cubicBezTo>
                  <a:close/>
                  <a:moveTo>
                    <a:pt x="462" y="70"/>
                  </a:moveTo>
                  <a:cubicBezTo>
                    <a:pt x="462" y="646"/>
                    <a:pt x="462" y="646"/>
                    <a:pt x="462" y="646"/>
                  </a:cubicBezTo>
                  <a:cubicBezTo>
                    <a:pt x="593" y="576"/>
                    <a:pt x="752" y="581"/>
                    <a:pt x="880" y="659"/>
                  </a:cubicBezTo>
                  <a:cubicBezTo>
                    <a:pt x="880" y="82"/>
                    <a:pt x="880" y="82"/>
                    <a:pt x="880" y="82"/>
                  </a:cubicBezTo>
                  <a:cubicBezTo>
                    <a:pt x="752" y="4"/>
                    <a:pt x="593" y="0"/>
                    <a:pt x="462" y="70"/>
                  </a:cubicBezTo>
                  <a:close/>
                  <a:moveTo>
                    <a:pt x="807" y="505"/>
                  </a:moveTo>
                  <a:cubicBezTo>
                    <a:pt x="722" y="464"/>
                    <a:pt x="622" y="464"/>
                    <a:pt x="537" y="505"/>
                  </a:cubicBezTo>
                  <a:cubicBezTo>
                    <a:pt x="524" y="512"/>
                    <a:pt x="509" y="502"/>
                    <a:pt x="509" y="488"/>
                  </a:cubicBezTo>
                  <a:cubicBezTo>
                    <a:pt x="509" y="481"/>
                    <a:pt x="512" y="474"/>
                    <a:pt x="519" y="471"/>
                  </a:cubicBezTo>
                  <a:cubicBezTo>
                    <a:pt x="614" y="417"/>
                    <a:pt x="730" y="417"/>
                    <a:pt x="825" y="471"/>
                  </a:cubicBezTo>
                  <a:cubicBezTo>
                    <a:pt x="832" y="474"/>
                    <a:pt x="835" y="481"/>
                    <a:pt x="835" y="488"/>
                  </a:cubicBezTo>
                  <a:cubicBezTo>
                    <a:pt x="835" y="502"/>
                    <a:pt x="820" y="512"/>
                    <a:pt x="807" y="505"/>
                  </a:cubicBezTo>
                  <a:close/>
                  <a:moveTo>
                    <a:pt x="835" y="330"/>
                  </a:moveTo>
                  <a:cubicBezTo>
                    <a:pt x="835" y="345"/>
                    <a:pt x="820" y="354"/>
                    <a:pt x="807" y="348"/>
                  </a:cubicBezTo>
                  <a:cubicBezTo>
                    <a:pt x="722" y="307"/>
                    <a:pt x="622" y="307"/>
                    <a:pt x="537" y="348"/>
                  </a:cubicBezTo>
                  <a:cubicBezTo>
                    <a:pt x="524" y="354"/>
                    <a:pt x="509" y="345"/>
                    <a:pt x="509" y="330"/>
                  </a:cubicBezTo>
                  <a:cubicBezTo>
                    <a:pt x="509" y="330"/>
                    <a:pt x="509" y="330"/>
                    <a:pt x="509" y="330"/>
                  </a:cubicBezTo>
                  <a:cubicBezTo>
                    <a:pt x="509" y="323"/>
                    <a:pt x="512" y="317"/>
                    <a:pt x="519" y="313"/>
                  </a:cubicBezTo>
                  <a:cubicBezTo>
                    <a:pt x="614" y="260"/>
                    <a:pt x="730" y="260"/>
                    <a:pt x="825" y="313"/>
                  </a:cubicBezTo>
                  <a:cubicBezTo>
                    <a:pt x="832" y="317"/>
                    <a:pt x="835" y="323"/>
                    <a:pt x="835" y="330"/>
                  </a:cubicBezTo>
                  <a:close/>
                  <a:moveTo>
                    <a:pt x="807" y="190"/>
                  </a:moveTo>
                  <a:cubicBezTo>
                    <a:pt x="722" y="149"/>
                    <a:pt x="622" y="149"/>
                    <a:pt x="537" y="190"/>
                  </a:cubicBezTo>
                  <a:cubicBezTo>
                    <a:pt x="524" y="197"/>
                    <a:pt x="509" y="187"/>
                    <a:pt x="509" y="173"/>
                  </a:cubicBezTo>
                  <a:cubicBezTo>
                    <a:pt x="509" y="166"/>
                    <a:pt x="512" y="159"/>
                    <a:pt x="519" y="156"/>
                  </a:cubicBezTo>
                  <a:cubicBezTo>
                    <a:pt x="614" y="102"/>
                    <a:pt x="730" y="102"/>
                    <a:pt x="825" y="156"/>
                  </a:cubicBezTo>
                  <a:cubicBezTo>
                    <a:pt x="832" y="159"/>
                    <a:pt x="835" y="166"/>
                    <a:pt x="835" y="173"/>
                  </a:cubicBezTo>
                  <a:cubicBezTo>
                    <a:pt x="835" y="187"/>
                    <a:pt x="820" y="197"/>
                    <a:pt x="807" y="190"/>
                  </a:cubicBezTo>
                  <a:close/>
                  <a:moveTo>
                    <a:pt x="660" y="641"/>
                  </a:moveTo>
                  <a:cubicBezTo>
                    <a:pt x="599" y="641"/>
                    <a:pt x="538" y="656"/>
                    <a:pt x="484" y="684"/>
                  </a:cubicBezTo>
                  <a:cubicBezTo>
                    <a:pt x="396" y="684"/>
                    <a:pt x="396" y="684"/>
                    <a:pt x="396" y="684"/>
                  </a:cubicBezTo>
                  <a:cubicBezTo>
                    <a:pt x="342" y="656"/>
                    <a:pt x="281" y="641"/>
                    <a:pt x="220" y="641"/>
                  </a:cubicBezTo>
                  <a:cubicBezTo>
                    <a:pt x="150" y="641"/>
                    <a:pt x="82" y="660"/>
                    <a:pt x="23" y="696"/>
                  </a:cubicBezTo>
                  <a:cubicBezTo>
                    <a:pt x="0" y="710"/>
                    <a:pt x="0" y="710"/>
                    <a:pt x="0" y="710"/>
                  </a:cubicBezTo>
                  <a:cubicBezTo>
                    <a:pt x="0" y="712"/>
                    <a:pt x="0" y="712"/>
                    <a:pt x="0" y="712"/>
                  </a:cubicBezTo>
                  <a:cubicBezTo>
                    <a:pt x="396" y="712"/>
                    <a:pt x="396" y="712"/>
                    <a:pt x="396" y="712"/>
                  </a:cubicBezTo>
                  <a:cubicBezTo>
                    <a:pt x="396" y="720"/>
                    <a:pt x="396" y="720"/>
                    <a:pt x="396" y="720"/>
                  </a:cubicBezTo>
                  <a:cubicBezTo>
                    <a:pt x="396" y="744"/>
                    <a:pt x="416" y="764"/>
                    <a:pt x="440" y="764"/>
                  </a:cubicBezTo>
                  <a:cubicBezTo>
                    <a:pt x="464" y="764"/>
                    <a:pt x="484" y="744"/>
                    <a:pt x="484" y="720"/>
                  </a:cubicBezTo>
                  <a:cubicBezTo>
                    <a:pt x="484" y="712"/>
                    <a:pt x="484" y="712"/>
                    <a:pt x="484" y="712"/>
                  </a:cubicBezTo>
                  <a:cubicBezTo>
                    <a:pt x="880" y="712"/>
                    <a:pt x="880" y="712"/>
                    <a:pt x="880" y="712"/>
                  </a:cubicBezTo>
                  <a:cubicBezTo>
                    <a:pt x="880" y="710"/>
                    <a:pt x="880" y="710"/>
                    <a:pt x="880" y="710"/>
                  </a:cubicBezTo>
                  <a:cubicBezTo>
                    <a:pt x="857" y="696"/>
                    <a:pt x="857" y="696"/>
                    <a:pt x="857" y="696"/>
                  </a:cubicBezTo>
                  <a:cubicBezTo>
                    <a:pt x="798" y="660"/>
                    <a:pt x="730" y="641"/>
                    <a:pt x="660" y="64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24" name="bcgBugs_Relationships : Inclusion;Handshake;Agreement;Partnership;Discussion;Contract">
            <a:extLst>
              <a:ext uri="{FF2B5EF4-FFF2-40B4-BE49-F238E27FC236}">
                <a16:creationId xmlns:a16="http://schemas.microsoft.com/office/drawing/2014/main" id="{9D9108AC-A30B-6B56-5599-D2692B088001}"/>
              </a:ext>
            </a:extLst>
          </p:cNvPr>
          <p:cNvGrpSpPr>
            <a:grpSpLocks noChangeAspect="1"/>
          </p:cNvGrpSpPr>
          <p:nvPr/>
        </p:nvGrpSpPr>
        <p:grpSpPr bwMode="auto">
          <a:xfrm>
            <a:off x="4666407" y="1589358"/>
            <a:ext cx="459407" cy="457200"/>
            <a:chOff x="3321" y="1452"/>
            <a:chExt cx="1041" cy="1036"/>
          </a:xfrm>
        </p:grpSpPr>
        <p:sp>
          <p:nvSpPr>
            <p:cNvPr id="25" name="AutoShape 194">
              <a:extLst>
                <a:ext uri="{FF2B5EF4-FFF2-40B4-BE49-F238E27FC236}">
                  <a16:creationId xmlns:a16="http://schemas.microsoft.com/office/drawing/2014/main" id="{EF89EC87-DA21-E37D-5D9A-4DAC9361B246}"/>
                </a:ext>
              </a:extLst>
            </p:cNvPr>
            <p:cNvSpPr>
              <a:spLocks noChangeAspect="1" noChangeArrowheads="1" noTextEdit="1"/>
            </p:cNvSpPr>
            <p:nvPr/>
          </p:nvSpPr>
          <p:spPr bwMode="auto">
            <a:xfrm>
              <a:off x="3321" y="1452"/>
              <a:ext cx="1041" cy="1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 name="Freeform 196">
              <a:extLst>
                <a:ext uri="{FF2B5EF4-FFF2-40B4-BE49-F238E27FC236}">
                  <a16:creationId xmlns:a16="http://schemas.microsoft.com/office/drawing/2014/main" id="{E87AB8D8-84E4-07E4-9424-7D57BBFD1CEF}"/>
                </a:ext>
              </a:extLst>
            </p:cNvPr>
            <p:cNvSpPr>
              <a:spLocks noEditPoints="1"/>
            </p:cNvSpPr>
            <p:nvPr/>
          </p:nvSpPr>
          <p:spPr bwMode="auto">
            <a:xfrm>
              <a:off x="3459" y="1549"/>
              <a:ext cx="764" cy="847"/>
            </a:xfrm>
            <a:custGeom>
              <a:avLst/>
              <a:gdLst>
                <a:gd name="T0" fmla="*/ 279 w 471"/>
                <a:gd name="T1" fmla="*/ 96 h 522"/>
                <a:gd name="T2" fmla="*/ 315 w 471"/>
                <a:gd name="T3" fmla="*/ 131 h 522"/>
                <a:gd name="T4" fmla="*/ 321 w 471"/>
                <a:gd name="T5" fmla="*/ 126 h 522"/>
                <a:gd name="T6" fmla="*/ 359 w 471"/>
                <a:gd name="T7" fmla="*/ 90 h 522"/>
                <a:gd name="T8" fmla="*/ 235 w 471"/>
                <a:gd name="T9" fmla="*/ 0 h 522"/>
                <a:gd name="T10" fmla="*/ 236 w 471"/>
                <a:gd name="T11" fmla="*/ 25 h 522"/>
                <a:gd name="T12" fmla="*/ 112 w 471"/>
                <a:gd name="T13" fmla="*/ 354 h 522"/>
                <a:gd name="T14" fmla="*/ 72 w 471"/>
                <a:gd name="T15" fmla="*/ 390 h 522"/>
                <a:gd name="T16" fmla="*/ 107 w 471"/>
                <a:gd name="T17" fmla="*/ 408 h 522"/>
                <a:gd name="T18" fmla="*/ 150 w 471"/>
                <a:gd name="T19" fmla="*/ 133 h 522"/>
                <a:gd name="T20" fmla="*/ 155 w 471"/>
                <a:gd name="T21" fmla="*/ 168 h 522"/>
                <a:gd name="T22" fmla="*/ 171 w 471"/>
                <a:gd name="T23" fmla="*/ 156 h 522"/>
                <a:gd name="T24" fmla="*/ 241 w 471"/>
                <a:gd name="T25" fmla="*/ 128 h 522"/>
                <a:gd name="T26" fmla="*/ 118 w 471"/>
                <a:gd name="T27" fmla="*/ 37 h 522"/>
                <a:gd name="T28" fmla="*/ 118 w 471"/>
                <a:gd name="T29" fmla="*/ 133 h 522"/>
                <a:gd name="T30" fmla="*/ 177 w 471"/>
                <a:gd name="T31" fmla="*/ 401 h 522"/>
                <a:gd name="T32" fmla="*/ 170 w 471"/>
                <a:gd name="T33" fmla="*/ 481 h 522"/>
                <a:gd name="T34" fmla="*/ 204 w 471"/>
                <a:gd name="T35" fmla="*/ 393 h 522"/>
                <a:gd name="T36" fmla="*/ 213 w 471"/>
                <a:gd name="T37" fmla="*/ 440 h 522"/>
                <a:gd name="T38" fmla="*/ 215 w 471"/>
                <a:gd name="T39" fmla="*/ 500 h 522"/>
                <a:gd name="T40" fmla="*/ 240 w 471"/>
                <a:gd name="T41" fmla="*/ 431 h 522"/>
                <a:gd name="T42" fmla="*/ 131 w 471"/>
                <a:gd name="T43" fmla="*/ 381 h 522"/>
                <a:gd name="T44" fmla="*/ 126 w 471"/>
                <a:gd name="T45" fmla="*/ 457 h 522"/>
                <a:gd name="T46" fmla="*/ 158 w 471"/>
                <a:gd name="T47" fmla="*/ 373 h 522"/>
                <a:gd name="T48" fmla="*/ 248 w 471"/>
                <a:gd name="T49" fmla="*/ 251 h 522"/>
                <a:gd name="T50" fmla="*/ 196 w 471"/>
                <a:gd name="T51" fmla="*/ 247 h 522"/>
                <a:gd name="T52" fmla="*/ 193 w 471"/>
                <a:gd name="T53" fmla="*/ 248 h 522"/>
                <a:gd name="T54" fmla="*/ 136 w 471"/>
                <a:gd name="T55" fmla="*/ 279 h 522"/>
                <a:gd name="T56" fmla="*/ 107 w 471"/>
                <a:gd name="T57" fmla="*/ 270 h 522"/>
                <a:gd name="T58" fmla="*/ 94 w 471"/>
                <a:gd name="T59" fmla="*/ 248 h 522"/>
                <a:gd name="T60" fmla="*/ 107 w 471"/>
                <a:gd name="T61" fmla="*/ 218 h 522"/>
                <a:gd name="T62" fmla="*/ 111 w 471"/>
                <a:gd name="T63" fmla="*/ 214 h 522"/>
                <a:gd name="T64" fmla="*/ 114 w 471"/>
                <a:gd name="T65" fmla="*/ 212 h 522"/>
                <a:gd name="T66" fmla="*/ 118 w 471"/>
                <a:gd name="T67" fmla="*/ 208 h 522"/>
                <a:gd name="T68" fmla="*/ 115 w 471"/>
                <a:gd name="T69" fmla="*/ 208 h 522"/>
                <a:gd name="T70" fmla="*/ 90 w 471"/>
                <a:gd name="T71" fmla="*/ 216 h 522"/>
                <a:gd name="T72" fmla="*/ 17 w 471"/>
                <a:gd name="T73" fmla="*/ 166 h 522"/>
                <a:gd name="T74" fmla="*/ 0 w 471"/>
                <a:gd name="T75" fmla="*/ 173 h 522"/>
                <a:gd name="T76" fmla="*/ 67 w 471"/>
                <a:gd name="T77" fmla="*/ 372 h 522"/>
                <a:gd name="T78" fmla="*/ 103 w 471"/>
                <a:gd name="T79" fmla="*/ 339 h 522"/>
                <a:gd name="T80" fmla="*/ 149 w 471"/>
                <a:gd name="T81" fmla="*/ 358 h 522"/>
                <a:gd name="T82" fmla="*/ 164 w 471"/>
                <a:gd name="T83" fmla="*/ 362 h 522"/>
                <a:gd name="T84" fmla="*/ 209 w 471"/>
                <a:gd name="T85" fmla="*/ 382 h 522"/>
                <a:gd name="T86" fmla="*/ 245 w 471"/>
                <a:gd name="T87" fmla="*/ 420 h 522"/>
                <a:gd name="T88" fmla="*/ 241 w 471"/>
                <a:gd name="T89" fmla="*/ 499 h 522"/>
                <a:gd name="T90" fmla="*/ 314 w 471"/>
                <a:gd name="T91" fmla="*/ 508 h 522"/>
                <a:gd name="T92" fmla="*/ 357 w 471"/>
                <a:gd name="T93" fmla="*/ 474 h 522"/>
                <a:gd name="T94" fmla="*/ 399 w 471"/>
                <a:gd name="T95" fmla="*/ 441 h 522"/>
                <a:gd name="T96" fmla="*/ 412 w 471"/>
                <a:gd name="T97" fmla="*/ 419 h 522"/>
                <a:gd name="T98" fmla="*/ 460 w 471"/>
                <a:gd name="T99" fmla="*/ 183 h 522"/>
                <a:gd name="T100" fmla="*/ 112 w 471"/>
                <a:gd name="T101" fmla="*/ 231 h 522"/>
                <a:gd name="T102" fmla="*/ 195 w 471"/>
                <a:gd name="T103" fmla="*/ 235 h 522"/>
                <a:gd name="T104" fmla="*/ 420 w 471"/>
                <a:gd name="T105" fmla="*/ 339 h 522"/>
                <a:gd name="T106" fmla="*/ 471 w 471"/>
                <a:gd name="T107" fmla="*/ 188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471" h="522">
                  <a:moveTo>
                    <a:pt x="254" y="43"/>
                  </a:moveTo>
                  <a:cubicBezTo>
                    <a:pt x="254" y="96"/>
                    <a:pt x="254" y="96"/>
                    <a:pt x="254" y="96"/>
                  </a:cubicBezTo>
                  <a:cubicBezTo>
                    <a:pt x="260" y="96"/>
                    <a:pt x="268" y="96"/>
                    <a:pt x="279" y="96"/>
                  </a:cubicBezTo>
                  <a:cubicBezTo>
                    <a:pt x="287" y="103"/>
                    <a:pt x="294" y="112"/>
                    <a:pt x="300" y="118"/>
                  </a:cubicBezTo>
                  <a:cubicBezTo>
                    <a:pt x="304" y="123"/>
                    <a:pt x="307" y="126"/>
                    <a:pt x="309" y="128"/>
                  </a:cubicBezTo>
                  <a:cubicBezTo>
                    <a:pt x="311" y="130"/>
                    <a:pt x="313" y="131"/>
                    <a:pt x="315" y="131"/>
                  </a:cubicBezTo>
                  <a:cubicBezTo>
                    <a:pt x="316" y="131"/>
                    <a:pt x="316" y="131"/>
                    <a:pt x="317" y="131"/>
                  </a:cubicBezTo>
                  <a:cubicBezTo>
                    <a:pt x="320" y="130"/>
                    <a:pt x="321" y="127"/>
                    <a:pt x="321" y="126"/>
                  </a:cubicBezTo>
                  <a:cubicBezTo>
                    <a:pt x="321" y="126"/>
                    <a:pt x="321" y="126"/>
                    <a:pt x="321" y="126"/>
                  </a:cubicBezTo>
                  <a:cubicBezTo>
                    <a:pt x="321" y="126"/>
                    <a:pt x="321" y="126"/>
                    <a:pt x="321" y="96"/>
                  </a:cubicBezTo>
                  <a:cubicBezTo>
                    <a:pt x="321" y="96"/>
                    <a:pt x="321" y="96"/>
                    <a:pt x="353" y="96"/>
                  </a:cubicBezTo>
                  <a:cubicBezTo>
                    <a:pt x="356" y="96"/>
                    <a:pt x="359" y="93"/>
                    <a:pt x="359" y="90"/>
                  </a:cubicBezTo>
                  <a:cubicBezTo>
                    <a:pt x="359" y="90"/>
                    <a:pt x="359" y="90"/>
                    <a:pt x="359" y="5"/>
                  </a:cubicBezTo>
                  <a:cubicBezTo>
                    <a:pt x="359" y="2"/>
                    <a:pt x="356" y="0"/>
                    <a:pt x="353" y="0"/>
                  </a:cubicBezTo>
                  <a:cubicBezTo>
                    <a:pt x="353" y="0"/>
                    <a:pt x="353" y="0"/>
                    <a:pt x="235" y="0"/>
                  </a:cubicBezTo>
                  <a:cubicBezTo>
                    <a:pt x="232" y="0"/>
                    <a:pt x="230" y="2"/>
                    <a:pt x="230" y="5"/>
                  </a:cubicBezTo>
                  <a:cubicBezTo>
                    <a:pt x="230" y="5"/>
                    <a:pt x="230" y="5"/>
                    <a:pt x="230" y="25"/>
                  </a:cubicBezTo>
                  <a:cubicBezTo>
                    <a:pt x="236" y="25"/>
                    <a:pt x="236" y="25"/>
                    <a:pt x="236" y="25"/>
                  </a:cubicBezTo>
                  <a:cubicBezTo>
                    <a:pt x="246" y="25"/>
                    <a:pt x="254" y="33"/>
                    <a:pt x="254" y="43"/>
                  </a:cubicBezTo>
                  <a:close/>
                  <a:moveTo>
                    <a:pt x="121" y="381"/>
                  </a:moveTo>
                  <a:cubicBezTo>
                    <a:pt x="126" y="371"/>
                    <a:pt x="122" y="359"/>
                    <a:pt x="112" y="354"/>
                  </a:cubicBezTo>
                  <a:cubicBezTo>
                    <a:pt x="109" y="353"/>
                    <a:pt x="106" y="352"/>
                    <a:pt x="103" y="352"/>
                  </a:cubicBezTo>
                  <a:cubicBezTo>
                    <a:pt x="96" y="352"/>
                    <a:pt x="89" y="356"/>
                    <a:pt x="85" y="363"/>
                  </a:cubicBezTo>
                  <a:cubicBezTo>
                    <a:pt x="72" y="390"/>
                    <a:pt x="72" y="390"/>
                    <a:pt x="72" y="390"/>
                  </a:cubicBezTo>
                  <a:cubicBezTo>
                    <a:pt x="67" y="400"/>
                    <a:pt x="71" y="412"/>
                    <a:pt x="81" y="417"/>
                  </a:cubicBezTo>
                  <a:cubicBezTo>
                    <a:pt x="83" y="418"/>
                    <a:pt x="86" y="419"/>
                    <a:pt x="90" y="419"/>
                  </a:cubicBezTo>
                  <a:cubicBezTo>
                    <a:pt x="97" y="419"/>
                    <a:pt x="104" y="415"/>
                    <a:pt x="107" y="408"/>
                  </a:cubicBezTo>
                  <a:cubicBezTo>
                    <a:pt x="121" y="381"/>
                    <a:pt x="121" y="381"/>
                    <a:pt x="121" y="381"/>
                  </a:cubicBezTo>
                  <a:close/>
                  <a:moveTo>
                    <a:pt x="118" y="133"/>
                  </a:moveTo>
                  <a:cubicBezTo>
                    <a:pt x="150" y="133"/>
                    <a:pt x="150" y="133"/>
                    <a:pt x="150" y="133"/>
                  </a:cubicBezTo>
                  <a:cubicBezTo>
                    <a:pt x="150" y="163"/>
                    <a:pt x="150" y="163"/>
                    <a:pt x="150" y="163"/>
                  </a:cubicBezTo>
                  <a:cubicBezTo>
                    <a:pt x="150" y="163"/>
                    <a:pt x="150" y="164"/>
                    <a:pt x="150" y="164"/>
                  </a:cubicBezTo>
                  <a:cubicBezTo>
                    <a:pt x="150" y="164"/>
                    <a:pt x="151" y="168"/>
                    <a:pt x="155" y="168"/>
                  </a:cubicBezTo>
                  <a:cubicBezTo>
                    <a:pt x="155" y="169"/>
                    <a:pt x="156" y="169"/>
                    <a:pt x="156" y="169"/>
                  </a:cubicBezTo>
                  <a:cubicBezTo>
                    <a:pt x="158" y="169"/>
                    <a:pt x="160" y="167"/>
                    <a:pt x="163" y="165"/>
                  </a:cubicBezTo>
                  <a:cubicBezTo>
                    <a:pt x="164" y="163"/>
                    <a:pt x="167" y="160"/>
                    <a:pt x="171" y="156"/>
                  </a:cubicBezTo>
                  <a:cubicBezTo>
                    <a:pt x="177" y="149"/>
                    <a:pt x="185" y="141"/>
                    <a:pt x="192" y="133"/>
                  </a:cubicBezTo>
                  <a:cubicBezTo>
                    <a:pt x="236" y="133"/>
                    <a:pt x="236" y="133"/>
                    <a:pt x="236" y="133"/>
                  </a:cubicBezTo>
                  <a:cubicBezTo>
                    <a:pt x="239" y="133"/>
                    <a:pt x="241" y="131"/>
                    <a:pt x="241" y="128"/>
                  </a:cubicBezTo>
                  <a:cubicBezTo>
                    <a:pt x="241" y="43"/>
                    <a:pt x="241" y="43"/>
                    <a:pt x="241" y="43"/>
                  </a:cubicBezTo>
                  <a:cubicBezTo>
                    <a:pt x="241" y="40"/>
                    <a:pt x="239" y="37"/>
                    <a:pt x="236" y="37"/>
                  </a:cubicBezTo>
                  <a:cubicBezTo>
                    <a:pt x="118" y="37"/>
                    <a:pt x="118" y="37"/>
                    <a:pt x="118" y="37"/>
                  </a:cubicBezTo>
                  <a:cubicBezTo>
                    <a:pt x="115" y="37"/>
                    <a:pt x="113" y="40"/>
                    <a:pt x="113" y="43"/>
                  </a:cubicBezTo>
                  <a:cubicBezTo>
                    <a:pt x="113" y="128"/>
                    <a:pt x="113" y="128"/>
                    <a:pt x="113" y="128"/>
                  </a:cubicBezTo>
                  <a:cubicBezTo>
                    <a:pt x="113" y="131"/>
                    <a:pt x="115" y="133"/>
                    <a:pt x="118" y="133"/>
                  </a:cubicBezTo>
                  <a:close/>
                  <a:moveTo>
                    <a:pt x="204" y="393"/>
                  </a:moveTo>
                  <a:cubicBezTo>
                    <a:pt x="201" y="391"/>
                    <a:pt x="198" y="390"/>
                    <a:pt x="195" y="390"/>
                  </a:cubicBezTo>
                  <a:cubicBezTo>
                    <a:pt x="187" y="390"/>
                    <a:pt x="180" y="394"/>
                    <a:pt x="177" y="401"/>
                  </a:cubicBezTo>
                  <a:cubicBezTo>
                    <a:pt x="152" y="452"/>
                    <a:pt x="152" y="452"/>
                    <a:pt x="152" y="452"/>
                  </a:cubicBezTo>
                  <a:cubicBezTo>
                    <a:pt x="147" y="462"/>
                    <a:pt x="151" y="474"/>
                    <a:pt x="161" y="479"/>
                  </a:cubicBezTo>
                  <a:cubicBezTo>
                    <a:pt x="164" y="480"/>
                    <a:pt x="167" y="481"/>
                    <a:pt x="170" y="481"/>
                  </a:cubicBezTo>
                  <a:cubicBezTo>
                    <a:pt x="177" y="481"/>
                    <a:pt x="184" y="477"/>
                    <a:pt x="187" y="470"/>
                  </a:cubicBezTo>
                  <a:cubicBezTo>
                    <a:pt x="213" y="419"/>
                    <a:pt x="213" y="419"/>
                    <a:pt x="213" y="419"/>
                  </a:cubicBezTo>
                  <a:cubicBezTo>
                    <a:pt x="217" y="409"/>
                    <a:pt x="213" y="398"/>
                    <a:pt x="204" y="393"/>
                  </a:cubicBezTo>
                  <a:close/>
                  <a:moveTo>
                    <a:pt x="240" y="431"/>
                  </a:moveTo>
                  <a:cubicBezTo>
                    <a:pt x="237" y="429"/>
                    <a:pt x="234" y="429"/>
                    <a:pt x="231" y="429"/>
                  </a:cubicBezTo>
                  <a:cubicBezTo>
                    <a:pt x="224" y="429"/>
                    <a:pt x="217" y="433"/>
                    <a:pt x="213" y="440"/>
                  </a:cubicBezTo>
                  <a:cubicBezTo>
                    <a:pt x="198" y="471"/>
                    <a:pt x="198" y="471"/>
                    <a:pt x="198" y="471"/>
                  </a:cubicBezTo>
                  <a:cubicBezTo>
                    <a:pt x="193" y="481"/>
                    <a:pt x="197" y="493"/>
                    <a:pt x="207" y="498"/>
                  </a:cubicBezTo>
                  <a:cubicBezTo>
                    <a:pt x="210" y="499"/>
                    <a:pt x="213" y="500"/>
                    <a:pt x="215" y="500"/>
                  </a:cubicBezTo>
                  <a:cubicBezTo>
                    <a:pt x="223" y="500"/>
                    <a:pt x="230" y="496"/>
                    <a:pt x="233" y="489"/>
                  </a:cubicBezTo>
                  <a:cubicBezTo>
                    <a:pt x="249" y="458"/>
                    <a:pt x="249" y="458"/>
                    <a:pt x="249" y="458"/>
                  </a:cubicBezTo>
                  <a:cubicBezTo>
                    <a:pt x="254" y="448"/>
                    <a:pt x="250" y="436"/>
                    <a:pt x="240" y="431"/>
                  </a:cubicBezTo>
                  <a:close/>
                  <a:moveTo>
                    <a:pt x="158" y="373"/>
                  </a:moveTo>
                  <a:cubicBezTo>
                    <a:pt x="155" y="371"/>
                    <a:pt x="152" y="370"/>
                    <a:pt x="149" y="370"/>
                  </a:cubicBezTo>
                  <a:cubicBezTo>
                    <a:pt x="142" y="370"/>
                    <a:pt x="135" y="374"/>
                    <a:pt x="131" y="381"/>
                  </a:cubicBezTo>
                  <a:cubicBezTo>
                    <a:pt x="108" y="428"/>
                    <a:pt x="108" y="428"/>
                    <a:pt x="108" y="428"/>
                  </a:cubicBezTo>
                  <a:cubicBezTo>
                    <a:pt x="104" y="438"/>
                    <a:pt x="108" y="450"/>
                    <a:pt x="118" y="454"/>
                  </a:cubicBezTo>
                  <a:cubicBezTo>
                    <a:pt x="120" y="456"/>
                    <a:pt x="123" y="457"/>
                    <a:pt x="126" y="457"/>
                  </a:cubicBezTo>
                  <a:cubicBezTo>
                    <a:pt x="134" y="457"/>
                    <a:pt x="141" y="453"/>
                    <a:pt x="144" y="446"/>
                  </a:cubicBezTo>
                  <a:cubicBezTo>
                    <a:pt x="167" y="399"/>
                    <a:pt x="167" y="399"/>
                    <a:pt x="167" y="399"/>
                  </a:cubicBezTo>
                  <a:cubicBezTo>
                    <a:pt x="172" y="389"/>
                    <a:pt x="168" y="378"/>
                    <a:pt x="158" y="373"/>
                  </a:cubicBezTo>
                  <a:close/>
                  <a:moveTo>
                    <a:pt x="427" y="363"/>
                  </a:moveTo>
                  <a:cubicBezTo>
                    <a:pt x="394" y="338"/>
                    <a:pt x="394" y="338"/>
                    <a:pt x="394" y="338"/>
                  </a:cubicBezTo>
                  <a:cubicBezTo>
                    <a:pt x="350" y="310"/>
                    <a:pt x="262" y="256"/>
                    <a:pt x="248" y="251"/>
                  </a:cubicBezTo>
                  <a:cubicBezTo>
                    <a:pt x="248" y="251"/>
                    <a:pt x="248" y="251"/>
                    <a:pt x="248" y="251"/>
                  </a:cubicBezTo>
                  <a:cubicBezTo>
                    <a:pt x="243" y="249"/>
                    <a:pt x="232" y="247"/>
                    <a:pt x="208" y="247"/>
                  </a:cubicBezTo>
                  <a:cubicBezTo>
                    <a:pt x="203" y="247"/>
                    <a:pt x="199" y="247"/>
                    <a:pt x="196" y="247"/>
                  </a:cubicBezTo>
                  <a:cubicBezTo>
                    <a:pt x="196" y="247"/>
                    <a:pt x="196" y="247"/>
                    <a:pt x="196" y="247"/>
                  </a:cubicBezTo>
                  <a:cubicBezTo>
                    <a:pt x="196" y="247"/>
                    <a:pt x="196" y="247"/>
                    <a:pt x="195" y="247"/>
                  </a:cubicBezTo>
                  <a:cubicBezTo>
                    <a:pt x="194" y="247"/>
                    <a:pt x="193" y="247"/>
                    <a:pt x="193" y="248"/>
                  </a:cubicBezTo>
                  <a:cubicBezTo>
                    <a:pt x="193" y="248"/>
                    <a:pt x="193" y="248"/>
                    <a:pt x="193" y="248"/>
                  </a:cubicBezTo>
                  <a:cubicBezTo>
                    <a:pt x="193" y="249"/>
                    <a:pt x="193" y="249"/>
                    <a:pt x="193" y="249"/>
                  </a:cubicBezTo>
                  <a:cubicBezTo>
                    <a:pt x="174" y="269"/>
                    <a:pt x="155" y="279"/>
                    <a:pt x="136" y="279"/>
                  </a:cubicBezTo>
                  <a:cubicBezTo>
                    <a:pt x="129" y="279"/>
                    <a:pt x="123" y="278"/>
                    <a:pt x="117" y="276"/>
                  </a:cubicBezTo>
                  <a:cubicBezTo>
                    <a:pt x="115" y="275"/>
                    <a:pt x="113" y="274"/>
                    <a:pt x="112" y="273"/>
                  </a:cubicBezTo>
                  <a:cubicBezTo>
                    <a:pt x="110" y="273"/>
                    <a:pt x="108" y="272"/>
                    <a:pt x="107" y="270"/>
                  </a:cubicBezTo>
                  <a:cubicBezTo>
                    <a:pt x="101" y="266"/>
                    <a:pt x="96" y="259"/>
                    <a:pt x="95" y="251"/>
                  </a:cubicBezTo>
                  <a:cubicBezTo>
                    <a:pt x="94" y="251"/>
                    <a:pt x="94" y="250"/>
                    <a:pt x="94" y="250"/>
                  </a:cubicBezTo>
                  <a:cubicBezTo>
                    <a:pt x="94" y="249"/>
                    <a:pt x="94" y="248"/>
                    <a:pt x="94" y="248"/>
                  </a:cubicBezTo>
                  <a:cubicBezTo>
                    <a:pt x="93" y="238"/>
                    <a:pt x="96" y="229"/>
                    <a:pt x="103" y="222"/>
                  </a:cubicBezTo>
                  <a:cubicBezTo>
                    <a:pt x="105" y="221"/>
                    <a:pt x="106" y="219"/>
                    <a:pt x="107" y="218"/>
                  </a:cubicBezTo>
                  <a:cubicBezTo>
                    <a:pt x="107" y="218"/>
                    <a:pt x="107" y="218"/>
                    <a:pt x="107" y="218"/>
                  </a:cubicBezTo>
                  <a:cubicBezTo>
                    <a:pt x="108" y="217"/>
                    <a:pt x="108" y="217"/>
                    <a:pt x="109" y="216"/>
                  </a:cubicBezTo>
                  <a:cubicBezTo>
                    <a:pt x="109" y="216"/>
                    <a:pt x="109" y="216"/>
                    <a:pt x="109" y="216"/>
                  </a:cubicBezTo>
                  <a:cubicBezTo>
                    <a:pt x="110" y="215"/>
                    <a:pt x="111" y="215"/>
                    <a:pt x="111" y="214"/>
                  </a:cubicBezTo>
                  <a:cubicBezTo>
                    <a:pt x="111" y="214"/>
                    <a:pt x="111" y="214"/>
                    <a:pt x="111" y="214"/>
                  </a:cubicBezTo>
                  <a:cubicBezTo>
                    <a:pt x="112" y="213"/>
                    <a:pt x="113" y="213"/>
                    <a:pt x="114" y="212"/>
                  </a:cubicBezTo>
                  <a:cubicBezTo>
                    <a:pt x="114" y="212"/>
                    <a:pt x="114" y="212"/>
                    <a:pt x="114" y="212"/>
                  </a:cubicBezTo>
                  <a:cubicBezTo>
                    <a:pt x="114" y="211"/>
                    <a:pt x="115" y="211"/>
                    <a:pt x="115" y="210"/>
                  </a:cubicBezTo>
                  <a:cubicBezTo>
                    <a:pt x="115" y="210"/>
                    <a:pt x="115" y="210"/>
                    <a:pt x="115" y="210"/>
                  </a:cubicBezTo>
                  <a:cubicBezTo>
                    <a:pt x="116" y="210"/>
                    <a:pt x="117" y="209"/>
                    <a:pt x="118" y="208"/>
                  </a:cubicBezTo>
                  <a:cubicBezTo>
                    <a:pt x="118" y="208"/>
                    <a:pt x="118" y="208"/>
                    <a:pt x="118" y="208"/>
                  </a:cubicBezTo>
                  <a:cubicBezTo>
                    <a:pt x="118" y="208"/>
                    <a:pt x="118" y="208"/>
                    <a:pt x="118" y="207"/>
                  </a:cubicBezTo>
                  <a:cubicBezTo>
                    <a:pt x="115" y="208"/>
                    <a:pt x="115" y="208"/>
                    <a:pt x="115" y="208"/>
                  </a:cubicBezTo>
                  <a:cubicBezTo>
                    <a:pt x="115" y="208"/>
                    <a:pt x="115" y="208"/>
                    <a:pt x="101" y="213"/>
                  </a:cubicBezTo>
                  <a:cubicBezTo>
                    <a:pt x="101" y="213"/>
                    <a:pt x="100" y="213"/>
                    <a:pt x="99" y="214"/>
                  </a:cubicBezTo>
                  <a:cubicBezTo>
                    <a:pt x="96" y="215"/>
                    <a:pt x="94" y="216"/>
                    <a:pt x="90" y="216"/>
                  </a:cubicBezTo>
                  <a:cubicBezTo>
                    <a:pt x="73" y="216"/>
                    <a:pt x="51" y="197"/>
                    <a:pt x="44" y="190"/>
                  </a:cubicBezTo>
                  <a:cubicBezTo>
                    <a:pt x="44" y="190"/>
                    <a:pt x="44" y="190"/>
                    <a:pt x="43" y="190"/>
                  </a:cubicBezTo>
                  <a:cubicBezTo>
                    <a:pt x="43" y="190"/>
                    <a:pt x="43" y="190"/>
                    <a:pt x="17" y="166"/>
                  </a:cubicBezTo>
                  <a:cubicBezTo>
                    <a:pt x="15" y="164"/>
                    <a:pt x="13" y="163"/>
                    <a:pt x="10" y="163"/>
                  </a:cubicBezTo>
                  <a:cubicBezTo>
                    <a:pt x="9" y="163"/>
                    <a:pt x="7" y="163"/>
                    <a:pt x="5" y="165"/>
                  </a:cubicBezTo>
                  <a:cubicBezTo>
                    <a:pt x="2" y="166"/>
                    <a:pt x="0" y="170"/>
                    <a:pt x="0" y="173"/>
                  </a:cubicBezTo>
                  <a:cubicBezTo>
                    <a:pt x="0" y="173"/>
                    <a:pt x="0" y="173"/>
                    <a:pt x="0" y="318"/>
                  </a:cubicBezTo>
                  <a:cubicBezTo>
                    <a:pt x="0" y="321"/>
                    <a:pt x="2" y="324"/>
                    <a:pt x="5" y="326"/>
                  </a:cubicBezTo>
                  <a:cubicBezTo>
                    <a:pt x="5" y="326"/>
                    <a:pt x="5" y="326"/>
                    <a:pt x="67" y="372"/>
                  </a:cubicBezTo>
                  <a:cubicBezTo>
                    <a:pt x="74" y="357"/>
                    <a:pt x="74" y="357"/>
                    <a:pt x="74" y="357"/>
                  </a:cubicBezTo>
                  <a:cubicBezTo>
                    <a:pt x="74" y="357"/>
                    <a:pt x="74" y="357"/>
                    <a:pt x="74" y="357"/>
                  </a:cubicBezTo>
                  <a:cubicBezTo>
                    <a:pt x="80" y="346"/>
                    <a:pt x="91" y="339"/>
                    <a:pt x="103" y="339"/>
                  </a:cubicBezTo>
                  <a:cubicBezTo>
                    <a:pt x="108" y="339"/>
                    <a:pt x="112" y="341"/>
                    <a:pt x="117" y="343"/>
                  </a:cubicBezTo>
                  <a:cubicBezTo>
                    <a:pt x="125" y="347"/>
                    <a:pt x="131" y="354"/>
                    <a:pt x="134" y="362"/>
                  </a:cubicBezTo>
                  <a:cubicBezTo>
                    <a:pt x="138" y="360"/>
                    <a:pt x="144" y="358"/>
                    <a:pt x="149" y="358"/>
                  </a:cubicBezTo>
                  <a:cubicBezTo>
                    <a:pt x="154" y="358"/>
                    <a:pt x="159" y="359"/>
                    <a:pt x="163" y="361"/>
                  </a:cubicBezTo>
                  <a:cubicBezTo>
                    <a:pt x="164" y="362"/>
                    <a:pt x="164" y="362"/>
                    <a:pt x="164" y="362"/>
                  </a:cubicBezTo>
                  <a:cubicBezTo>
                    <a:pt x="164" y="362"/>
                    <a:pt x="164" y="362"/>
                    <a:pt x="164" y="362"/>
                  </a:cubicBezTo>
                  <a:cubicBezTo>
                    <a:pt x="172" y="366"/>
                    <a:pt x="178" y="373"/>
                    <a:pt x="180" y="382"/>
                  </a:cubicBezTo>
                  <a:cubicBezTo>
                    <a:pt x="185" y="379"/>
                    <a:pt x="190" y="378"/>
                    <a:pt x="195" y="378"/>
                  </a:cubicBezTo>
                  <a:cubicBezTo>
                    <a:pt x="200" y="378"/>
                    <a:pt x="204" y="379"/>
                    <a:pt x="209" y="382"/>
                  </a:cubicBezTo>
                  <a:cubicBezTo>
                    <a:pt x="222" y="388"/>
                    <a:pt x="229" y="403"/>
                    <a:pt x="226" y="417"/>
                  </a:cubicBezTo>
                  <a:cubicBezTo>
                    <a:pt x="228" y="417"/>
                    <a:pt x="229" y="416"/>
                    <a:pt x="231" y="416"/>
                  </a:cubicBezTo>
                  <a:cubicBezTo>
                    <a:pt x="236" y="416"/>
                    <a:pt x="241" y="418"/>
                    <a:pt x="245" y="420"/>
                  </a:cubicBezTo>
                  <a:cubicBezTo>
                    <a:pt x="261" y="428"/>
                    <a:pt x="268" y="447"/>
                    <a:pt x="260" y="463"/>
                  </a:cubicBezTo>
                  <a:cubicBezTo>
                    <a:pt x="244" y="494"/>
                    <a:pt x="244" y="494"/>
                    <a:pt x="244" y="494"/>
                  </a:cubicBezTo>
                  <a:cubicBezTo>
                    <a:pt x="243" y="496"/>
                    <a:pt x="242" y="498"/>
                    <a:pt x="241" y="499"/>
                  </a:cubicBezTo>
                  <a:cubicBezTo>
                    <a:pt x="272" y="518"/>
                    <a:pt x="272" y="518"/>
                    <a:pt x="272" y="518"/>
                  </a:cubicBezTo>
                  <a:cubicBezTo>
                    <a:pt x="277" y="521"/>
                    <a:pt x="282" y="522"/>
                    <a:pt x="288" y="522"/>
                  </a:cubicBezTo>
                  <a:cubicBezTo>
                    <a:pt x="298" y="522"/>
                    <a:pt x="308" y="517"/>
                    <a:pt x="314" y="508"/>
                  </a:cubicBezTo>
                  <a:cubicBezTo>
                    <a:pt x="318" y="501"/>
                    <a:pt x="319" y="492"/>
                    <a:pt x="317" y="485"/>
                  </a:cubicBezTo>
                  <a:cubicBezTo>
                    <a:pt x="321" y="487"/>
                    <a:pt x="326" y="489"/>
                    <a:pt x="331" y="489"/>
                  </a:cubicBezTo>
                  <a:cubicBezTo>
                    <a:pt x="342" y="489"/>
                    <a:pt x="352" y="483"/>
                    <a:pt x="357" y="474"/>
                  </a:cubicBezTo>
                  <a:cubicBezTo>
                    <a:pt x="361" y="467"/>
                    <a:pt x="362" y="459"/>
                    <a:pt x="361" y="452"/>
                  </a:cubicBezTo>
                  <a:cubicBezTo>
                    <a:pt x="365" y="454"/>
                    <a:pt x="369" y="455"/>
                    <a:pt x="374" y="455"/>
                  </a:cubicBezTo>
                  <a:cubicBezTo>
                    <a:pt x="384" y="455"/>
                    <a:pt x="394" y="450"/>
                    <a:pt x="399" y="441"/>
                  </a:cubicBezTo>
                  <a:cubicBezTo>
                    <a:pt x="404" y="434"/>
                    <a:pt x="405" y="426"/>
                    <a:pt x="403" y="418"/>
                  </a:cubicBezTo>
                  <a:cubicBezTo>
                    <a:pt x="403" y="418"/>
                    <a:pt x="403" y="417"/>
                    <a:pt x="403" y="417"/>
                  </a:cubicBezTo>
                  <a:cubicBezTo>
                    <a:pt x="405" y="418"/>
                    <a:pt x="409" y="419"/>
                    <a:pt x="412" y="419"/>
                  </a:cubicBezTo>
                  <a:cubicBezTo>
                    <a:pt x="422" y="419"/>
                    <a:pt x="432" y="413"/>
                    <a:pt x="438" y="404"/>
                  </a:cubicBezTo>
                  <a:cubicBezTo>
                    <a:pt x="446" y="390"/>
                    <a:pt x="442" y="372"/>
                    <a:pt x="427" y="363"/>
                  </a:cubicBezTo>
                  <a:close/>
                  <a:moveTo>
                    <a:pt x="460" y="183"/>
                  </a:moveTo>
                  <a:cubicBezTo>
                    <a:pt x="441" y="197"/>
                    <a:pt x="399" y="226"/>
                    <a:pt x="384" y="222"/>
                  </a:cubicBezTo>
                  <a:cubicBezTo>
                    <a:pt x="364" y="217"/>
                    <a:pt x="295" y="181"/>
                    <a:pt x="268" y="173"/>
                  </a:cubicBezTo>
                  <a:cubicBezTo>
                    <a:pt x="248" y="167"/>
                    <a:pt x="201" y="140"/>
                    <a:pt x="112" y="231"/>
                  </a:cubicBezTo>
                  <a:cubicBezTo>
                    <a:pt x="102" y="240"/>
                    <a:pt x="105" y="256"/>
                    <a:pt x="117" y="263"/>
                  </a:cubicBezTo>
                  <a:cubicBezTo>
                    <a:pt x="133" y="270"/>
                    <a:pt x="156" y="271"/>
                    <a:pt x="184" y="240"/>
                  </a:cubicBezTo>
                  <a:cubicBezTo>
                    <a:pt x="186" y="237"/>
                    <a:pt x="190" y="235"/>
                    <a:pt x="195" y="235"/>
                  </a:cubicBezTo>
                  <a:cubicBezTo>
                    <a:pt x="208" y="234"/>
                    <a:pt x="237" y="234"/>
                    <a:pt x="252" y="239"/>
                  </a:cubicBezTo>
                  <a:cubicBezTo>
                    <a:pt x="271" y="246"/>
                    <a:pt x="402" y="329"/>
                    <a:pt x="417" y="339"/>
                  </a:cubicBezTo>
                  <a:cubicBezTo>
                    <a:pt x="418" y="339"/>
                    <a:pt x="419" y="339"/>
                    <a:pt x="420" y="339"/>
                  </a:cubicBezTo>
                  <a:cubicBezTo>
                    <a:pt x="469" y="327"/>
                    <a:pt x="469" y="327"/>
                    <a:pt x="469" y="327"/>
                  </a:cubicBezTo>
                  <a:cubicBezTo>
                    <a:pt x="470" y="326"/>
                    <a:pt x="471" y="325"/>
                    <a:pt x="471" y="323"/>
                  </a:cubicBezTo>
                  <a:cubicBezTo>
                    <a:pt x="471" y="188"/>
                    <a:pt x="471" y="188"/>
                    <a:pt x="471" y="188"/>
                  </a:cubicBezTo>
                  <a:cubicBezTo>
                    <a:pt x="471" y="183"/>
                    <a:pt x="465" y="179"/>
                    <a:pt x="460" y="18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4181475890"/>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52CC3-7B21-E698-6AF6-69185E60E616}"/>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4B97373D-0896-9ADD-0210-ECC68CA8E54B}"/>
              </a:ext>
            </a:extLst>
          </p:cNvPr>
          <p:cNvGraphicFramePr>
            <a:graphicFrameLocks noChangeAspect="1"/>
          </p:cNvGraphicFramePr>
          <p:nvPr>
            <p:custDataLst>
              <p:tags r:id="rId1"/>
            </p:custDataLst>
            <p:extLst>
              <p:ext uri="{D42A27DB-BD31-4B8C-83A1-F6EECF244321}">
                <p14:modId xmlns:p14="http://schemas.microsoft.com/office/powerpoint/2010/main" val="338119374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84" imgH="486" progId="TCLayout.ActiveDocument.1">
                  <p:embed/>
                </p:oleObj>
              </mc:Choice>
              <mc:Fallback>
                <p:oleObj name="think-cell Slide" r:id="rId4" imgW="484" imgH="486" progId="TCLayout.ActiveDocument.1">
                  <p:embed/>
                  <p:pic>
                    <p:nvPicPr>
                      <p:cNvPr id="5" name="think-cell data - do not delete" hidden="1">
                        <a:extLst>
                          <a:ext uri="{FF2B5EF4-FFF2-40B4-BE49-F238E27FC236}">
                            <a16:creationId xmlns:a16="http://schemas.microsoft.com/office/drawing/2014/main" id="{4B97373D-0896-9ADD-0210-ECC68CA8E54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Slide Number Placeholder 2">
            <a:extLst>
              <a:ext uri="{FF2B5EF4-FFF2-40B4-BE49-F238E27FC236}">
                <a16:creationId xmlns:a16="http://schemas.microsoft.com/office/drawing/2014/main" id="{DD15463B-4530-B458-D54A-0D657C033DBB}"/>
              </a:ext>
            </a:extLst>
          </p:cNvPr>
          <p:cNvSpPr>
            <a:spLocks noGrp="1"/>
          </p:cNvSpPr>
          <p:nvPr>
            <p:ph type="sldNum" idx="12"/>
          </p:nvPr>
        </p:nvSpPr>
        <p:spPr/>
        <p:txBody>
          <a:bodyPr/>
          <a:lstStyle/>
          <a:p>
            <a:pPr marL="0" lvl="0" indent="0" algn="l" rtl="0">
              <a:spcBef>
                <a:spcPts val="0"/>
              </a:spcBef>
              <a:spcAft>
                <a:spcPts val="0"/>
              </a:spcAft>
              <a:buNone/>
            </a:pPr>
            <a:r>
              <a:rPr lang="en-US" dirty="0" err="1"/>
              <a:t>SEITE</a:t>
            </a:r>
            <a:r>
              <a:rPr lang="en-US" dirty="0"/>
              <a:t> </a:t>
            </a:r>
            <a:fld id="{00000000-1234-1234-1234-123412341234}" type="slidenum">
              <a:rPr lang="en-US" smtClean="0"/>
              <a:t>7</a:t>
            </a:fld>
            <a:endParaRPr dirty="0"/>
          </a:p>
        </p:txBody>
      </p:sp>
      <p:sp>
        <p:nvSpPr>
          <p:cNvPr id="4" name="Title 3">
            <a:extLst>
              <a:ext uri="{FF2B5EF4-FFF2-40B4-BE49-F238E27FC236}">
                <a16:creationId xmlns:a16="http://schemas.microsoft.com/office/drawing/2014/main" id="{6B2322E6-C424-F123-590B-0176E5966A95}"/>
              </a:ext>
            </a:extLst>
          </p:cNvPr>
          <p:cNvSpPr>
            <a:spLocks noGrp="1"/>
          </p:cNvSpPr>
          <p:nvPr>
            <p:ph type="title"/>
          </p:nvPr>
        </p:nvSpPr>
        <p:spPr/>
        <p:txBody>
          <a:bodyPr vert="horz"/>
          <a:lstStyle/>
          <a:p>
            <a:r>
              <a:rPr lang="en-US" b="0" dirty="0">
                <a:solidFill>
                  <a:srgbClr val="0096D3"/>
                </a:solidFill>
              </a:rPr>
              <a:t>Status Quo &amp; Next Steps  </a:t>
            </a:r>
          </a:p>
        </p:txBody>
      </p:sp>
      <p:sp>
        <p:nvSpPr>
          <p:cNvPr id="11" name="Rounded Rectangle 10">
            <a:extLst>
              <a:ext uri="{FF2B5EF4-FFF2-40B4-BE49-F238E27FC236}">
                <a16:creationId xmlns:a16="http://schemas.microsoft.com/office/drawing/2014/main" id="{B71C407A-0CBE-1AC8-0808-D4E7F987A186}"/>
              </a:ext>
            </a:extLst>
          </p:cNvPr>
          <p:cNvSpPr/>
          <p:nvPr/>
        </p:nvSpPr>
        <p:spPr>
          <a:xfrm>
            <a:off x="462408" y="2366026"/>
            <a:ext cx="1523731" cy="297661"/>
          </a:xfrm>
          <a:prstGeom prst="roundRect">
            <a:avLst>
              <a:gd name="adj" fmla="val 50000"/>
            </a:avLst>
          </a:prstGeom>
          <a:solidFill>
            <a:schemeClr val="bg1">
              <a:lumMod val="50000"/>
            </a:schemeClr>
          </a:solidFill>
          <a:ln w="25400" cap="flat" cmpd="sng" algn="ctr">
            <a:noFill/>
            <a:prstDash val="solid"/>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lumMod val="50000"/>
                </a:schemeClr>
              </a:solidFill>
            </a:endParaRPr>
          </a:p>
        </p:txBody>
      </p:sp>
      <p:sp>
        <p:nvSpPr>
          <p:cNvPr id="12" name="Rounded Rectangle 11">
            <a:extLst>
              <a:ext uri="{FF2B5EF4-FFF2-40B4-BE49-F238E27FC236}">
                <a16:creationId xmlns:a16="http://schemas.microsoft.com/office/drawing/2014/main" id="{F77949C3-0D92-5402-89DE-B0120EA385A8}"/>
              </a:ext>
            </a:extLst>
          </p:cNvPr>
          <p:cNvSpPr/>
          <p:nvPr/>
        </p:nvSpPr>
        <p:spPr>
          <a:xfrm>
            <a:off x="2102198" y="2366026"/>
            <a:ext cx="1523731" cy="297661"/>
          </a:xfrm>
          <a:prstGeom prst="roundRect">
            <a:avLst>
              <a:gd name="adj" fmla="val 50000"/>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200" dirty="0"/>
          </a:p>
        </p:txBody>
      </p:sp>
      <p:sp>
        <p:nvSpPr>
          <p:cNvPr id="13" name="Rounded Rectangle 12">
            <a:extLst>
              <a:ext uri="{FF2B5EF4-FFF2-40B4-BE49-F238E27FC236}">
                <a16:creationId xmlns:a16="http://schemas.microsoft.com/office/drawing/2014/main" id="{2B6A5E94-3984-11DB-AD70-34E4B9F1E621}"/>
              </a:ext>
            </a:extLst>
          </p:cNvPr>
          <p:cNvSpPr/>
          <p:nvPr/>
        </p:nvSpPr>
        <p:spPr>
          <a:xfrm>
            <a:off x="3741988" y="2366026"/>
            <a:ext cx="1523731" cy="297661"/>
          </a:xfrm>
          <a:prstGeom prst="roundRect">
            <a:avLst>
              <a:gd name="adj" fmla="val 50000"/>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200" dirty="0"/>
          </a:p>
        </p:txBody>
      </p:sp>
      <p:sp>
        <p:nvSpPr>
          <p:cNvPr id="14" name="Rounded Rectangle 13">
            <a:extLst>
              <a:ext uri="{FF2B5EF4-FFF2-40B4-BE49-F238E27FC236}">
                <a16:creationId xmlns:a16="http://schemas.microsoft.com/office/drawing/2014/main" id="{A155B2B0-12C0-815E-6D0D-ACABFFC11C6A}"/>
              </a:ext>
            </a:extLst>
          </p:cNvPr>
          <p:cNvSpPr/>
          <p:nvPr/>
        </p:nvSpPr>
        <p:spPr>
          <a:xfrm>
            <a:off x="5381779" y="2366026"/>
            <a:ext cx="1523731" cy="297661"/>
          </a:xfrm>
          <a:prstGeom prst="roundRect">
            <a:avLst>
              <a:gd name="adj" fmla="val 50000"/>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200" dirty="0"/>
          </a:p>
        </p:txBody>
      </p:sp>
      <p:sp>
        <p:nvSpPr>
          <p:cNvPr id="15" name="Rounded Rectangle 14">
            <a:extLst>
              <a:ext uri="{FF2B5EF4-FFF2-40B4-BE49-F238E27FC236}">
                <a16:creationId xmlns:a16="http://schemas.microsoft.com/office/drawing/2014/main" id="{5F4EC175-FDDD-5F03-D278-4BBD8831C624}"/>
              </a:ext>
            </a:extLst>
          </p:cNvPr>
          <p:cNvSpPr/>
          <p:nvPr/>
        </p:nvSpPr>
        <p:spPr>
          <a:xfrm>
            <a:off x="7021570" y="2366026"/>
            <a:ext cx="1523731" cy="297661"/>
          </a:xfrm>
          <a:prstGeom prst="roundRect">
            <a:avLst>
              <a:gd name="adj" fmla="val 50000"/>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200" dirty="0"/>
          </a:p>
        </p:txBody>
      </p:sp>
      <p:sp>
        <p:nvSpPr>
          <p:cNvPr id="18" name="TextBox 17">
            <a:extLst>
              <a:ext uri="{FF2B5EF4-FFF2-40B4-BE49-F238E27FC236}">
                <a16:creationId xmlns:a16="http://schemas.microsoft.com/office/drawing/2014/main" id="{D8B7ADF6-B30B-B2C6-6BFC-331722163E9B}"/>
              </a:ext>
            </a:extLst>
          </p:cNvPr>
          <p:cNvSpPr txBox="1"/>
          <p:nvPr/>
        </p:nvSpPr>
        <p:spPr>
          <a:xfrm>
            <a:off x="728776" y="1628830"/>
            <a:ext cx="990994" cy="369332"/>
          </a:xfrm>
          <a:prstGeom prst="rect">
            <a:avLst/>
          </a:prstGeom>
          <a:noFill/>
          <a:ln>
            <a:noFill/>
          </a:ln>
          <a:extLst>
            <a:ext uri="{91240B29-F687-4F45-9708-019B960494DF}">
              <a14:hiddenLine xmlns:a14="http://schemas.microsoft.com/office/drawing/2010/main">
                <a:solidFill>
                  <a:schemeClr val="accent1"/>
                </a:solidFill>
              </a14:hiddenLine>
            </a:ext>
          </a:extLst>
        </p:spPr>
        <p:txBody>
          <a:bodyPr wrap="square" rtlCol="0">
            <a:spAutoFit/>
          </a:bodyPr>
          <a:lstStyle/>
          <a:p>
            <a:pPr algn="ctr"/>
            <a:r>
              <a:rPr lang="en-US" sz="1800" b="1" dirty="0">
                <a:solidFill>
                  <a:schemeClr val="bg1">
                    <a:lumMod val="50000"/>
                  </a:schemeClr>
                </a:solidFill>
              </a:rPr>
              <a:t>March </a:t>
            </a:r>
          </a:p>
        </p:txBody>
      </p:sp>
      <p:sp>
        <p:nvSpPr>
          <p:cNvPr id="22" name="TextBox 21">
            <a:extLst>
              <a:ext uri="{FF2B5EF4-FFF2-40B4-BE49-F238E27FC236}">
                <a16:creationId xmlns:a16="http://schemas.microsoft.com/office/drawing/2014/main" id="{AF88FD3A-194D-8893-A437-F5A085B69BD3}"/>
              </a:ext>
            </a:extLst>
          </p:cNvPr>
          <p:cNvSpPr txBox="1"/>
          <p:nvPr/>
        </p:nvSpPr>
        <p:spPr>
          <a:xfrm>
            <a:off x="462408" y="3357823"/>
            <a:ext cx="1523731" cy="1107996"/>
          </a:xfrm>
          <a:prstGeom prst="rect">
            <a:avLst/>
          </a:prstGeom>
          <a:noFill/>
          <a:ln>
            <a:noFill/>
          </a:ln>
          <a:extLst>
            <a:ext uri="{91240B29-F687-4F45-9708-019B960494DF}">
              <a14:hiddenLine xmlns:a14="http://schemas.microsoft.com/office/drawing/2010/main">
                <a:solidFill>
                  <a:schemeClr val="accent1"/>
                </a:solidFill>
              </a14:hiddenLine>
            </a:ext>
          </a:extLst>
        </p:spPr>
        <p:txBody>
          <a:bodyPr wrap="square" rtlCol="0">
            <a:spAutoFit/>
          </a:bodyPr>
          <a:lstStyle/>
          <a:p>
            <a:pPr algn="ctr"/>
            <a:r>
              <a:rPr lang="en-US" sz="1100" dirty="0">
                <a:solidFill>
                  <a:schemeClr val="tx1"/>
                </a:solidFill>
              </a:rPr>
              <a:t>Attend ICMS 47 Conference 2026 </a:t>
            </a:r>
            <a:r>
              <a:rPr lang="en-US" sz="1100" noProof="1">
                <a:solidFill>
                  <a:schemeClr val="tx1"/>
                </a:solidFill>
              </a:rPr>
              <a:t>Brussels</a:t>
            </a:r>
          </a:p>
          <a:p>
            <a:pPr algn="ctr"/>
            <a:r>
              <a:rPr lang="en-US" sz="1100" noProof="1">
                <a:solidFill>
                  <a:schemeClr val="tx1"/>
                </a:solidFill>
              </a:rPr>
              <a:t>___</a:t>
            </a:r>
            <a:endParaRPr lang="en-US" sz="1100" dirty="0">
              <a:solidFill>
                <a:schemeClr val="tx1"/>
              </a:solidFill>
            </a:endParaRPr>
          </a:p>
          <a:p>
            <a:pPr algn="ctr"/>
            <a:endParaRPr lang="en-US" sz="1100" dirty="0">
              <a:solidFill>
                <a:schemeClr val="tx1"/>
              </a:solidFill>
            </a:endParaRPr>
          </a:p>
          <a:p>
            <a:pPr algn="ctr"/>
            <a:r>
              <a:rPr lang="en-US" sz="1100" dirty="0">
                <a:solidFill>
                  <a:schemeClr val="tx1"/>
                </a:solidFill>
              </a:rPr>
              <a:t>Reflect Feedback</a:t>
            </a:r>
          </a:p>
        </p:txBody>
      </p:sp>
      <p:grpSp>
        <p:nvGrpSpPr>
          <p:cNvPr id="25" name="Group 24">
            <a:extLst>
              <a:ext uri="{FF2B5EF4-FFF2-40B4-BE49-F238E27FC236}">
                <a16:creationId xmlns:a16="http://schemas.microsoft.com/office/drawing/2014/main" id="{33D00049-3A52-0037-9844-A5A0B18C5862}"/>
              </a:ext>
            </a:extLst>
          </p:cNvPr>
          <p:cNvGrpSpPr/>
          <p:nvPr/>
        </p:nvGrpSpPr>
        <p:grpSpPr>
          <a:xfrm>
            <a:off x="949954" y="2243894"/>
            <a:ext cx="548640" cy="548640"/>
            <a:chOff x="4917051" y="1558456"/>
            <a:chExt cx="548640" cy="548640"/>
          </a:xfrm>
        </p:grpSpPr>
        <p:sp>
          <p:nvSpPr>
            <p:cNvPr id="24" name="Oval 23">
              <a:extLst>
                <a:ext uri="{FF2B5EF4-FFF2-40B4-BE49-F238E27FC236}">
                  <a16:creationId xmlns:a16="http://schemas.microsoft.com/office/drawing/2014/main" id="{49D1354D-C3AA-9217-EC97-2207762B0621}"/>
                </a:ext>
              </a:extLst>
            </p:cNvPr>
            <p:cNvSpPr/>
            <p:nvPr/>
          </p:nvSpPr>
          <p:spPr>
            <a:xfrm>
              <a:off x="4917051" y="1558456"/>
              <a:ext cx="548640" cy="548640"/>
            </a:xfrm>
            <a:prstGeom prst="ellipse">
              <a:avLst/>
            </a:prstGeom>
            <a:solidFill>
              <a:srgbClr val="FFFFFF"/>
            </a:solidFill>
            <a:ln w="25400" cap="flat" cmpd="sng" algn="ctr">
              <a:noFill/>
              <a:prstDash val="solid"/>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147AF3F4-888D-0A65-EB0D-A726F841587B}"/>
                </a:ext>
              </a:extLst>
            </p:cNvPr>
            <p:cNvSpPr/>
            <p:nvPr/>
          </p:nvSpPr>
          <p:spPr>
            <a:xfrm>
              <a:off x="4962771" y="1604176"/>
              <a:ext cx="457200" cy="457200"/>
            </a:xfrm>
            <a:prstGeom prst="ellipse">
              <a:avLst/>
            </a:prstGeom>
            <a:solidFill>
              <a:schemeClr val="bg1">
                <a:lumMod val="50000"/>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t>1</a:t>
              </a:r>
            </a:p>
          </p:txBody>
        </p:sp>
      </p:grpSp>
      <p:sp>
        <p:nvSpPr>
          <p:cNvPr id="26" name="TextBox 25">
            <a:extLst>
              <a:ext uri="{FF2B5EF4-FFF2-40B4-BE49-F238E27FC236}">
                <a16:creationId xmlns:a16="http://schemas.microsoft.com/office/drawing/2014/main" id="{9D39EE34-4998-EED1-1EED-9C78546C33DE}"/>
              </a:ext>
            </a:extLst>
          </p:cNvPr>
          <p:cNvSpPr txBox="1"/>
          <p:nvPr/>
        </p:nvSpPr>
        <p:spPr>
          <a:xfrm>
            <a:off x="2368566" y="1628830"/>
            <a:ext cx="990994" cy="369332"/>
          </a:xfrm>
          <a:prstGeom prst="rect">
            <a:avLst/>
          </a:prstGeom>
          <a:noFill/>
          <a:ln>
            <a:noFill/>
          </a:ln>
          <a:extLst>
            <a:ext uri="{91240B29-F687-4F45-9708-019B960494DF}">
              <a14:hiddenLine xmlns:a14="http://schemas.microsoft.com/office/drawing/2010/main">
                <a:solidFill>
                  <a:schemeClr val="accent1"/>
                </a:solidFill>
              </a14:hiddenLine>
            </a:ext>
          </a:extLst>
        </p:spPr>
        <p:txBody>
          <a:bodyPr wrap="square" rtlCol="0">
            <a:spAutoFit/>
          </a:bodyPr>
          <a:lstStyle/>
          <a:p>
            <a:pPr algn="ctr"/>
            <a:r>
              <a:rPr lang="en-US" sz="1800" b="1" dirty="0">
                <a:solidFill>
                  <a:srgbClr val="0096D3"/>
                </a:solidFill>
              </a:rPr>
              <a:t>April  </a:t>
            </a:r>
          </a:p>
        </p:txBody>
      </p:sp>
      <p:sp>
        <p:nvSpPr>
          <p:cNvPr id="27" name="TextBox 26">
            <a:extLst>
              <a:ext uri="{FF2B5EF4-FFF2-40B4-BE49-F238E27FC236}">
                <a16:creationId xmlns:a16="http://schemas.microsoft.com/office/drawing/2014/main" id="{1E0AC60B-CF92-9BEA-5974-EE4141A8668E}"/>
              </a:ext>
            </a:extLst>
          </p:cNvPr>
          <p:cNvSpPr txBox="1"/>
          <p:nvPr/>
        </p:nvSpPr>
        <p:spPr>
          <a:xfrm>
            <a:off x="4008356" y="1628830"/>
            <a:ext cx="990994" cy="369332"/>
          </a:xfrm>
          <a:prstGeom prst="rect">
            <a:avLst/>
          </a:prstGeom>
          <a:noFill/>
          <a:ln>
            <a:noFill/>
          </a:ln>
          <a:extLst>
            <a:ext uri="{91240B29-F687-4F45-9708-019B960494DF}">
              <a14:hiddenLine xmlns:a14="http://schemas.microsoft.com/office/drawing/2010/main">
                <a:solidFill>
                  <a:schemeClr val="accent1"/>
                </a:solidFill>
              </a14:hiddenLine>
            </a:ext>
          </a:extLst>
        </p:spPr>
        <p:txBody>
          <a:bodyPr wrap="square" rtlCol="0">
            <a:spAutoFit/>
          </a:bodyPr>
          <a:lstStyle/>
          <a:p>
            <a:pPr algn="ctr"/>
            <a:r>
              <a:rPr lang="en-US" sz="1800" b="1" dirty="0">
                <a:solidFill>
                  <a:srgbClr val="0096D3"/>
                </a:solidFill>
              </a:rPr>
              <a:t>May  </a:t>
            </a:r>
          </a:p>
        </p:txBody>
      </p:sp>
      <p:sp>
        <p:nvSpPr>
          <p:cNvPr id="28" name="TextBox 27">
            <a:extLst>
              <a:ext uri="{FF2B5EF4-FFF2-40B4-BE49-F238E27FC236}">
                <a16:creationId xmlns:a16="http://schemas.microsoft.com/office/drawing/2014/main" id="{B05FC900-C4B1-0ACD-0962-95B4A33A5C2B}"/>
              </a:ext>
            </a:extLst>
          </p:cNvPr>
          <p:cNvSpPr txBox="1"/>
          <p:nvPr/>
        </p:nvSpPr>
        <p:spPr>
          <a:xfrm>
            <a:off x="5648147" y="1628830"/>
            <a:ext cx="990994" cy="369332"/>
          </a:xfrm>
          <a:prstGeom prst="rect">
            <a:avLst/>
          </a:prstGeom>
          <a:noFill/>
          <a:ln>
            <a:noFill/>
          </a:ln>
          <a:extLst>
            <a:ext uri="{91240B29-F687-4F45-9708-019B960494DF}">
              <a14:hiddenLine xmlns:a14="http://schemas.microsoft.com/office/drawing/2010/main">
                <a:solidFill>
                  <a:schemeClr val="accent1"/>
                </a:solidFill>
              </a14:hiddenLine>
            </a:ext>
          </a:extLst>
        </p:spPr>
        <p:txBody>
          <a:bodyPr wrap="square" rtlCol="0">
            <a:spAutoFit/>
          </a:bodyPr>
          <a:lstStyle/>
          <a:p>
            <a:pPr algn="ctr"/>
            <a:r>
              <a:rPr lang="en-US" sz="1800" b="1" dirty="0">
                <a:solidFill>
                  <a:srgbClr val="0096D3"/>
                </a:solidFill>
              </a:rPr>
              <a:t>June  </a:t>
            </a:r>
          </a:p>
        </p:txBody>
      </p:sp>
      <p:sp>
        <p:nvSpPr>
          <p:cNvPr id="29" name="TextBox 28">
            <a:extLst>
              <a:ext uri="{FF2B5EF4-FFF2-40B4-BE49-F238E27FC236}">
                <a16:creationId xmlns:a16="http://schemas.microsoft.com/office/drawing/2014/main" id="{538996A1-EB97-AAFF-3B88-1B84E8749C0A}"/>
              </a:ext>
            </a:extLst>
          </p:cNvPr>
          <p:cNvSpPr txBox="1"/>
          <p:nvPr/>
        </p:nvSpPr>
        <p:spPr>
          <a:xfrm>
            <a:off x="7073170" y="1628830"/>
            <a:ext cx="1420531" cy="369332"/>
          </a:xfrm>
          <a:prstGeom prst="rect">
            <a:avLst/>
          </a:prstGeom>
          <a:noFill/>
          <a:ln>
            <a:noFill/>
          </a:ln>
          <a:extLst>
            <a:ext uri="{91240B29-F687-4F45-9708-019B960494DF}">
              <a14:hiddenLine xmlns:a14="http://schemas.microsoft.com/office/drawing/2010/main">
                <a:solidFill>
                  <a:schemeClr val="accent1"/>
                </a:solidFill>
              </a14:hiddenLine>
            </a:ext>
          </a:extLst>
        </p:spPr>
        <p:txBody>
          <a:bodyPr wrap="square" rtlCol="0">
            <a:spAutoFit/>
          </a:bodyPr>
          <a:lstStyle/>
          <a:p>
            <a:pPr algn="ctr"/>
            <a:r>
              <a:rPr lang="en-US" sz="1800" b="1" dirty="0">
                <a:solidFill>
                  <a:srgbClr val="0096D3"/>
                </a:solidFill>
              </a:rPr>
              <a:t>July / Aug.  </a:t>
            </a:r>
          </a:p>
        </p:txBody>
      </p:sp>
      <p:grpSp>
        <p:nvGrpSpPr>
          <p:cNvPr id="30" name="Group 29">
            <a:extLst>
              <a:ext uri="{FF2B5EF4-FFF2-40B4-BE49-F238E27FC236}">
                <a16:creationId xmlns:a16="http://schemas.microsoft.com/office/drawing/2014/main" id="{C8F1556A-7577-0303-542D-A48481D116CB}"/>
              </a:ext>
            </a:extLst>
          </p:cNvPr>
          <p:cNvGrpSpPr/>
          <p:nvPr/>
        </p:nvGrpSpPr>
        <p:grpSpPr>
          <a:xfrm>
            <a:off x="2589743" y="2243894"/>
            <a:ext cx="548640" cy="548640"/>
            <a:chOff x="4917051" y="1558456"/>
            <a:chExt cx="548640" cy="548640"/>
          </a:xfrm>
        </p:grpSpPr>
        <p:sp>
          <p:nvSpPr>
            <p:cNvPr id="31" name="Oval 30">
              <a:extLst>
                <a:ext uri="{FF2B5EF4-FFF2-40B4-BE49-F238E27FC236}">
                  <a16:creationId xmlns:a16="http://schemas.microsoft.com/office/drawing/2014/main" id="{E5018784-72CD-D345-10F9-239C090E1FA1}"/>
                </a:ext>
              </a:extLst>
            </p:cNvPr>
            <p:cNvSpPr/>
            <p:nvPr/>
          </p:nvSpPr>
          <p:spPr>
            <a:xfrm>
              <a:off x="4917051" y="1558456"/>
              <a:ext cx="548640" cy="548640"/>
            </a:xfrm>
            <a:prstGeom prst="ellipse">
              <a:avLst/>
            </a:prstGeom>
            <a:solidFill>
              <a:srgbClr val="FFFFFF"/>
            </a:solidFill>
            <a:ln w="25400" cap="flat" cmpd="sng" algn="ctr">
              <a:noFill/>
              <a:prstDash val="solid"/>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8D04721A-B0D1-176B-9A82-DA8C8BA4462B}"/>
                </a:ext>
              </a:extLst>
            </p:cNvPr>
            <p:cNvSpPr/>
            <p:nvPr/>
          </p:nvSpPr>
          <p:spPr>
            <a:xfrm>
              <a:off x="4962771" y="1604176"/>
              <a:ext cx="457200" cy="457200"/>
            </a:xfrm>
            <a:prstGeom prst="ellipse">
              <a:avLst/>
            </a:prstGeom>
            <a:solidFill>
              <a:schemeClr val="accent1"/>
            </a:solidFill>
            <a:ln w="25400" cap="flat" cmpd="sng" algn="ctr">
              <a:noFill/>
              <a:prstDash val="solid"/>
            </a:ln>
            <a:effectLst/>
            <a:extLst>
              <a:ext uri="{91240B29-F687-4F45-9708-019B960494DF}">
                <a14:hiddenLine xmlns:a14="http://schemas.microsoft.com/office/drawing/2010/main" w="25400"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t>2</a:t>
              </a:r>
            </a:p>
          </p:txBody>
        </p:sp>
      </p:grpSp>
      <p:grpSp>
        <p:nvGrpSpPr>
          <p:cNvPr id="33" name="Group 32">
            <a:extLst>
              <a:ext uri="{FF2B5EF4-FFF2-40B4-BE49-F238E27FC236}">
                <a16:creationId xmlns:a16="http://schemas.microsoft.com/office/drawing/2014/main" id="{B72D21FB-6232-5987-887F-C5D6944C259F}"/>
              </a:ext>
            </a:extLst>
          </p:cNvPr>
          <p:cNvGrpSpPr/>
          <p:nvPr/>
        </p:nvGrpSpPr>
        <p:grpSpPr>
          <a:xfrm>
            <a:off x="4229533" y="2243894"/>
            <a:ext cx="548640" cy="548640"/>
            <a:chOff x="4917051" y="1558456"/>
            <a:chExt cx="548640" cy="548640"/>
          </a:xfrm>
        </p:grpSpPr>
        <p:sp>
          <p:nvSpPr>
            <p:cNvPr id="34" name="Oval 33">
              <a:extLst>
                <a:ext uri="{FF2B5EF4-FFF2-40B4-BE49-F238E27FC236}">
                  <a16:creationId xmlns:a16="http://schemas.microsoft.com/office/drawing/2014/main" id="{CA9CEA57-9644-F7CB-E80A-BBE80430DA39}"/>
                </a:ext>
              </a:extLst>
            </p:cNvPr>
            <p:cNvSpPr/>
            <p:nvPr/>
          </p:nvSpPr>
          <p:spPr>
            <a:xfrm>
              <a:off x="4917051" y="1558456"/>
              <a:ext cx="548640" cy="548640"/>
            </a:xfrm>
            <a:prstGeom prst="ellipse">
              <a:avLst/>
            </a:prstGeom>
            <a:solidFill>
              <a:srgbClr val="FFFFFF"/>
            </a:solidFill>
            <a:ln w="25400" cap="flat" cmpd="sng" algn="ctr">
              <a:noFill/>
              <a:prstDash val="solid"/>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26D8793C-1AF8-48BB-A6DE-4E6D9028021F}"/>
                </a:ext>
              </a:extLst>
            </p:cNvPr>
            <p:cNvSpPr/>
            <p:nvPr/>
          </p:nvSpPr>
          <p:spPr>
            <a:xfrm>
              <a:off x="4962771" y="1604176"/>
              <a:ext cx="457200" cy="457200"/>
            </a:xfrm>
            <a:prstGeom prst="ellipse">
              <a:avLst/>
            </a:prstGeom>
            <a:solidFill>
              <a:schemeClr val="accent1"/>
            </a:solidFill>
            <a:ln w="25400" cap="flat" cmpd="sng" algn="ctr">
              <a:noFill/>
              <a:prstDash val="solid"/>
            </a:ln>
            <a:effectLst/>
            <a:extLst>
              <a:ext uri="{91240B29-F687-4F45-9708-019B960494DF}">
                <a14:hiddenLine xmlns:a14="http://schemas.microsoft.com/office/drawing/2010/main" w="25400"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t>3</a:t>
              </a:r>
            </a:p>
          </p:txBody>
        </p:sp>
      </p:grpSp>
      <p:grpSp>
        <p:nvGrpSpPr>
          <p:cNvPr id="36" name="Group 35">
            <a:extLst>
              <a:ext uri="{FF2B5EF4-FFF2-40B4-BE49-F238E27FC236}">
                <a16:creationId xmlns:a16="http://schemas.microsoft.com/office/drawing/2014/main" id="{8C80383C-A094-5BD8-CCC7-25C6177041FD}"/>
              </a:ext>
            </a:extLst>
          </p:cNvPr>
          <p:cNvGrpSpPr/>
          <p:nvPr/>
        </p:nvGrpSpPr>
        <p:grpSpPr>
          <a:xfrm>
            <a:off x="5869324" y="2243894"/>
            <a:ext cx="548640" cy="548640"/>
            <a:chOff x="4917051" y="1558456"/>
            <a:chExt cx="548640" cy="548640"/>
          </a:xfrm>
        </p:grpSpPr>
        <p:sp>
          <p:nvSpPr>
            <p:cNvPr id="37" name="Oval 36">
              <a:extLst>
                <a:ext uri="{FF2B5EF4-FFF2-40B4-BE49-F238E27FC236}">
                  <a16:creationId xmlns:a16="http://schemas.microsoft.com/office/drawing/2014/main" id="{1AD079C9-54CA-687A-C78E-C63EB7C95E8A}"/>
                </a:ext>
              </a:extLst>
            </p:cNvPr>
            <p:cNvSpPr/>
            <p:nvPr/>
          </p:nvSpPr>
          <p:spPr>
            <a:xfrm>
              <a:off x="4917051" y="1558456"/>
              <a:ext cx="548640" cy="548640"/>
            </a:xfrm>
            <a:prstGeom prst="ellipse">
              <a:avLst/>
            </a:prstGeom>
            <a:solidFill>
              <a:srgbClr val="FFFFFF"/>
            </a:solidFill>
            <a:ln w="25400" cap="flat" cmpd="sng" algn="ctr">
              <a:noFill/>
              <a:prstDash val="solid"/>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371BE761-2B14-E80E-3FF6-DB83D20312F4}"/>
                </a:ext>
              </a:extLst>
            </p:cNvPr>
            <p:cNvSpPr/>
            <p:nvPr/>
          </p:nvSpPr>
          <p:spPr>
            <a:xfrm>
              <a:off x="4962771" y="1604176"/>
              <a:ext cx="457200" cy="457200"/>
            </a:xfrm>
            <a:prstGeom prst="ellipse">
              <a:avLst/>
            </a:prstGeom>
            <a:solidFill>
              <a:schemeClr val="accent1"/>
            </a:solidFill>
            <a:ln w="25400" cap="flat" cmpd="sng" algn="ctr">
              <a:noFill/>
              <a:prstDash val="solid"/>
            </a:ln>
            <a:effectLst/>
            <a:extLst>
              <a:ext uri="{91240B29-F687-4F45-9708-019B960494DF}">
                <a14:hiddenLine xmlns:a14="http://schemas.microsoft.com/office/drawing/2010/main" w="25400"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t>4</a:t>
              </a:r>
            </a:p>
          </p:txBody>
        </p:sp>
      </p:grpSp>
      <p:grpSp>
        <p:nvGrpSpPr>
          <p:cNvPr id="39" name="Group 38">
            <a:extLst>
              <a:ext uri="{FF2B5EF4-FFF2-40B4-BE49-F238E27FC236}">
                <a16:creationId xmlns:a16="http://schemas.microsoft.com/office/drawing/2014/main" id="{93EED321-87A9-F2DC-5D76-11781EA19F85}"/>
              </a:ext>
            </a:extLst>
          </p:cNvPr>
          <p:cNvGrpSpPr/>
          <p:nvPr/>
        </p:nvGrpSpPr>
        <p:grpSpPr>
          <a:xfrm>
            <a:off x="7509115" y="2243894"/>
            <a:ext cx="548640" cy="548640"/>
            <a:chOff x="4917051" y="1558456"/>
            <a:chExt cx="548640" cy="548640"/>
          </a:xfrm>
        </p:grpSpPr>
        <p:sp>
          <p:nvSpPr>
            <p:cNvPr id="40" name="Oval 39">
              <a:extLst>
                <a:ext uri="{FF2B5EF4-FFF2-40B4-BE49-F238E27FC236}">
                  <a16:creationId xmlns:a16="http://schemas.microsoft.com/office/drawing/2014/main" id="{ED6135B4-1455-D6CF-D13A-1393C8CA7C1C}"/>
                </a:ext>
              </a:extLst>
            </p:cNvPr>
            <p:cNvSpPr/>
            <p:nvPr/>
          </p:nvSpPr>
          <p:spPr>
            <a:xfrm>
              <a:off x="4917051" y="1558456"/>
              <a:ext cx="548640" cy="548640"/>
            </a:xfrm>
            <a:prstGeom prst="ellipse">
              <a:avLst/>
            </a:prstGeom>
            <a:solidFill>
              <a:srgbClr val="FFFFFF"/>
            </a:solidFill>
            <a:ln w="25400" cap="flat" cmpd="sng" algn="ctr">
              <a:noFill/>
              <a:prstDash val="solid"/>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45ACAE27-9EEC-EDA5-E2B3-1A5BD7E57EAE}"/>
                </a:ext>
              </a:extLst>
            </p:cNvPr>
            <p:cNvSpPr/>
            <p:nvPr/>
          </p:nvSpPr>
          <p:spPr>
            <a:xfrm>
              <a:off x="4962771" y="1604176"/>
              <a:ext cx="457200" cy="457200"/>
            </a:xfrm>
            <a:prstGeom prst="ellipse">
              <a:avLst/>
            </a:prstGeom>
            <a:solidFill>
              <a:schemeClr val="accent1"/>
            </a:solidFill>
            <a:ln w="25400" cap="flat" cmpd="sng" algn="ctr">
              <a:noFill/>
              <a:prstDash val="solid"/>
            </a:ln>
            <a:effectLst/>
            <a:extLst>
              <a:ext uri="{91240B29-F687-4F45-9708-019B960494DF}">
                <a14:hiddenLine xmlns:a14="http://schemas.microsoft.com/office/drawing/2010/main" w="25400"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t>5</a:t>
              </a:r>
            </a:p>
          </p:txBody>
        </p:sp>
      </p:grpSp>
      <p:sp>
        <p:nvSpPr>
          <p:cNvPr id="42" name="TextBox 41">
            <a:extLst>
              <a:ext uri="{FF2B5EF4-FFF2-40B4-BE49-F238E27FC236}">
                <a16:creationId xmlns:a16="http://schemas.microsoft.com/office/drawing/2014/main" id="{452DCAF7-17B5-8EEA-2AC3-ACB28F34F58C}"/>
              </a:ext>
            </a:extLst>
          </p:cNvPr>
          <p:cNvSpPr txBox="1"/>
          <p:nvPr/>
        </p:nvSpPr>
        <p:spPr>
          <a:xfrm>
            <a:off x="2102198" y="3357823"/>
            <a:ext cx="1523731" cy="1554272"/>
          </a:xfrm>
          <a:prstGeom prst="rect">
            <a:avLst/>
          </a:prstGeom>
          <a:noFill/>
          <a:ln>
            <a:noFill/>
          </a:ln>
          <a:extLst>
            <a:ext uri="{91240B29-F687-4F45-9708-019B960494DF}">
              <a14:hiddenLine xmlns:a14="http://schemas.microsoft.com/office/drawing/2010/main">
                <a:solidFill>
                  <a:schemeClr val="accent1"/>
                </a:solidFill>
              </a14:hiddenLine>
            </a:ext>
          </a:extLst>
        </p:spPr>
        <p:txBody>
          <a:bodyPr wrap="square" rtlCol="0">
            <a:spAutoFit/>
          </a:bodyPr>
          <a:lstStyle/>
          <a:p>
            <a:pPr algn="ctr"/>
            <a:r>
              <a:rPr lang="en-US" sz="1100" dirty="0">
                <a:solidFill>
                  <a:schemeClr val="tx1"/>
                </a:solidFill>
              </a:rPr>
              <a:t>Finalize </a:t>
            </a:r>
            <a:br>
              <a:rPr lang="en-US" sz="1100" dirty="0">
                <a:solidFill>
                  <a:schemeClr val="tx1"/>
                </a:solidFill>
              </a:rPr>
            </a:br>
            <a:r>
              <a:rPr lang="en-US" sz="1100" dirty="0">
                <a:solidFill>
                  <a:schemeClr val="tx1"/>
                </a:solidFill>
              </a:rPr>
              <a:t>Interview Guide </a:t>
            </a:r>
          </a:p>
          <a:p>
            <a:pPr algn="ctr"/>
            <a:r>
              <a:rPr lang="en-US" sz="1100" dirty="0">
                <a:solidFill>
                  <a:schemeClr val="tx1"/>
                </a:solidFill>
              </a:rPr>
              <a:t>___</a:t>
            </a:r>
          </a:p>
          <a:p>
            <a:pPr algn="ctr"/>
            <a:endParaRPr lang="en-US" sz="1100" dirty="0">
              <a:solidFill>
                <a:schemeClr val="tx1"/>
              </a:solidFill>
            </a:endParaRPr>
          </a:p>
          <a:p>
            <a:pPr algn="ctr"/>
            <a:r>
              <a:rPr lang="en-US" sz="1100" dirty="0">
                <a:solidFill>
                  <a:schemeClr val="tx1"/>
                </a:solidFill>
              </a:rPr>
              <a:t>Finish 1</a:t>
            </a:r>
            <a:r>
              <a:rPr lang="en-US" sz="1100" baseline="30000" dirty="0">
                <a:solidFill>
                  <a:schemeClr val="tx1"/>
                </a:solidFill>
              </a:rPr>
              <a:t>st</a:t>
            </a:r>
            <a:r>
              <a:rPr lang="en-US" sz="1100" dirty="0">
                <a:solidFill>
                  <a:schemeClr val="tx1"/>
                </a:solidFill>
              </a:rPr>
              <a:t> </a:t>
            </a:r>
            <a:br>
              <a:rPr lang="en-US" sz="1100" dirty="0">
                <a:solidFill>
                  <a:schemeClr val="tx1"/>
                </a:solidFill>
              </a:rPr>
            </a:br>
            <a:r>
              <a:rPr lang="en-US" sz="1100" dirty="0">
                <a:solidFill>
                  <a:schemeClr val="tx1"/>
                </a:solidFill>
              </a:rPr>
              <a:t>Draft of Paper </a:t>
            </a:r>
            <a:br>
              <a:rPr lang="en-US" sz="1100" dirty="0">
                <a:solidFill>
                  <a:schemeClr val="tx1"/>
                </a:solidFill>
              </a:rPr>
            </a:br>
            <a:r>
              <a:rPr lang="en-US" sz="900" dirty="0">
                <a:solidFill>
                  <a:schemeClr val="tx1"/>
                </a:solidFill>
              </a:rPr>
              <a:t>(excl. Results &amp; Conclusion) </a:t>
            </a:r>
            <a:endParaRPr lang="en-US" sz="1000" dirty="0">
              <a:solidFill>
                <a:schemeClr val="tx1"/>
              </a:solidFill>
            </a:endParaRPr>
          </a:p>
          <a:p>
            <a:pPr algn="ctr"/>
            <a:endParaRPr lang="en-US" sz="1100" dirty="0">
              <a:solidFill>
                <a:schemeClr val="tx1"/>
              </a:solidFill>
            </a:endParaRPr>
          </a:p>
        </p:txBody>
      </p:sp>
      <p:sp>
        <p:nvSpPr>
          <p:cNvPr id="43" name="TextBox 42">
            <a:extLst>
              <a:ext uri="{FF2B5EF4-FFF2-40B4-BE49-F238E27FC236}">
                <a16:creationId xmlns:a16="http://schemas.microsoft.com/office/drawing/2014/main" id="{DF2EADD0-C6AA-52AC-2D28-A1154B262D52}"/>
              </a:ext>
            </a:extLst>
          </p:cNvPr>
          <p:cNvSpPr txBox="1"/>
          <p:nvPr/>
        </p:nvSpPr>
        <p:spPr>
          <a:xfrm>
            <a:off x="3741987" y="3357823"/>
            <a:ext cx="1523731" cy="1277273"/>
          </a:xfrm>
          <a:prstGeom prst="rect">
            <a:avLst/>
          </a:prstGeom>
          <a:noFill/>
          <a:ln>
            <a:noFill/>
          </a:ln>
          <a:extLst>
            <a:ext uri="{91240B29-F687-4F45-9708-019B960494DF}">
              <a14:hiddenLine xmlns:a14="http://schemas.microsoft.com/office/drawing/2010/main">
                <a:solidFill>
                  <a:schemeClr val="accent1"/>
                </a:solidFill>
              </a14:hiddenLine>
            </a:ext>
          </a:extLst>
        </p:spPr>
        <p:txBody>
          <a:bodyPr wrap="square" rtlCol="0">
            <a:spAutoFit/>
          </a:bodyPr>
          <a:lstStyle/>
          <a:p>
            <a:pPr algn="ctr"/>
            <a:r>
              <a:rPr lang="en-US" sz="1100" dirty="0">
                <a:solidFill>
                  <a:schemeClr val="tx1"/>
                </a:solidFill>
              </a:rPr>
              <a:t>Approach selected Sample Group </a:t>
            </a:r>
            <a:br>
              <a:rPr lang="en-US" sz="1100" dirty="0">
                <a:solidFill>
                  <a:schemeClr val="tx1"/>
                </a:solidFill>
              </a:rPr>
            </a:br>
            <a:r>
              <a:rPr lang="en-US" sz="1100" dirty="0">
                <a:solidFill>
                  <a:schemeClr val="tx1"/>
                </a:solidFill>
              </a:rPr>
              <a:t>___</a:t>
            </a:r>
          </a:p>
          <a:p>
            <a:pPr algn="ctr"/>
            <a:endParaRPr lang="en-US" sz="1100" dirty="0">
              <a:solidFill>
                <a:schemeClr val="tx1"/>
              </a:solidFill>
            </a:endParaRPr>
          </a:p>
          <a:p>
            <a:pPr algn="ctr"/>
            <a:r>
              <a:rPr lang="en-US" sz="1100" dirty="0">
                <a:solidFill>
                  <a:schemeClr val="tx1"/>
                </a:solidFill>
              </a:rPr>
              <a:t>Schedule and conduct first Interviews  </a:t>
            </a:r>
          </a:p>
        </p:txBody>
      </p:sp>
      <p:sp>
        <p:nvSpPr>
          <p:cNvPr id="44" name="TextBox 43">
            <a:extLst>
              <a:ext uri="{FF2B5EF4-FFF2-40B4-BE49-F238E27FC236}">
                <a16:creationId xmlns:a16="http://schemas.microsoft.com/office/drawing/2014/main" id="{AF00F3BA-41B9-2F95-0F6B-7A282EFCEE2C}"/>
              </a:ext>
            </a:extLst>
          </p:cNvPr>
          <p:cNvSpPr txBox="1"/>
          <p:nvPr/>
        </p:nvSpPr>
        <p:spPr>
          <a:xfrm>
            <a:off x="5381778" y="3357823"/>
            <a:ext cx="1523731" cy="261610"/>
          </a:xfrm>
          <a:prstGeom prst="rect">
            <a:avLst/>
          </a:prstGeom>
          <a:noFill/>
          <a:ln>
            <a:noFill/>
          </a:ln>
          <a:extLst>
            <a:ext uri="{91240B29-F687-4F45-9708-019B960494DF}">
              <a14:hiddenLine xmlns:a14="http://schemas.microsoft.com/office/drawing/2010/main">
                <a:solidFill>
                  <a:schemeClr val="accent1"/>
                </a:solidFill>
              </a14:hiddenLine>
            </a:ext>
          </a:extLst>
        </p:spPr>
        <p:txBody>
          <a:bodyPr wrap="square" rtlCol="0">
            <a:spAutoFit/>
          </a:bodyPr>
          <a:lstStyle/>
          <a:p>
            <a:pPr algn="ctr"/>
            <a:r>
              <a:rPr lang="en-US" sz="1100" dirty="0">
                <a:solidFill>
                  <a:schemeClr val="tx1"/>
                </a:solidFill>
              </a:rPr>
              <a:t>Conduct Interviews</a:t>
            </a:r>
          </a:p>
        </p:txBody>
      </p:sp>
      <p:sp>
        <p:nvSpPr>
          <p:cNvPr id="45" name="TextBox 44">
            <a:extLst>
              <a:ext uri="{FF2B5EF4-FFF2-40B4-BE49-F238E27FC236}">
                <a16:creationId xmlns:a16="http://schemas.microsoft.com/office/drawing/2014/main" id="{C9268C09-49A7-2121-A457-B6634BE67973}"/>
              </a:ext>
            </a:extLst>
          </p:cNvPr>
          <p:cNvSpPr txBox="1"/>
          <p:nvPr/>
        </p:nvSpPr>
        <p:spPr>
          <a:xfrm>
            <a:off x="7021570" y="3357823"/>
            <a:ext cx="1523731" cy="1277273"/>
          </a:xfrm>
          <a:prstGeom prst="rect">
            <a:avLst/>
          </a:prstGeom>
          <a:noFill/>
          <a:ln>
            <a:noFill/>
          </a:ln>
          <a:extLst>
            <a:ext uri="{91240B29-F687-4F45-9708-019B960494DF}">
              <a14:hiddenLine xmlns:a14="http://schemas.microsoft.com/office/drawing/2010/main">
                <a:solidFill>
                  <a:schemeClr val="accent1"/>
                </a:solidFill>
              </a14:hiddenLine>
            </a:ext>
          </a:extLst>
        </p:spPr>
        <p:txBody>
          <a:bodyPr wrap="square" rtlCol="0">
            <a:spAutoFit/>
          </a:bodyPr>
          <a:lstStyle/>
          <a:p>
            <a:pPr algn="ctr"/>
            <a:r>
              <a:rPr lang="en-US" sz="1100" dirty="0">
                <a:solidFill>
                  <a:schemeClr val="tx1"/>
                </a:solidFill>
              </a:rPr>
              <a:t>Transcripts Analysis</a:t>
            </a:r>
          </a:p>
          <a:p>
            <a:pPr algn="ctr"/>
            <a:r>
              <a:rPr lang="en-US" sz="1100" dirty="0">
                <a:solidFill>
                  <a:schemeClr val="tx1"/>
                </a:solidFill>
              </a:rPr>
              <a:t>___</a:t>
            </a:r>
          </a:p>
          <a:p>
            <a:pPr algn="ctr"/>
            <a:endParaRPr lang="en-US" sz="1100" dirty="0">
              <a:solidFill>
                <a:schemeClr val="tx1"/>
              </a:solidFill>
            </a:endParaRPr>
          </a:p>
          <a:p>
            <a:pPr algn="ctr"/>
            <a:r>
              <a:rPr lang="en-US" sz="1100" dirty="0">
                <a:solidFill>
                  <a:schemeClr val="tx1"/>
                </a:solidFill>
              </a:rPr>
              <a:t>Draft remaining Results &amp; Conclusion Section  </a:t>
            </a:r>
          </a:p>
          <a:p>
            <a:pPr algn="ctr"/>
            <a:endParaRPr lang="en-US" sz="1100" dirty="0">
              <a:solidFill>
                <a:schemeClr val="tx1"/>
              </a:solidFill>
            </a:endParaRPr>
          </a:p>
        </p:txBody>
      </p:sp>
      <p:cxnSp>
        <p:nvCxnSpPr>
          <p:cNvPr id="47" name="Straight Connector 46">
            <a:extLst>
              <a:ext uri="{FF2B5EF4-FFF2-40B4-BE49-F238E27FC236}">
                <a16:creationId xmlns:a16="http://schemas.microsoft.com/office/drawing/2014/main" id="{3F466E2D-FC83-A024-992D-769F383497F2}"/>
              </a:ext>
            </a:extLst>
          </p:cNvPr>
          <p:cNvCxnSpPr>
            <a:cxnSpLocks/>
          </p:cNvCxnSpPr>
          <p:nvPr/>
        </p:nvCxnSpPr>
        <p:spPr>
          <a:xfrm>
            <a:off x="1224274" y="2832967"/>
            <a:ext cx="0" cy="329044"/>
          </a:xfrm>
          <a:prstGeom prst="line">
            <a:avLst/>
          </a:prstGeom>
          <a:ln w="12700" cap="flat" cmpd="sng" algn="ctr">
            <a:solidFill>
              <a:srgbClr val="7F7F7F"/>
            </a:solidFill>
            <a:prstDash val="solid"/>
            <a:round/>
            <a:headEnd type="none"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1738DCC6-4D8C-249A-8247-27B98E814D60}"/>
              </a:ext>
            </a:extLst>
          </p:cNvPr>
          <p:cNvCxnSpPr>
            <a:cxnSpLocks/>
            <a:stCxn id="18" idx="2"/>
            <a:endCxn id="24" idx="0"/>
          </p:cNvCxnSpPr>
          <p:nvPr/>
        </p:nvCxnSpPr>
        <p:spPr>
          <a:xfrm>
            <a:off x="1224273" y="1998162"/>
            <a:ext cx="1" cy="245732"/>
          </a:xfrm>
          <a:prstGeom prst="line">
            <a:avLst/>
          </a:prstGeom>
          <a:ln w="12700" cap="flat" cmpd="sng" algn="ctr">
            <a:solidFill>
              <a:srgbClr val="7F7F7F"/>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CB110599-0350-2811-D8CA-20C0DE8CE239}"/>
              </a:ext>
            </a:extLst>
          </p:cNvPr>
          <p:cNvCxnSpPr>
            <a:cxnSpLocks/>
            <a:stCxn id="26" idx="2"/>
            <a:endCxn id="31" idx="0"/>
          </p:cNvCxnSpPr>
          <p:nvPr/>
        </p:nvCxnSpPr>
        <p:spPr>
          <a:xfrm>
            <a:off x="2864063" y="1998162"/>
            <a:ext cx="0" cy="245732"/>
          </a:xfrm>
          <a:prstGeom prst="line">
            <a:avLst/>
          </a:prstGeom>
          <a:ln w="127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6525DD4D-DBEF-C73B-1E35-BFA10DEDEBE3}"/>
              </a:ext>
            </a:extLst>
          </p:cNvPr>
          <p:cNvCxnSpPr>
            <a:cxnSpLocks/>
            <a:stCxn id="27" idx="2"/>
            <a:endCxn id="34" idx="0"/>
          </p:cNvCxnSpPr>
          <p:nvPr/>
        </p:nvCxnSpPr>
        <p:spPr>
          <a:xfrm>
            <a:off x="4503853" y="1998162"/>
            <a:ext cx="0" cy="245732"/>
          </a:xfrm>
          <a:prstGeom prst="line">
            <a:avLst/>
          </a:prstGeom>
          <a:ln w="127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7F8B74DB-9D1D-0E03-6C96-98F4FD8683C7}"/>
              </a:ext>
            </a:extLst>
          </p:cNvPr>
          <p:cNvCxnSpPr>
            <a:cxnSpLocks/>
            <a:stCxn id="28" idx="2"/>
            <a:endCxn id="37" idx="0"/>
          </p:cNvCxnSpPr>
          <p:nvPr/>
        </p:nvCxnSpPr>
        <p:spPr>
          <a:xfrm>
            <a:off x="6143644" y="1998162"/>
            <a:ext cx="0" cy="245732"/>
          </a:xfrm>
          <a:prstGeom prst="line">
            <a:avLst/>
          </a:prstGeom>
          <a:ln w="127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AB32BEC4-0DDD-2A04-44FE-ADC5E01E4AC9}"/>
              </a:ext>
            </a:extLst>
          </p:cNvPr>
          <p:cNvCxnSpPr>
            <a:cxnSpLocks/>
            <a:stCxn id="29" idx="2"/>
            <a:endCxn id="40" idx="0"/>
          </p:cNvCxnSpPr>
          <p:nvPr/>
        </p:nvCxnSpPr>
        <p:spPr>
          <a:xfrm flipH="1">
            <a:off x="7783435" y="1998162"/>
            <a:ext cx="1" cy="245732"/>
          </a:xfrm>
          <a:prstGeom prst="line">
            <a:avLst/>
          </a:prstGeom>
          <a:ln w="127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ECAE9C9-AEFD-1B49-7A8A-D7BEF34E1194}"/>
              </a:ext>
            </a:extLst>
          </p:cNvPr>
          <p:cNvCxnSpPr>
            <a:cxnSpLocks/>
          </p:cNvCxnSpPr>
          <p:nvPr/>
        </p:nvCxnSpPr>
        <p:spPr>
          <a:xfrm>
            <a:off x="4497495" y="2832967"/>
            <a:ext cx="0" cy="329044"/>
          </a:xfrm>
          <a:prstGeom prst="line">
            <a:avLst/>
          </a:prstGeom>
          <a:ln w="12700">
            <a:headEnd type="none"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851456E3-FB00-4D70-5ABD-B8A55AAC1552}"/>
              </a:ext>
            </a:extLst>
          </p:cNvPr>
          <p:cNvCxnSpPr>
            <a:cxnSpLocks/>
          </p:cNvCxnSpPr>
          <p:nvPr/>
        </p:nvCxnSpPr>
        <p:spPr>
          <a:xfrm>
            <a:off x="2864063" y="2832967"/>
            <a:ext cx="0" cy="329044"/>
          </a:xfrm>
          <a:prstGeom prst="line">
            <a:avLst/>
          </a:prstGeom>
          <a:ln w="12700">
            <a:headEnd type="none"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31A531A8-D3DA-5A9A-D0C7-396A29A3B511}"/>
              </a:ext>
            </a:extLst>
          </p:cNvPr>
          <p:cNvCxnSpPr>
            <a:cxnSpLocks/>
          </p:cNvCxnSpPr>
          <p:nvPr/>
        </p:nvCxnSpPr>
        <p:spPr>
          <a:xfrm>
            <a:off x="6148652" y="2832967"/>
            <a:ext cx="0" cy="329044"/>
          </a:xfrm>
          <a:prstGeom prst="line">
            <a:avLst/>
          </a:prstGeom>
          <a:ln w="12700">
            <a:headEnd type="none"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A960C2E1-6910-4E93-35C4-F39425F6CE0D}"/>
              </a:ext>
            </a:extLst>
          </p:cNvPr>
          <p:cNvCxnSpPr>
            <a:cxnSpLocks/>
          </p:cNvCxnSpPr>
          <p:nvPr/>
        </p:nvCxnSpPr>
        <p:spPr>
          <a:xfrm>
            <a:off x="7783435" y="2832967"/>
            <a:ext cx="0" cy="329044"/>
          </a:xfrm>
          <a:prstGeom prst="line">
            <a:avLst/>
          </a:prstGeom>
          <a:ln w="12700">
            <a:headEnd type="none" w="med" len="med"/>
            <a:tailEnd type="oval" w="med" len="med"/>
          </a:ln>
        </p:spPr>
        <p:style>
          <a:lnRef idx="1">
            <a:schemeClr val="accent1"/>
          </a:lnRef>
          <a:fillRef idx="0">
            <a:schemeClr val="accent1"/>
          </a:fillRef>
          <a:effectRef idx="0">
            <a:schemeClr val="accent1"/>
          </a:effectRef>
          <a:fontRef idx="minor">
            <a:schemeClr val="tx1"/>
          </a:fontRef>
        </p:style>
      </p:cxnSp>
      <p:sp>
        <p:nvSpPr>
          <p:cNvPr id="72" name="Chevron 71">
            <a:extLst>
              <a:ext uri="{FF2B5EF4-FFF2-40B4-BE49-F238E27FC236}">
                <a16:creationId xmlns:a16="http://schemas.microsoft.com/office/drawing/2014/main" id="{1E38AFB1-1C2A-120F-049D-9D81CB9B1A34}"/>
              </a:ext>
            </a:extLst>
          </p:cNvPr>
          <p:cNvSpPr/>
          <p:nvPr/>
        </p:nvSpPr>
        <p:spPr>
          <a:xfrm>
            <a:off x="8630048" y="2243894"/>
            <a:ext cx="159026" cy="502920"/>
          </a:xfrm>
          <a:prstGeom prst="chevron">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32110045"/>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561456A5-1C49-86A1-812B-048E1EC2E6F7}"/>
              </a:ext>
            </a:extLst>
          </p:cNvPr>
          <p:cNvGraphicFramePr>
            <a:graphicFrameLocks noChangeAspect="1"/>
          </p:cNvGraphicFramePr>
          <p:nvPr>
            <p:custDataLst>
              <p:tags r:id="rId1"/>
            </p:custDataLst>
            <p:extLst>
              <p:ext uri="{D42A27DB-BD31-4B8C-83A1-F6EECF244321}">
                <p14:modId xmlns:p14="http://schemas.microsoft.com/office/powerpoint/2010/main" val="3489208978"/>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5" name="think-cell data - do not delete" hidden="1">
                        <a:extLst>
                          <a:ext uri="{FF2B5EF4-FFF2-40B4-BE49-F238E27FC236}">
                            <a16:creationId xmlns:a16="http://schemas.microsoft.com/office/drawing/2014/main" id="{561456A5-1C49-86A1-812B-048E1EC2E6F7}"/>
                          </a:ext>
                        </a:extLst>
                      </p:cNvPr>
                      <p:cNvPicPr/>
                      <p:nvPr/>
                    </p:nvPicPr>
                    <p:blipFill>
                      <a:blip r:embed="rId5"/>
                      <a:stretch>
                        <a:fillRect/>
                      </a:stretch>
                    </p:blipFill>
                    <p:spPr>
                      <a:xfrm>
                        <a:off x="1588" y="1588"/>
                        <a:ext cx="1227" cy="1588"/>
                      </a:xfrm>
                      <a:prstGeom prst="rect">
                        <a:avLst/>
                      </a:prstGeom>
                    </p:spPr>
                  </p:pic>
                </p:oleObj>
              </mc:Fallback>
            </mc:AlternateContent>
          </a:graphicData>
        </a:graphic>
      </p:graphicFrame>
      <p:sp>
        <p:nvSpPr>
          <p:cNvPr id="3" name="Slide Number Placeholder 2">
            <a:extLst>
              <a:ext uri="{FF2B5EF4-FFF2-40B4-BE49-F238E27FC236}">
                <a16:creationId xmlns:a16="http://schemas.microsoft.com/office/drawing/2014/main" id="{3D7FB3ED-AD40-4508-1450-AF805C4427E5}"/>
              </a:ext>
            </a:extLst>
          </p:cNvPr>
          <p:cNvSpPr>
            <a:spLocks noGrp="1"/>
          </p:cNvSpPr>
          <p:nvPr>
            <p:ph type="sldNum" idx="12"/>
          </p:nvPr>
        </p:nvSpPr>
        <p:spPr/>
        <p:txBody>
          <a:bodyPr/>
          <a:lstStyle/>
          <a:p>
            <a:pPr marL="0" lvl="0" indent="0" algn="l" rtl="0">
              <a:spcBef>
                <a:spcPts val="0"/>
              </a:spcBef>
              <a:spcAft>
                <a:spcPts val="0"/>
              </a:spcAft>
              <a:buNone/>
            </a:pPr>
            <a:r>
              <a:rPr lang="en-US"/>
              <a:t>SEITE </a:t>
            </a:r>
            <a:fld id="{00000000-1234-1234-1234-123412341234}" type="slidenum">
              <a:rPr lang="en-US" smtClean="0"/>
              <a:t>8</a:t>
            </a:fld>
            <a:endParaRPr/>
          </a:p>
        </p:txBody>
      </p:sp>
      <p:sp>
        <p:nvSpPr>
          <p:cNvPr id="4" name="Title 3">
            <a:extLst>
              <a:ext uri="{FF2B5EF4-FFF2-40B4-BE49-F238E27FC236}">
                <a16:creationId xmlns:a16="http://schemas.microsoft.com/office/drawing/2014/main" id="{45196E5A-54B0-3FC3-878A-7E685F164176}"/>
              </a:ext>
            </a:extLst>
          </p:cNvPr>
          <p:cNvSpPr>
            <a:spLocks noGrp="1"/>
          </p:cNvSpPr>
          <p:nvPr>
            <p:ph type="title"/>
          </p:nvPr>
        </p:nvSpPr>
        <p:spPr/>
        <p:txBody>
          <a:bodyPr vert="horz"/>
          <a:lstStyle/>
          <a:p>
            <a:r>
              <a:rPr lang="en-US" b="0" dirty="0">
                <a:solidFill>
                  <a:srgbClr val="0096D3"/>
                </a:solidFill>
              </a:rPr>
              <a:t>Your Feedback Is Valued </a:t>
            </a:r>
          </a:p>
        </p:txBody>
      </p:sp>
      <p:sp>
        <p:nvSpPr>
          <p:cNvPr id="16" name="Rectangle 15">
            <a:extLst>
              <a:ext uri="{FF2B5EF4-FFF2-40B4-BE49-F238E27FC236}">
                <a16:creationId xmlns:a16="http://schemas.microsoft.com/office/drawing/2014/main" id="{F03C12F3-2B73-4C5B-978F-9148193BCC1A}"/>
              </a:ext>
            </a:extLst>
          </p:cNvPr>
          <p:cNvSpPr/>
          <p:nvPr/>
        </p:nvSpPr>
        <p:spPr>
          <a:xfrm>
            <a:off x="462408" y="1539917"/>
            <a:ext cx="7898228" cy="815608"/>
          </a:xfrm>
          <a:prstGeom prst="rect">
            <a:avLst/>
          </a:prstGeom>
          <a:noFill/>
          <a:ln>
            <a:noFill/>
          </a:ln>
        </p:spPr>
        <p:style>
          <a:lnRef idx="0">
            <a:scrgbClr r="0" g="0" b="0"/>
          </a:lnRef>
          <a:fillRef idx="0">
            <a:scrgbClr r="0" g="0" b="0"/>
          </a:fillRef>
          <a:effectRef idx="0">
            <a:scrgbClr r="0" g="0" b="0"/>
          </a:effectRef>
          <a:fontRef idx="minor">
            <a:schemeClr val="lt1"/>
          </a:fontRef>
        </p:style>
        <p:txBody>
          <a:bodyPr wrap="square" rtlCol="0" anchor="ctr">
            <a:spAutoFit/>
          </a:bodyPr>
          <a:lstStyle/>
          <a:p>
            <a:pPr>
              <a:spcAft>
                <a:spcPts val="600"/>
              </a:spcAft>
            </a:pPr>
            <a:r>
              <a:rPr lang="en-US" b="1" dirty="0">
                <a:solidFill>
                  <a:schemeClr val="accent1"/>
                </a:solidFill>
              </a:rPr>
              <a:t>Theoretical Coherence</a:t>
            </a:r>
          </a:p>
          <a:p>
            <a:pPr>
              <a:spcAft>
                <a:spcPts val="300"/>
              </a:spcAft>
            </a:pPr>
            <a:r>
              <a:rPr lang="en-US" dirty="0">
                <a:solidFill>
                  <a:srgbClr val="575757"/>
                </a:solidFill>
              </a:rPr>
              <a:t>Does the contribution → legitimacy judgment → decision traction chain feel theoretically coherent or do you see a link that needs stronger justification?</a:t>
            </a:r>
          </a:p>
        </p:txBody>
      </p:sp>
      <p:sp>
        <p:nvSpPr>
          <p:cNvPr id="19" name="Rectangle 18">
            <a:extLst>
              <a:ext uri="{FF2B5EF4-FFF2-40B4-BE49-F238E27FC236}">
                <a16:creationId xmlns:a16="http://schemas.microsoft.com/office/drawing/2014/main" id="{89200601-D49C-D6CD-A61B-0D54A70DBC61}"/>
              </a:ext>
            </a:extLst>
          </p:cNvPr>
          <p:cNvSpPr/>
          <p:nvPr/>
        </p:nvSpPr>
        <p:spPr>
          <a:xfrm>
            <a:off x="462407" y="4028284"/>
            <a:ext cx="8135493" cy="815608"/>
          </a:xfrm>
          <a:prstGeom prst="rect">
            <a:avLst/>
          </a:prstGeom>
          <a:noFill/>
          <a:ln>
            <a:noFill/>
          </a:ln>
        </p:spPr>
        <p:style>
          <a:lnRef idx="0">
            <a:scrgbClr r="0" g="0" b="0"/>
          </a:lnRef>
          <a:fillRef idx="0">
            <a:scrgbClr r="0" g="0" b="0"/>
          </a:fillRef>
          <a:effectRef idx="0">
            <a:scrgbClr r="0" g="0" b="0"/>
          </a:effectRef>
          <a:fontRef idx="minor">
            <a:schemeClr val="lt1"/>
          </a:fontRef>
        </p:style>
        <p:txBody>
          <a:bodyPr wrap="square" rtlCol="0" anchor="ctr">
            <a:spAutoFit/>
          </a:bodyPr>
          <a:lstStyle/>
          <a:p>
            <a:pPr>
              <a:spcAft>
                <a:spcPts val="600"/>
              </a:spcAft>
            </a:pPr>
            <a:r>
              <a:rPr lang="en-US" b="1" dirty="0">
                <a:solidFill>
                  <a:schemeClr val="accent1"/>
                </a:solidFill>
              </a:rPr>
              <a:t>Journal Fit </a:t>
            </a:r>
          </a:p>
          <a:p>
            <a:pPr>
              <a:spcAft>
                <a:spcPts val="600"/>
              </a:spcAft>
            </a:pPr>
            <a:r>
              <a:rPr lang="en-US" dirty="0">
                <a:solidFill>
                  <a:srgbClr val="575757"/>
                </a:solidFill>
              </a:rPr>
              <a:t>Which journal do you think is the best fit for this study and what would make it competitive for submission there?</a:t>
            </a:r>
          </a:p>
        </p:txBody>
      </p:sp>
      <p:sp>
        <p:nvSpPr>
          <p:cNvPr id="20" name="Rectangle 19">
            <a:extLst>
              <a:ext uri="{FF2B5EF4-FFF2-40B4-BE49-F238E27FC236}">
                <a16:creationId xmlns:a16="http://schemas.microsoft.com/office/drawing/2014/main" id="{6D20E95F-7713-1C13-C531-991A1DD57B75}"/>
              </a:ext>
            </a:extLst>
          </p:cNvPr>
          <p:cNvSpPr/>
          <p:nvPr/>
        </p:nvSpPr>
        <p:spPr>
          <a:xfrm>
            <a:off x="462407" y="2784101"/>
            <a:ext cx="7898229" cy="815608"/>
          </a:xfrm>
          <a:prstGeom prst="rect">
            <a:avLst/>
          </a:prstGeom>
          <a:noFill/>
          <a:ln>
            <a:noFill/>
          </a:ln>
        </p:spPr>
        <p:style>
          <a:lnRef idx="0">
            <a:scrgbClr r="0" g="0" b="0"/>
          </a:lnRef>
          <a:fillRef idx="0">
            <a:scrgbClr r="0" g="0" b="0"/>
          </a:fillRef>
          <a:effectRef idx="0">
            <a:scrgbClr r="0" g="0" b="0"/>
          </a:effectRef>
          <a:fontRef idx="minor">
            <a:schemeClr val="lt1"/>
          </a:fontRef>
        </p:style>
        <p:txBody>
          <a:bodyPr wrap="square" rtlCol="0" anchor="ctr">
            <a:spAutoFit/>
          </a:bodyPr>
          <a:lstStyle/>
          <a:p>
            <a:pPr>
              <a:spcAft>
                <a:spcPts val="600"/>
              </a:spcAft>
            </a:pPr>
            <a:r>
              <a:rPr lang="en-US" b="1" dirty="0">
                <a:solidFill>
                  <a:schemeClr val="accent1"/>
                </a:solidFill>
              </a:rPr>
              <a:t>Non-Deficit Framing</a:t>
            </a:r>
          </a:p>
          <a:p>
            <a:pPr>
              <a:spcAft>
                <a:spcPts val="600"/>
              </a:spcAft>
            </a:pPr>
            <a:r>
              <a:rPr lang="en-US" dirty="0">
                <a:solidFill>
                  <a:srgbClr val="575757"/>
                </a:solidFill>
              </a:rPr>
              <a:t>Does the analytical lens framing (status incongruence as visibility, not deficit) land clearly or would you recommend additional signals to reinforce it?</a:t>
            </a:r>
          </a:p>
        </p:txBody>
      </p:sp>
      <p:cxnSp>
        <p:nvCxnSpPr>
          <p:cNvPr id="21" name="Straight Connector 20">
            <a:extLst>
              <a:ext uri="{FF2B5EF4-FFF2-40B4-BE49-F238E27FC236}">
                <a16:creationId xmlns:a16="http://schemas.microsoft.com/office/drawing/2014/main" id="{CFBF9912-71CE-C792-D85E-705FC1BA7DD9}"/>
              </a:ext>
            </a:extLst>
          </p:cNvPr>
          <p:cNvCxnSpPr>
            <a:cxnSpLocks/>
          </p:cNvCxnSpPr>
          <p:nvPr/>
        </p:nvCxnSpPr>
        <p:spPr>
          <a:xfrm>
            <a:off x="462408" y="2569813"/>
            <a:ext cx="7898229" cy="0"/>
          </a:xfrm>
          <a:prstGeom prst="line">
            <a:avLst/>
          </a:prstGeom>
          <a:ln w="9525" cap="flat" cmpd="sng" algn="ctr">
            <a:solidFill>
              <a:schemeClr val="bg1">
                <a:lumMod val="75000"/>
              </a:schemeClr>
            </a:solidFill>
            <a:prstDash val="sysDash"/>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AC3D9D9F-1BBC-7BD9-7138-EFB50D2C5FEC}"/>
              </a:ext>
            </a:extLst>
          </p:cNvPr>
          <p:cNvCxnSpPr>
            <a:cxnSpLocks/>
          </p:cNvCxnSpPr>
          <p:nvPr/>
        </p:nvCxnSpPr>
        <p:spPr>
          <a:xfrm>
            <a:off x="462408" y="3813997"/>
            <a:ext cx="7898229" cy="0"/>
          </a:xfrm>
          <a:prstGeom prst="line">
            <a:avLst/>
          </a:prstGeom>
          <a:ln w="9525" cap="flat" cmpd="sng" algn="ctr">
            <a:solidFill>
              <a:schemeClr val="bg1">
                <a:lumMod val="75000"/>
              </a:schemeClr>
            </a:solidFill>
            <a:prstDash val="sysDash"/>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340236"/>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E87F6455-32F6-1BD6-4764-BE365AB02964}"/>
              </a:ext>
            </a:extLst>
          </p:cNvPr>
          <p:cNvGraphicFramePr>
            <a:graphicFrameLocks noChangeAspect="1"/>
          </p:cNvGraphicFramePr>
          <p:nvPr>
            <p:custDataLst>
              <p:tags r:id="rId1"/>
            </p:custDataLst>
            <p:extLst>
              <p:ext uri="{D42A27DB-BD31-4B8C-83A1-F6EECF244321}">
                <p14:modId xmlns:p14="http://schemas.microsoft.com/office/powerpoint/2010/main" val="5256418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606" imgH="608" progId="TCLayout.ActiveDocument.1">
                  <p:embed/>
                </p:oleObj>
              </mc:Choice>
              <mc:Fallback>
                <p:oleObj name="think-cell Slide" r:id="rId3" imgW="606" imgH="608" progId="TCLayout.ActiveDocument.1">
                  <p:embed/>
                  <p:pic>
                    <p:nvPicPr>
                      <p:cNvPr id="5" name="think-cell data - do not delete" hidden="1">
                        <a:extLst>
                          <a:ext uri="{FF2B5EF4-FFF2-40B4-BE49-F238E27FC236}">
                            <a16:creationId xmlns:a16="http://schemas.microsoft.com/office/drawing/2014/main" id="{E87F6455-32F6-1BD6-4764-BE365AB0296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982F4939-6AF1-FF4E-3545-61DD34434126}"/>
              </a:ext>
            </a:extLst>
          </p:cNvPr>
          <p:cNvSpPr>
            <a:spLocks noGrp="1"/>
          </p:cNvSpPr>
          <p:nvPr>
            <p:ph type="ctrTitle"/>
          </p:nvPr>
        </p:nvSpPr>
        <p:spPr>
          <a:xfrm>
            <a:off x="590419" y="2022121"/>
            <a:ext cx="5375980" cy="645844"/>
          </a:xfrm>
        </p:spPr>
        <p:txBody>
          <a:bodyPr vert="horz"/>
          <a:lstStyle/>
          <a:p>
            <a:r>
              <a:rPr lang="en-US" dirty="0"/>
              <a:t>Thank you for your attention!</a:t>
            </a:r>
          </a:p>
        </p:txBody>
      </p:sp>
      <p:sp>
        <p:nvSpPr>
          <p:cNvPr id="6" name="Text Placeholder 4">
            <a:extLst>
              <a:ext uri="{FF2B5EF4-FFF2-40B4-BE49-F238E27FC236}">
                <a16:creationId xmlns:a16="http://schemas.microsoft.com/office/drawing/2014/main" id="{70BA2AB1-9581-7EC3-4872-41D2CA05354D}"/>
              </a:ext>
            </a:extLst>
          </p:cNvPr>
          <p:cNvSpPr txBox="1">
            <a:spLocks/>
          </p:cNvSpPr>
          <p:nvPr/>
        </p:nvSpPr>
        <p:spPr>
          <a:xfrm>
            <a:off x="515074" y="2511706"/>
            <a:ext cx="4114800" cy="1302152"/>
          </a:xfrm>
          <a:prstGeom prst="rect">
            <a:avLst/>
          </a:prstGeom>
          <a:noFill/>
          <a:extLst>
            <a:ext uri="{909E8E84-426E-40DD-AFC4-6F175D3DCCD1}">
              <a14:hiddenFill xmlns:a14="http://schemas.microsoft.com/office/drawing/2010/main">
                <a:solidFill>
                  <a:srgbClr val="F2F2F2"/>
                </a:solidFill>
              </a14:hiddenFill>
            </a:ext>
          </a:extLst>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lang="en-US" sz="900" dirty="0">
              <a:solidFill>
                <a:srgbClr val="FFFFFF"/>
              </a:solidFill>
              <a:latin typeface="Grantha Sangam MN" pitchFamily="2" charset="0"/>
              <a:ea typeface="Grantha Sangam MN" pitchFamily="2" charset="0"/>
              <a:cs typeface="Grantha Sangam MN" pitchFamily="2" charset="0"/>
            </a:endParaRPr>
          </a:p>
          <a:p>
            <a:r>
              <a:rPr lang="en-US" sz="900" b="1" dirty="0">
                <a:solidFill>
                  <a:srgbClr val="FFFFFF"/>
                </a:solidFill>
                <a:latin typeface="Grantha Sangam MN" pitchFamily="2" charset="0"/>
                <a:ea typeface="Grantha Sangam MN" pitchFamily="2" charset="0"/>
                <a:cs typeface="Grantha Sangam MN" pitchFamily="2" charset="0"/>
              </a:rPr>
              <a:t>Janine Goeschl</a:t>
            </a:r>
            <a:br>
              <a:rPr lang="en-US" sz="900" dirty="0">
                <a:solidFill>
                  <a:srgbClr val="FFFFFF"/>
                </a:solidFill>
                <a:latin typeface="Grantha Sangam MN" pitchFamily="2" charset="0"/>
                <a:ea typeface="Grantha Sangam MN" pitchFamily="2" charset="0"/>
                <a:cs typeface="Grantha Sangam MN" pitchFamily="2" charset="0"/>
              </a:rPr>
            </a:br>
            <a:endParaRPr lang="en-US" sz="900" dirty="0">
              <a:solidFill>
                <a:srgbClr val="FFFFFF"/>
              </a:solidFill>
              <a:latin typeface="Grantha Sangam MN" pitchFamily="2" charset="0"/>
              <a:ea typeface="Grantha Sangam MN" pitchFamily="2" charset="0"/>
              <a:cs typeface="Grantha Sangam MN" pitchFamily="2" charset="0"/>
            </a:endParaRPr>
          </a:p>
          <a:p>
            <a:r>
              <a:rPr lang="en-US" sz="900" dirty="0">
                <a:solidFill>
                  <a:srgbClr val="FFFFFF"/>
                </a:solidFill>
                <a:latin typeface="Grantha Sangam MN" pitchFamily="2" charset="0"/>
                <a:ea typeface="Grantha Sangam MN" pitchFamily="2" charset="0"/>
                <a:cs typeface="Grantha Sangam MN" pitchFamily="2" charset="0"/>
              </a:rPr>
              <a:t>Institute for Strategy, Technology and Organization</a:t>
            </a:r>
            <a:br>
              <a:rPr lang="en-US" sz="900" dirty="0">
                <a:solidFill>
                  <a:srgbClr val="FFFFFF"/>
                </a:solidFill>
                <a:latin typeface="Grantha Sangam MN" pitchFamily="2" charset="0"/>
                <a:ea typeface="Grantha Sangam MN" pitchFamily="2" charset="0"/>
                <a:cs typeface="Grantha Sangam MN" pitchFamily="2" charset="0"/>
              </a:rPr>
            </a:br>
            <a:r>
              <a:rPr lang="en-US" sz="900" dirty="0">
                <a:solidFill>
                  <a:srgbClr val="FFFFFF"/>
                </a:solidFill>
                <a:latin typeface="Grantha Sangam MN" pitchFamily="2" charset="0"/>
                <a:ea typeface="Grantha Sangam MN" pitchFamily="2" charset="0"/>
                <a:cs typeface="Grantha Sangam MN" pitchFamily="2" charset="0"/>
              </a:rPr>
              <a:t>Vienna University of Economics and Business (WU)</a:t>
            </a:r>
            <a:br>
              <a:rPr lang="en-US" sz="900" dirty="0">
                <a:solidFill>
                  <a:srgbClr val="FFFFFF"/>
                </a:solidFill>
                <a:latin typeface="Grantha Sangam MN" pitchFamily="2" charset="0"/>
                <a:ea typeface="Grantha Sangam MN" pitchFamily="2" charset="0"/>
                <a:cs typeface="Grantha Sangam MN" pitchFamily="2" charset="0"/>
              </a:rPr>
            </a:br>
            <a:r>
              <a:rPr lang="en-US" sz="900" dirty="0" err="1">
                <a:solidFill>
                  <a:srgbClr val="FFFFFF"/>
                </a:solidFill>
                <a:latin typeface="Grantha Sangam MN" pitchFamily="2" charset="0"/>
                <a:ea typeface="Grantha Sangam MN" pitchFamily="2" charset="0"/>
                <a:cs typeface="Grantha Sangam MN" pitchFamily="2" charset="0"/>
              </a:rPr>
              <a:t>Welthandelsplatz</a:t>
            </a:r>
            <a:r>
              <a:rPr lang="en-US" sz="900" dirty="0">
                <a:solidFill>
                  <a:srgbClr val="FFFFFF"/>
                </a:solidFill>
                <a:latin typeface="Grantha Sangam MN" pitchFamily="2" charset="0"/>
                <a:ea typeface="Grantha Sangam MN" pitchFamily="2" charset="0"/>
                <a:cs typeface="Grantha Sangam MN" pitchFamily="2" charset="0"/>
              </a:rPr>
              <a:t> 1, 1020 Vienna, Austria</a:t>
            </a:r>
            <a:br>
              <a:rPr lang="en-US" sz="900" dirty="0">
                <a:solidFill>
                  <a:srgbClr val="FFFFFF"/>
                </a:solidFill>
                <a:latin typeface="Grantha Sangam MN" pitchFamily="2" charset="0"/>
                <a:ea typeface="Grantha Sangam MN" pitchFamily="2" charset="0"/>
                <a:cs typeface="Grantha Sangam MN" pitchFamily="2" charset="0"/>
              </a:rPr>
            </a:br>
            <a:endParaRPr lang="en-US" sz="900" dirty="0">
              <a:solidFill>
                <a:srgbClr val="FFFFFF"/>
              </a:solidFill>
              <a:latin typeface="Grantha Sangam MN" pitchFamily="2" charset="0"/>
              <a:ea typeface="Grantha Sangam MN" pitchFamily="2" charset="0"/>
              <a:cs typeface="Grantha Sangam MN" pitchFamily="2" charset="0"/>
            </a:endParaRPr>
          </a:p>
          <a:p>
            <a:r>
              <a:rPr lang="en-US" sz="900" b="1" dirty="0" err="1">
                <a:solidFill>
                  <a:srgbClr val="FFFFFF"/>
                </a:solidFill>
                <a:latin typeface="Grantha Sangam MN" pitchFamily="2" charset="0"/>
                <a:ea typeface="Grantha Sangam MN" pitchFamily="2" charset="0"/>
                <a:cs typeface="Grantha Sangam MN" pitchFamily="2" charset="0"/>
              </a:rPr>
              <a:t>janine.goeschl@s.wu.ac.at</a:t>
            </a:r>
            <a:endParaRPr lang="en-US" sz="1200" b="1" dirty="0">
              <a:solidFill>
                <a:srgbClr val="FFFFFF"/>
              </a:solidFill>
              <a:latin typeface="Grantha Sangam MN" pitchFamily="2" charset="0"/>
              <a:ea typeface="Grantha Sangam MN" pitchFamily="2" charset="0"/>
              <a:cs typeface="Grantha Sangam MN" pitchFamily="2" charset="0"/>
            </a:endParaRPr>
          </a:p>
        </p:txBody>
      </p:sp>
    </p:spTree>
    <p:extLst>
      <p:ext uri="{BB962C8B-B14F-4D97-AF65-F5344CB8AC3E}">
        <p14:creationId xmlns:p14="http://schemas.microsoft.com/office/powerpoint/2010/main" val="2540642334"/>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EE4P_STYLE_ID" val="39dcc26a-7131-49f4-a9eb-1c0521500c03"/>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WU 16:10">
  <a:themeElements>
    <a:clrScheme name="WU">
      <a:dk1>
        <a:srgbClr val="000000"/>
      </a:dk1>
      <a:lt1>
        <a:srgbClr val="FFFFFF"/>
      </a:lt1>
      <a:dk2>
        <a:srgbClr val="002350"/>
      </a:dk2>
      <a:lt2>
        <a:srgbClr val="E5F5FA"/>
      </a:lt2>
      <a:accent1>
        <a:srgbClr val="0096D3"/>
      </a:accent1>
      <a:accent2>
        <a:srgbClr val="002350"/>
      </a:accent2>
      <a:accent3>
        <a:srgbClr val="4B2582"/>
      </a:accent3>
      <a:accent4>
        <a:srgbClr val="457AA0"/>
      </a:accent4>
      <a:accent5>
        <a:srgbClr val="A592C0"/>
      </a:accent5>
      <a:accent6>
        <a:srgbClr val="80CFE9"/>
      </a:accent6>
      <a:hlink>
        <a:srgbClr val="405A7C"/>
      </a:hlink>
      <a:folHlink>
        <a:srgbClr val="0082A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10159</TotalTime>
  <Words>2580</Words>
  <Application>Microsoft Macintosh PowerPoint</Application>
  <PresentationFormat>On-screen Show (16:10)</PresentationFormat>
  <Paragraphs>217</Paragraphs>
  <Slides>10</Slides>
  <Notes>8</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7" baseType="lpstr">
      <vt:lpstr>Arial</vt:lpstr>
      <vt:lpstr>Georgia</vt:lpstr>
      <vt:lpstr>Grantha Sangam MN</vt:lpstr>
      <vt:lpstr>Verdana</vt:lpstr>
      <vt:lpstr>Wingdings</vt:lpstr>
      <vt:lpstr>WU 16:10</vt:lpstr>
      <vt:lpstr>think-cell Slide</vt:lpstr>
      <vt:lpstr> Having a Seat, Having a Say:  How Women Executives Translate Strategic Contributions into Decision Traction</vt:lpstr>
      <vt:lpstr>Having a Seat Doesn't Mean Having a Say</vt:lpstr>
      <vt:lpstr>Research Question  </vt:lpstr>
      <vt:lpstr>Why Study Women Executives?  An analytical lens not a deficit assumption </vt:lpstr>
      <vt:lpstr>Methodology  Research Design </vt:lpstr>
      <vt:lpstr>Expected Contributions </vt:lpstr>
      <vt:lpstr>Status Quo &amp; Next Steps  </vt:lpstr>
      <vt:lpstr>Your Feedback Is Valued </vt:lpstr>
      <vt:lpstr>Thank you for your attention!</vt:lpstr>
      <vt:lpstr>Abstract | Updated version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creator>Hattinger.Sebastian@bcg.com</dc:creator>
  <cp:lastModifiedBy>Goeschl, Janine</cp:lastModifiedBy>
  <cp:revision>7</cp:revision>
  <dcterms:created xsi:type="dcterms:W3CDTF">2021-10-12T08:23:01Z</dcterms:created>
  <dcterms:modified xsi:type="dcterms:W3CDTF">2026-03-26T21:37:17Z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WU Thema">
    <vt:lpwstr>403;#Corporate Design|19895bcd-b158-45ae-ab7b-f5ca217dfcec</vt:lpwstr>
  </property>
  <property fmtid="{D5CDD505-2E9C-101B-9397-08002B2CF9AE}" pid="3" name="Dokumentenart">
    <vt:lpwstr>266;#Vorlagen|17fc50ed-8ad1-47be-ab12-04243fd74ddb</vt:lpwstr>
  </property>
  <property fmtid="{D5CDD505-2E9C-101B-9397-08002B2CF9AE}" pid="4" name="ContentTypeId">
    <vt:lpwstr>0x010100BCF651A35DF3154DB01328AF51148DAE</vt:lpwstr>
  </property>
  <property fmtid="{D5CDD505-2E9C-101B-9397-08002B2CF9AE}" pid="5" name="MSIP_Label_b0d5c4f4-7a29-4385-b7a5-afbe2154ae6f_Enabled">
    <vt:lpwstr>true</vt:lpwstr>
  </property>
  <property fmtid="{D5CDD505-2E9C-101B-9397-08002B2CF9AE}" pid="6" name="MSIP_Label_b0d5c4f4-7a29-4385-b7a5-afbe2154ae6f_SetDate">
    <vt:lpwstr>2022-02-28T08:52:20Z</vt:lpwstr>
  </property>
  <property fmtid="{D5CDD505-2E9C-101B-9397-08002B2CF9AE}" pid="7" name="MSIP_Label_b0d5c4f4-7a29-4385-b7a5-afbe2154ae6f_Method">
    <vt:lpwstr>Standard</vt:lpwstr>
  </property>
  <property fmtid="{D5CDD505-2E9C-101B-9397-08002B2CF9AE}" pid="8" name="MSIP_Label_b0d5c4f4-7a29-4385-b7a5-afbe2154ae6f_Name">
    <vt:lpwstr>Confidential</vt:lpwstr>
  </property>
  <property fmtid="{D5CDD505-2E9C-101B-9397-08002B2CF9AE}" pid="9" name="MSIP_Label_b0d5c4f4-7a29-4385-b7a5-afbe2154ae6f_SiteId">
    <vt:lpwstr>2dfb2f0b-4d21-4268-9559-72926144c918</vt:lpwstr>
  </property>
  <property fmtid="{D5CDD505-2E9C-101B-9397-08002B2CF9AE}" pid="10" name="MSIP_Label_b0d5c4f4-7a29-4385-b7a5-afbe2154ae6f_ActionId">
    <vt:lpwstr>6ff23a48-9be5-425c-b9df-478d7df4b74b</vt:lpwstr>
  </property>
  <property fmtid="{D5CDD505-2E9C-101B-9397-08002B2CF9AE}" pid="11" name="MSIP_Label_b0d5c4f4-7a29-4385-b7a5-afbe2154ae6f_ContentBits">
    <vt:lpwstr>0</vt:lpwstr>
  </property>
  <property fmtid="{D5CDD505-2E9C-101B-9397-08002B2CF9AE}" pid="12" name="bcgClassification">
    <vt:lpwstr>bcgConfidential</vt:lpwstr>
  </property>
</Properties>
</file>