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73" r:id="rId5"/>
    <p:sldId id="275" r:id="rId6"/>
    <p:sldId id="277" r:id="rId7"/>
    <p:sldId id="283" r:id="rId8"/>
    <p:sldId id="280" r:id="rId9"/>
    <p:sldId id="284" r:id="rId10"/>
    <p:sldId id="281" r:id="rId11"/>
    <p:sldId id="285" r:id="rId12"/>
    <p:sldId id="282" r:id="rId13"/>
    <p:sldId id="286" r:id="rId14"/>
    <p:sldId id="274" r:id="rId15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224" userDrawn="1">
          <p15:clr>
            <a:srgbClr val="A4A3A4"/>
          </p15:clr>
        </p15:guide>
        <p15:guide id="3" pos="7368" userDrawn="1">
          <p15:clr>
            <a:srgbClr val="A4A3A4"/>
          </p15:clr>
        </p15:guide>
        <p15:guide id="4" pos="312" userDrawn="1">
          <p15:clr>
            <a:srgbClr val="A4A3A4"/>
          </p15:clr>
        </p15:guide>
        <p15:guide id="6" orient="horz" pos="2856" userDrawn="1">
          <p15:clr>
            <a:srgbClr val="A4A3A4"/>
          </p15:clr>
        </p15:guide>
        <p15:guide id="7" pos="5928" userDrawn="1">
          <p15:clr>
            <a:srgbClr val="A4A3A4"/>
          </p15:clr>
        </p15:guide>
        <p15:guide id="8" pos="6168" userDrawn="1">
          <p15:clr>
            <a:srgbClr val="A4A3A4"/>
          </p15:clr>
        </p15:guide>
        <p15:guide id="9" pos="1512" userDrawn="1">
          <p15:clr>
            <a:srgbClr val="A4A3A4"/>
          </p15:clr>
        </p15:guide>
        <p15:guide id="10" orient="horz" pos="264" userDrawn="1">
          <p15:clr>
            <a:srgbClr val="A4A3A4"/>
          </p15:clr>
        </p15:guide>
        <p15:guide id="11" pos="2496" userDrawn="1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4536" userDrawn="1">
          <p15:clr>
            <a:srgbClr val="A4A3A4"/>
          </p15:clr>
        </p15:guide>
        <p15:guide id="14" pos="4008" userDrawn="1">
          <p15:clr>
            <a:srgbClr val="A4A3A4"/>
          </p15:clr>
        </p15:guide>
        <p15:guide id="15" pos="4944" userDrawn="1">
          <p15:clr>
            <a:srgbClr val="A4A3A4"/>
          </p15:clr>
        </p15:guide>
        <p15:guide id="16" pos="5136" userDrawn="1">
          <p15:clr>
            <a:srgbClr val="A4A3A4"/>
          </p15:clr>
        </p15:guide>
        <p15:guide id="17" orient="horz" pos="1584" userDrawn="1">
          <p15:clr>
            <a:srgbClr val="A4A3A4"/>
          </p15:clr>
        </p15:guide>
        <p15:guide id="18" orient="horz" pos="2736" userDrawn="1">
          <p15:clr>
            <a:srgbClr val="A4A3A4"/>
          </p15:clr>
        </p15:guide>
        <p15:guide id="19" orient="horz" pos="3648" userDrawn="1">
          <p15:clr>
            <a:srgbClr val="A4A3A4"/>
          </p15:clr>
        </p15:guide>
        <p15:guide id="20" orient="horz" pos="864" userDrawn="1">
          <p15:clr>
            <a:srgbClr val="A4A3A4"/>
          </p15:clr>
        </p15:guide>
        <p15:guide id="21" orient="horz" pos="3984" userDrawn="1">
          <p15:clr>
            <a:srgbClr val="A4A3A4"/>
          </p15:clr>
        </p15:guide>
        <p15:guide id="22" pos="456" userDrawn="1">
          <p15:clr>
            <a:srgbClr val="A4A3A4"/>
          </p15:clr>
        </p15:guide>
        <p15:guide id="23" pos="7248" userDrawn="1">
          <p15:clr>
            <a:srgbClr val="A4A3A4"/>
          </p15:clr>
        </p15:guide>
        <p15:guide id="24" orient="horz" pos="1920" userDrawn="1">
          <p15:clr>
            <a:srgbClr val="A4A3A4"/>
          </p15:clr>
        </p15:guide>
        <p15:guide id="25" orient="horz" pos="2256" userDrawn="1">
          <p15:clr>
            <a:srgbClr val="A4A3A4"/>
          </p15:clr>
        </p15:guide>
        <p15:guide id="26" pos="7176" userDrawn="1">
          <p15:clr>
            <a:srgbClr val="A4A3A4"/>
          </p15:clr>
        </p15:guide>
        <p15:guide id="27" orient="horz" pos="1704" userDrawn="1">
          <p15:clr>
            <a:srgbClr val="A4A3A4"/>
          </p15:clr>
        </p15:guide>
        <p15:guide id="28" pos="4176" userDrawn="1">
          <p15:clr>
            <a:srgbClr val="A4A3A4"/>
          </p15:clr>
        </p15:guide>
        <p15:guide id="29" orient="horz" pos="2592" userDrawn="1">
          <p15:clr>
            <a:srgbClr val="A4A3A4"/>
          </p15:clr>
        </p15:guide>
        <p15:guide id="30" pos="6912" userDrawn="1">
          <p15:clr>
            <a:srgbClr val="A4A3A4"/>
          </p15:clr>
        </p15:guide>
        <p15:guide id="31" pos="35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BEB2"/>
    <a:srgbClr val="753F2D"/>
    <a:srgbClr val="5E3324"/>
    <a:srgbClr val="8A4C34"/>
    <a:srgbClr val="815550"/>
    <a:srgbClr val="A3573E"/>
    <a:srgbClr val="E7E6E6"/>
    <a:srgbClr val="C28D6D"/>
    <a:srgbClr val="D2986F"/>
    <a:srgbClr val="333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2"/>
    <p:restoredTop sz="96327"/>
  </p:normalViewPr>
  <p:slideViewPr>
    <p:cSldViewPr snapToGrid="0">
      <p:cViewPr varScale="1">
        <p:scale>
          <a:sx n="59" d="100"/>
          <a:sy n="59" d="100"/>
        </p:scale>
        <p:origin x="896" y="28"/>
      </p:cViewPr>
      <p:guideLst>
        <p:guide orient="horz" pos="1224"/>
        <p:guide pos="7368"/>
        <p:guide pos="312"/>
        <p:guide orient="horz" pos="2856"/>
        <p:guide pos="5928"/>
        <p:guide pos="6168"/>
        <p:guide pos="1512"/>
        <p:guide orient="horz" pos="264"/>
        <p:guide pos="2496"/>
        <p:guide pos="2688"/>
        <p:guide pos="4536"/>
        <p:guide pos="4008"/>
        <p:guide pos="4944"/>
        <p:guide pos="5136"/>
        <p:guide orient="horz" pos="1584"/>
        <p:guide orient="horz" pos="2736"/>
        <p:guide orient="horz" pos="3648"/>
        <p:guide orient="horz" pos="864"/>
        <p:guide orient="horz" pos="3984"/>
        <p:guide pos="456"/>
        <p:guide pos="7248"/>
        <p:guide orient="horz" pos="1920"/>
        <p:guide orient="horz" pos="2256"/>
        <p:guide pos="7176"/>
        <p:guide orient="horz" pos="1704"/>
        <p:guide pos="4176"/>
        <p:guide orient="horz" pos="2592"/>
        <p:guide pos="6912"/>
        <p:guide pos="355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4384739-269E-E1F1-8ABC-69E6FF0B24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E762C-8F56-4D66-7FDD-AEC906335A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68699-2479-4C0A-8A94-0691180AD901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21BBEC-2A52-4B1C-EAC4-F2506E89EF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E0FC2-0147-D8D1-D79B-AFEA881A33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931F5-0986-448A-BDF9-01DB80712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6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5F7B4-7442-4021-9F1E-8BC3C363C892}" type="datetimeFigureOut">
              <a:rPr lang="en-US" noProof="0" smtClean="0"/>
              <a:t>3/28/2026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DE012-9E2E-4477-8B5C-4E7D4E9BCBA6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39385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B8029-33F3-9414-AD10-00871D91A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7712" y="1408176"/>
            <a:ext cx="6400800" cy="2387600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72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2B008-64B6-378D-9C5D-DCC8DFEBC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7912" y="5047488"/>
            <a:ext cx="5486400" cy="384048"/>
          </a:xfrm>
        </p:spPr>
        <p:txBody>
          <a:bodyPr/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K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5444BA9-47A2-8EBA-F11F-AF833CBC1FB6}"/>
              </a:ext>
            </a:extLst>
          </p:cNvPr>
          <p:cNvGrpSpPr/>
          <p:nvPr userDrawn="1"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7C7E957-5A54-C6BB-DBCA-B0A579E99122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9861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5792F5-3B57-83E5-2E85-1B67A64BF570}"/>
                </a:ext>
              </a:extLst>
            </p:cNvPr>
            <p:cNvCxnSpPr>
              <a:cxnSpLocks/>
            </p:cNvCxnSpPr>
            <p:nvPr/>
          </p:nvCxnSpPr>
          <p:spPr>
            <a:xfrm>
              <a:off x="9783803" y="5539861"/>
              <a:ext cx="21717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063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F6E0F-D722-BAD9-C6AD-9A11DAE4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60B7A-B490-F67E-2740-38CA3A98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14A6C9A-83F0-5E94-8A5B-89CB0828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144" y="1463040"/>
            <a:ext cx="7498080" cy="704088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noProof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2784B99-8374-AA22-4161-578F9BF77E2B}"/>
              </a:ext>
            </a:extLst>
          </p:cNvPr>
          <p:cNvGrpSpPr/>
          <p:nvPr userDrawn="1"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0F45B19-145D-7398-7A64-A88B28251AAD}"/>
                </a:ext>
              </a:extLst>
            </p:cNvPr>
            <p:cNvCxnSpPr>
              <a:cxnSpLocks/>
            </p:cNvCxnSpPr>
            <p:nvPr/>
          </p:nvCxnSpPr>
          <p:spPr>
            <a:xfrm>
              <a:off x="2286319" y="5546299"/>
              <a:ext cx="7391400" cy="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029EB3C-D7BA-1FCE-3158-8F1116C6F5BE}"/>
                </a:ext>
              </a:extLst>
            </p:cNvPr>
            <p:cNvCxnSpPr>
              <a:cxnSpLocks/>
            </p:cNvCxnSpPr>
            <p:nvPr/>
          </p:nvCxnSpPr>
          <p:spPr>
            <a:xfrm>
              <a:off x="9676016" y="5547202"/>
              <a:ext cx="241143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78388-68BC-0124-C243-36D5B5DC78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22576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7FBEF6F-7749-849E-36C5-CC056F3071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2576" y="4443984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350182-DD59-73E2-C20A-4B5FE67154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20824" y="3401568"/>
            <a:ext cx="8379220" cy="975260"/>
          </a:xfrm>
        </p:spPr>
        <p:txBody>
          <a:bodyPr numCol="2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E14A588-A920-9AE0-A268-A008EAF6FC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20824" y="4901184"/>
            <a:ext cx="8379220" cy="975260"/>
          </a:xfrm>
        </p:spPr>
        <p:txBody>
          <a:bodyPr numCol="2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8902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F6E0F-D722-BAD9-C6AD-9A11DAE4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60B7A-B490-F67E-2740-38CA3A98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14A6C9A-83F0-5E94-8A5B-89CB0828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871708" cy="704088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78388-68BC-0124-C243-36D5B5DC78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80944"/>
            <a:ext cx="3282696" cy="110642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7FBEF6F-7749-849E-36C5-CC056F3071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34256" y="2980944"/>
            <a:ext cx="3282696" cy="110642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350182-DD59-73E2-C20A-4B5FE67154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4114800"/>
            <a:ext cx="3282696" cy="975260"/>
          </a:xfrm>
        </p:spPr>
        <p:txBody>
          <a:bodyPr numCol="1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E14A588-A920-9AE0-A268-A008EAF6FC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05072" y="4114800"/>
            <a:ext cx="3282696" cy="975260"/>
          </a:xfrm>
        </p:spPr>
        <p:txBody>
          <a:bodyPr numCol="1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8221A12-8B19-605A-2244-2D732269C955}"/>
              </a:ext>
            </a:extLst>
          </p:cNvPr>
          <p:cNvGrpSpPr/>
          <p:nvPr userDrawn="1"/>
        </p:nvGrpSpPr>
        <p:grpSpPr>
          <a:xfrm>
            <a:off x="716788" y="2527173"/>
            <a:ext cx="10758424" cy="1564"/>
            <a:chOff x="2792270" y="5541172"/>
            <a:chExt cx="11391900" cy="158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86C500B-5A93-298F-7CEF-ED445452E460}"/>
                </a:ext>
              </a:extLst>
            </p:cNvPr>
            <p:cNvCxnSpPr>
              <a:cxnSpLocks/>
            </p:cNvCxnSpPr>
            <p:nvPr/>
          </p:nvCxnSpPr>
          <p:spPr>
            <a:xfrm>
              <a:off x="2792270" y="5541172"/>
              <a:ext cx="6760464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7A559BC-EF4A-29D4-CF56-6425516A5D91}"/>
                </a:ext>
              </a:extLst>
            </p:cNvPr>
            <p:cNvCxnSpPr>
              <a:cxnSpLocks/>
            </p:cNvCxnSpPr>
            <p:nvPr/>
          </p:nvCxnSpPr>
          <p:spPr>
            <a:xfrm>
              <a:off x="9552734" y="5541330"/>
              <a:ext cx="4631436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D2D34186-8505-57AE-F518-0C83BF1C06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66176" y="2980944"/>
            <a:ext cx="3282696" cy="110642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ABE767DA-9D93-94AD-D34D-2B8A51A766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73568" y="4114800"/>
            <a:ext cx="3282696" cy="975260"/>
          </a:xfrm>
        </p:spPr>
        <p:txBody>
          <a:bodyPr numCol="1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81475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AE86B75-C16C-C033-D27D-FF84EFB71131}"/>
              </a:ext>
            </a:extLst>
          </p:cNvPr>
          <p:cNvSpPr/>
          <p:nvPr userDrawn="1"/>
        </p:nvSpPr>
        <p:spPr>
          <a:xfrm>
            <a:off x="0" y="0"/>
            <a:ext cx="10020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1443F-EAC2-06D1-A3D1-D73510EAF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3432" y="1426464"/>
            <a:ext cx="6675120" cy="1702816"/>
          </a:xfrm>
        </p:spPr>
        <p:txBody>
          <a:bodyPr anchor="t"/>
          <a:lstStyle>
            <a:lvl1pPr>
              <a:lnSpc>
                <a:spcPct val="80000"/>
              </a:lnSpc>
              <a:defRPr sz="7200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80535FC-1B0E-C4EB-FE55-190522219FEA}"/>
              </a:ext>
            </a:extLst>
          </p:cNvPr>
          <p:cNvGrpSpPr/>
          <p:nvPr userDrawn="1"/>
        </p:nvGrpSpPr>
        <p:grpSpPr>
          <a:xfrm>
            <a:off x="3979533" y="5799270"/>
            <a:ext cx="8212467" cy="0"/>
            <a:chOff x="3733800" y="5537385"/>
            <a:chExt cx="8212467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CA6B206-18E0-06D2-958F-E859A1428A57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7385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447EEA7-F856-F6C0-18DD-5D37FD51D45B}"/>
                </a:ext>
              </a:extLst>
            </p:cNvPr>
            <p:cNvCxnSpPr>
              <a:cxnSpLocks/>
            </p:cNvCxnSpPr>
            <p:nvPr/>
          </p:nvCxnSpPr>
          <p:spPr>
            <a:xfrm>
              <a:off x="9774567" y="5537385"/>
              <a:ext cx="21717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C909AE-4D54-F197-103E-29E9C2597F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056" y="3383280"/>
            <a:ext cx="4754880" cy="2057400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25968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4C5F1F-F8B7-6C5F-6A7F-5F8F6128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D9287E-E726-E0E6-2871-FE77159B5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60592E8-155C-36FA-DA0A-52B23CE8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763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1F3471-B7F6-01DB-D712-136C1626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05956-4CA5-988F-7C93-317A88D1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56146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B670E-478C-D301-FCE5-E83002469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B16CD-30BD-156F-11B4-9CF89A064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C54B0-9878-1911-8DE9-EC464D202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7EEE8-8F1E-8F14-E2ED-333A1FF2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FABEB-B6B7-2591-AE85-265A3F87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62309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52A6A-C17E-2616-3199-C8D78E7EE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705714-E101-08DD-6A13-D561A3EC2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ECB26-D659-5BC3-C669-1B45225D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595AB-D292-D355-47CD-748C160B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CEE5F-F44A-DD2C-EEC3-D4C76B69D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293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03BBE-23DC-E951-32B6-0E91B808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144" y="1463040"/>
            <a:ext cx="7498080" cy="704088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0836A-7452-872A-28D0-081C1338D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576" y="2953512"/>
            <a:ext cx="7470648" cy="32965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None/>
              <a:defRPr sz="22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600" i="1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39F35-2573-69E0-B17D-B4B0F85C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5CE41-241D-72CD-1C8F-006A477B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2789DD7-8E5F-BCF6-7A1E-0AC33BD880AC}"/>
              </a:ext>
            </a:extLst>
          </p:cNvPr>
          <p:cNvGrpSpPr/>
          <p:nvPr userDrawn="1"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610F86C-F479-AC03-216E-DD60112AC854}"/>
                </a:ext>
              </a:extLst>
            </p:cNvPr>
            <p:cNvCxnSpPr>
              <a:cxnSpLocks/>
            </p:cNvCxnSpPr>
            <p:nvPr/>
          </p:nvCxnSpPr>
          <p:spPr>
            <a:xfrm>
              <a:off x="2286319" y="5546299"/>
              <a:ext cx="7391400" cy="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A02E8F6-3623-48C2-4F02-9472E2977FB8}"/>
                </a:ext>
              </a:extLst>
            </p:cNvPr>
            <p:cNvCxnSpPr>
              <a:cxnSpLocks/>
            </p:cNvCxnSpPr>
            <p:nvPr/>
          </p:nvCxnSpPr>
          <p:spPr>
            <a:xfrm>
              <a:off x="9676016" y="5547202"/>
              <a:ext cx="241143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6826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9D39-DAD0-D550-D3C7-42F702A78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992" y="1709738"/>
            <a:ext cx="7290458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P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54DFA-4C17-2AA0-0E19-8D452B73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6992" y="4589463"/>
            <a:ext cx="72904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F8D5DED-A875-4BFE-015E-C29679EC468C}"/>
              </a:ext>
            </a:extLst>
          </p:cNvPr>
          <p:cNvGrpSpPr/>
          <p:nvPr userDrawn="1"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ED54A14-B37E-AA5D-2F7D-4530DEF3C347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9861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611F7DB-0F8D-8E5A-0137-AD5E5B20C351}"/>
                </a:ext>
              </a:extLst>
            </p:cNvPr>
            <p:cNvCxnSpPr>
              <a:cxnSpLocks/>
            </p:cNvCxnSpPr>
            <p:nvPr/>
          </p:nvCxnSpPr>
          <p:spPr>
            <a:xfrm>
              <a:off x="9783803" y="5539861"/>
              <a:ext cx="21717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271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dark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2C33EA-A741-FA13-451C-6F35902CBDD0}"/>
              </a:ext>
            </a:extLst>
          </p:cNvPr>
          <p:cNvSpPr/>
          <p:nvPr userDrawn="1"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882412-D2D4-9CF0-CD39-2EAE79B8A310}"/>
              </a:ext>
            </a:extLst>
          </p:cNvPr>
          <p:cNvCxnSpPr>
            <a:cxnSpLocks/>
          </p:cNvCxnSpPr>
          <p:nvPr userDrawn="1"/>
        </p:nvCxnSpPr>
        <p:spPr>
          <a:xfrm>
            <a:off x="4267200" y="2523744"/>
            <a:ext cx="7924800" cy="883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229B6F2-011B-853F-5BA1-FA1722B6E1C8}"/>
              </a:ext>
            </a:extLst>
          </p:cNvPr>
          <p:cNvCxnSpPr>
            <a:cxnSpLocks/>
          </p:cNvCxnSpPr>
          <p:nvPr userDrawn="1"/>
        </p:nvCxnSpPr>
        <p:spPr>
          <a:xfrm>
            <a:off x="723384" y="2523744"/>
            <a:ext cx="3543816" cy="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/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6208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401568"/>
            <a:ext cx="5111496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401568"/>
            <a:ext cx="5111496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961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ligh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2C33EA-A741-FA13-451C-6F35902CBDD0}"/>
              </a:ext>
            </a:extLst>
          </p:cNvPr>
          <p:cNvSpPr/>
          <p:nvPr userDrawn="1"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/>
          <a:lstStyle>
            <a:lvl1pPr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6208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401568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401568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D40495-D9DB-AA87-4474-68DA5D8CA88C}"/>
              </a:ext>
            </a:extLst>
          </p:cNvPr>
          <p:cNvGrpSpPr/>
          <p:nvPr userDrawn="1"/>
        </p:nvGrpSpPr>
        <p:grpSpPr>
          <a:xfrm rot="10800000">
            <a:off x="726958" y="2521655"/>
            <a:ext cx="11480808" cy="1"/>
            <a:chOff x="2077471" y="5539116"/>
            <a:chExt cx="11480808" cy="1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15A6649-BE77-6F3F-DF74-0045E0AC6025}"/>
                </a:ext>
              </a:extLst>
            </p:cNvPr>
            <p:cNvCxnSpPr>
              <a:cxnSpLocks/>
            </p:cNvCxnSpPr>
            <p:nvPr/>
          </p:nvCxnSpPr>
          <p:spPr>
            <a:xfrm>
              <a:off x="2077471" y="5539116"/>
              <a:ext cx="4755396" cy="0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EF33DD1-C51F-9BE1-2F97-D4025B3E653D}"/>
                </a:ext>
              </a:extLst>
            </p:cNvPr>
            <p:cNvCxnSpPr>
              <a:cxnSpLocks/>
            </p:cNvCxnSpPr>
            <p:nvPr/>
          </p:nvCxnSpPr>
          <p:spPr>
            <a:xfrm>
              <a:off x="6816103" y="5539117"/>
              <a:ext cx="6742176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87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ark ban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966E69F-7113-AC99-F7E1-A44B7D64DEF3}"/>
              </a:ext>
            </a:extLst>
          </p:cNvPr>
          <p:cNvSpPr/>
          <p:nvPr userDrawn="1"/>
        </p:nvSpPr>
        <p:spPr>
          <a:xfrm>
            <a:off x="0" y="0"/>
            <a:ext cx="12192000" cy="30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P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/>
          <a:lstStyle>
            <a:lvl1pPr>
              <a:defRPr sz="5000">
                <a:solidFill>
                  <a:schemeClr val="accent5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3483864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931920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931920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F8CCEDA-D691-A48A-BAAF-D004EBE38E55}"/>
              </a:ext>
            </a:extLst>
          </p:cNvPr>
          <p:cNvGrpSpPr/>
          <p:nvPr userDrawn="1"/>
        </p:nvGrpSpPr>
        <p:grpSpPr>
          <a:xfrm rot="16200000" flipV="1">
            <a:off x="8764091" y="3943349"/>
            <a:ext cx="5829301" cy="0"/>
            <a:chOff x="2287349" y="55407920"/>
            <a:chExt cx="11160369" cy="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605A0EB-A31A-D2D4-5671-D1F763493E1F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5934529" y="51760740"/>
              <a:ext cx="0" cy="729436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FEFE03D-E00E-B4FD-6765-44E55D5FA21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1514714" y="53474916"/>
              <a:ext cx="0" cy="3866008"/>
            </a:xfrm>
            <a:prstGeom prst="line">
              <a:avLst/>
            </a:prstGeom>
            <a:ln w="444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628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the lef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F5A1967-7F8F-319E-2E67-BD9E4F074B05}"/>
              </a:ext>
            </a:extLst>
          </p:cNvPr>
          <p:cNvSpPr/>
          <p:nvPr userDrawn="1"/>
        </p:nvSpPr>
        <p:spPr>
          <a:xfrm>
            <a:off x="8115301" y="0"/>
            <a:ext cx="40766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P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noProof="0">
              <a:solidFill>
                <a:schemeClr val="bg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2425424-7549-BE00-EA05-384DBD00F3B2}"/>
              </a:ext>
            </a:extLst>
          </p:cNvPr>
          <p:cNvGrpSpPr/>
          <p:nvPr userDrawn="1"/>
        </p:nvGrpSpPr>
        <p:grpSpPr>
          <a:xfrm>
            <a:off x="6317679" y="4564864"/>
            <a:ext cx="5858373" cy="385"/>
            <a:chOff x="5440605" y="5540787"/>
            <a:chExt cx="5858373" cy="38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D88329B-DC1A-F93F-7A3A-84FDE2989BB6}"/>
                </a:ext>
              </a:extLst>
            </p:cNvPr>
            <p:cNvCxnSpPr>
              <a:cxnSpLocks/>
            </p:cNvCxnSpPr>
            <p:nvPr/>
          </p:nvCxnSpPr>
          <p:spPr>
            <a:xfrm>
              <a:off x="5440605" y="5541172"/>
              <a:ext cx="1797621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7690B71-E252-7020-6DC7-F643767B2B78}"/>
                </a:ext>
              </a:extLst>
            </p:cNvPr>
            <p:cNvCxnSpPr>
              <a:cxnSpLocks/>
            </p:cNvCxnSpPr>
            <p:nvPr/>
          </p:nvCxnSpPr>
          <p:spPr>
            <a:xfrm>
              <a:off x="7237724" y="5540787"/>
              <a:ext cx="4061254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0" y="2514600"/>
            <a:ext cx="4846320" cy="1682749"/>
          </a:xfrm>
        </p:spPr>
        <p:txBody>
          <a:bodyPr/>
          <a:lstStyle>
            <a:lvl1pPr>
              <a:lnSpc>
                <a:spcPct val="10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936" y="1252728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0936" y="3584448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179222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5760" y="4123944"/>
            <a:ext cx="4754880" cy="941831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93287C28-1CA8-AEA5-1E16-BC0B1E99CD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936" y="5065776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9920C32-5167-72B1-7B9E-709723F907C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65760" y="5605272"/>
            <a:ext cx="4754880" cy="1143254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7598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n the 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5F7D9D8-A960-E038-84D2-764C7A50F698}"/>
              </a:ext>
            </a:extLst>
          </p:cNvPr>
          <p:cNvSpPr/>
          <p:nvPr userDrawn="1"/>
        </p:nvSpPr>
        <p:spPr>
          <a:xfrm>
            <a:off x="-12700" y="858"/>
            <a:ext cx="3060700" cy="685714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512" y="1399032"/>
            <a:ext cx="4846320" cy="1682749"/>
          </a:xfrm>
        </p:spPr>
        <p:txBody>
          <a:bodyPr/>
          <a:lstStyle>
            <a:lvl1pPr>
              <a:lnSpc>
                <a:spcPct val="8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5352" y="1252728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5352" y="3502152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89320" y="179222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89320" y="394106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0DF3371-342F-C17D-5A7F-EF76E89A55C5}"/>
              </a:ext>
            </a:extLst>
          </p:cNvPr>
          <p:cNvGrpSpPr/>
          <p:nvPr userDrawn="1"/>
        </p:nvGrpSpPr>
        <p:grpSpPr>
          <a:xfrm>
            <a:off x="-11882" y="3045007"/>
            <a:ext cx="4279082" cy="364"/>
            <a:chOff x="5475479" y="5537794"/>
            <a:chExt cx="4279082" cy="364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4369914-5489-3EA1-5419-F83F6C7A150D}"/>
                </a:ext>
              </a:extLst>
            </p:cNvPr>
            <p:cNvCxnSpPr>
              <a:cxnSpLocks/>
            </p:cNvCxnSpPr>
            <p:nvPr/>
          </p:nvCxnSpPr>
          <p:spPr>
            <a:xfrm>
              <a:off x="5475479" y="5537976"/>
              <a:ext cx="3060700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BDE23CC-0B75-F3A6-1882-265BF90D4A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37690" y="5537794"/>
              <a:ext cx="1216871" cy="364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0977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n the right dark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749AEB6-4539-A203-D085-8EBE329C08E0}"/>
              </a:ext>
            </a:extLst>
          </p:cNvPr>
          <p:cNvSpPr/>
          <p:nvPr userDrawn="1"/>
        </p:nvSpPr>
        <p:spPr>
          <a:xfrm>
            <a:off x="3962399" y="858"/>
            <a:ext cx="8271641" cy="68571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>
              <a:solidFill>
                <a:schemeClr val="tx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512" y="1399032"/>
            <a:ext cx="4846320" cy="1682749"/>
          </a:xfrm>
        </p:spPr>
        <p:txBody>
          <a:bodyPr/>
          <a:lstStyle>
            <a:lvl1pPr>
              <a:lnSpc>
                <a:spcPct val="80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5352" y="1353312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accent5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5352" y="3502152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accent5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71032" y="179222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71032" y="394106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D78A0CF-0A37-4436-67C4-B32FD7703E96}"/>
              </a:ext>
            </a:extLst>
          </p:cNvPr>
          <p:cNvGrpSpPr/>
          <p:nvPr userDrawn="1"/>
        </p:nvGrpSpPr>
        <p:grpSpPr>
          <a:xfrm>
            <a:off x="-28308" y="2514621"/>
            <a:ext cx="5666632" cy="0"/>
            <a:chOff x="5464255" y="5541151"/>
            <a:chExt cx="5666632" cy="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FC6D8A4-CA31-16C2-95B7-B98F65F29A69}"/>
                </a:ext>
              </a:extLst>
            </p:cNvPr>
            <p:cNvCxnSpPr>
              <a:cxnSpLocks/>
            </p:cNvCxnSpPr>
            <p:nvPr/>
          </p:nvCxnSpPr>
          <p:spPr>
            <a:xfrm>
              <a:off x="5464255" y="5541151"/>
              <a:ext cx="3991534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2097A8D-64FC-CDBD-4497-5E32BC6AF9C2}"/>
                </a:ext>
              </a:extLst>
            </p:cNvPr>
            <p:cNvCxnSpPr>
              <a:cxnSpLocks/>
            </p:cNvCxnSpPr>
            <p:nvPr/>
          </p:nvCxnSpPr>
          <p:spPr>
            <a:xfrm>
              <a:off x="9454487" y="5541151"/>
              <a:ext cx="1676400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19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6BC278-3A9A-4241-1DE5-469D2AB5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367"/>
            <a:ext cx="10515600" cy="575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A5E58-5605-E2B6-AEBE-7EF159AAD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1D507-72FD-CB53-B342-C69D562AF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3E9A7-861F-C5C4-DD4E-37AC66D86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1480" y="301752"/>
            <a:ext cx="182880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7A1DC-56B8-6C78-5020-E45478D09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506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1" r:id="rId3"/>
    <p:sldLayoutId id="2147483660" r:id="rId4"/>
    <p:sldLayoutId id="2147483661" r:id="rId5"/>
    <p:sldLayoutId id="2147483665" r:id="rId6"/>
    <p:sldLayoutId id="2147483662" r:id="rId7"/>
    <p:sldLayoutId id="2147483664" r:id="rId8"/>
    <p:sldLayoutId id="2147483663" r:id="rId9"/>
    <p:sldLayoutId id="2147483652" r:id="rId10"/>
    <p:sldLayoutId id="2147483666" r:id="rId11"/>
    <p:sldLayoutId id="2147483658" r:id="rId12"/>
    <p:sldLayoutId id="2147483654" r:id="rId13"/>
    <p:sldLayoutId id="2147483655" r:id="rId14"/>
    <p:sldLayoutId id="2147483656" r:id="rId15"/>
    <p:sldLayoutId id="2147483657" r:id="rId16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04B07C7A-8E1D-7BF7-31C8-5C68C6D2F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572" y="616712"/>
            <a:ext cx="6400800" cy="2387600"/>
          </a:xfrm>
        </p:spPr>
        <p:txBody>
          <a:bodyPr>
            <a:normAutofit fontScale="90000"/>
          </a:bodyPr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Professional Burnout among Social Workers and Gender-Based Violence</a:t>
            </a:r>
            <a:endParaRPr lang="en-US" dirty="0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EF3A7BFE-9123-98C4-791C-9A3FE773C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7797208" y="4124611"/>
            <a:ext cx="3780465" cy="3176412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Authors: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Alisa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Biçoku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 &amp; Sabina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Belshaku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Institution: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University of Elbasan “Aleksandër Xhuvani”, Albania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863103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5E3734C-24BE-374D-420C-6DEA2920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479" y="576072"/>
            <a:ext cx="5377357" cy="1461834"/>
          </a:xfrm>
        </p:spPr>
        <p:txBody>
          <a:bodyPr/>
          <a:lstStyle/>
          <a:p>
            <a:r>
              <a:rPr lang="en-US" sz="3700" b="1" dirty="0"/>
              <a:t>Conclusion</a:t>
            </a:r>
            <a:r>
              <a:rPr lang="en-US" dirty="0"/>
              <a:t> </a:t>
            </a:r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8A01F5-A146-3479-4E18-41BE51686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10</a:t>
            </a:fld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373B0FA-BC15-67F5-DD6F-7D58945C7A0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20824" y="2864884"/>
            <a:ext cx="8379220" cy="3011560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However, burnout is not inevitable. With the implementation of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structured support systems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such as regular supervision, continuous training, and supportive workplace practices, institutions can significantly improve the well-being of their staff. Strengthening these mechanisms not only protects professionals but also enhances their capacity to provide high-quality, empathetic, and effective services.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18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64AE1-C6FD-2EFB-79A7-7C9A6C853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</a:t>
            </a:r>
            <a:br>
              <a:rPr lang="en-US"/>
            </a:br>
            <a:r>
              <a:rPr lang="en-US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22623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9103A-7E0F-A503-491C-874CA2A16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940" y="1285831"/>
            <a:ext cx="7498080" cy="704088"/>
          </a:xfrm>
        </p:spPr>
        <p:txBody>
          <a:bodyPr/>
          <a:lstStyle/>
          <a:p>
            <a:r>
              <a:rPr lang="en-US" dirty="0"/>
              <a:t>Abstract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85CC1-CC9E-26A5-C05A-E64ABEDD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940" y="2593920"/>
            <a:ext cx="8989284" cy="2096953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This study explores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professional burnout among social workers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who assist survivors of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gender-based violence (GBV)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 Albania. Burnout is defined as a psychological condition involving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emotional exhaustion, depersonalization, and reduced personal accomplishment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often caused by prolonged exposure to stressful and emotionally demanding work.Using a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qualitative ethnographic approach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the research focuses on the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National Center for the Treatment of Victims of Domestic Violence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the only state-run shelter for abused women in Albania. The study includes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25 participants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(social workers, psychologists, and shelter staff) and gathers data through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interviews, focus groups, and case analysis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79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41D71DF-7225-6C66-9D2B-FAACEFF20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F4FC73A-5369-7326-2572-2D167DE757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2632245"/>
            <a:ext cx="10753344" cy="2893043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The study reveals that social workers engaged with survivors of gender-based violence face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intense emotional and psychological demands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 their daily work. One of the most prominent issues identified is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emotional exhaustion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which results from continuous exposure to traumatic experiences shared by survivors. This repeated engagement with distressing narratives requires a high level of emotional involvement, often leaving professionals feeling drained and overwhelmed.In addition to emotional exhaustion, many participants reported experiencing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secondary traumatic stress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where they begin to internalize the trauma of the individuals they support. Closely related to this is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compassion fatigue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a condition that develops over time due to prolonged exposure to others’ suffering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9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23D594-1135-76B4-C39D-6BB9E867D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FA2D58-17F0-0B85-BCFF-773EA13A0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4</a:t>
            </a:fld>
            <a:endParaRPr lang="en-US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2E7479-BF80-3627-7AA8-EA7ABB6F90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2717209"/>
            <a:ext cx="10532612" cy="3012558"/>
          </a:xfrm>
        </p:spPr>
        <p:txBody>
          <a:bodyPr/>
          <a:lstStyle/>
          <a:p>
            <a:r>
              <a:rPr lang="en-US" b="0" i="0" u="none" strike="noStrike">
                <a:solidFill>
                  <a:srgbClr val="000000"/>
                </a:solidFill>
                <a:effectLst/>
              </a:rPr>
              <a:t>These factors not only affect the well-being of social workers but may also reduce their effectiveness in delivering services.The research further shows that burnout is not caused by a single factor but rather by the interaction of multiple dimensions:</a:t>
            </a:r>
          </a:p>
          <a:p>
            <a:r>
              <a:rPr lang="en-US" b="1" i="0" u="none" strike="noStrike">
                <a:solidFill>
                  <a:srgbClr val="000000"/>
                </a:solidFill>
                <a:effectLst/>
              </a:rPr>
              <a:t>Personal factors</a:t>
            </a:r>
            <a:r>
              <a:rPr lang="en-US" b="0" i="0" u="none" strike="noStrike">
                <a:solidFill>
                  <a:srgbClr val="000000"/>
                </a:solidFill>
                <a:effectLst/>
              </a:rPr>
              <a:t>, such as deep emotional involvement and empathy toward survivors, which, while essential, increase vulnerability to stress</a:t>
            </a:r>
          </a:p>
          <a:p>
            <a:r>
              <a:rPr lang="en-US" b="1" i="0" u="none" strike="noStrike">
                <a:solidFill>
                  <a:srgbClr val="000000"/>
                </a:solidFill>
                <a:effectLst/>
              </a:rPr>
              <a:t>Organizational factors</a:t>
            </a:r>
            <a:r>
              <a:rPr lang="en-US" b="0" i="0" u="none" strike="noStrike">
                <a:solidFill>
                  <a:srgbClr val="000000"/>
                </a:solidFill>
                <a:effectLst/>
              </a:rPr>
              <a:t>, including high caseloads, administrative burdens, and demanding work environments</a:t>
            </a:r>
          </a:p>
          <a:p>
            <a:r>
              <a:rPr lang="en-US" b="1" i="0" u="none" strike="noStrike">
                <a:solidFill>
                  <a:srgbClr val="000000"/>
                </a:solidFill>
                <a:effectLst/>
              </a:rPr>
              <a:t>Institutional factors</a:t>
            </a:r>
            <a:r>
              <a:rPr lang="en-US" b="0" i="0" u="none" strike="noStrike">
                <a:solidFill>
                  <a:srgbClr val="000000"/>
                </a:solidFill>
                <a:effectLst/>
              </a:rPr>
              <a:t>, particularly the lack of consistent supervision and structured professional support systems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00198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51C3F1-54D5-8F63-473C-F7876B8CE1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065" y="1117717"/>
            <a:ext cx="11054104" cy="5113647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The study reveals that social workers engaged with survivors of gender-based violence face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intense emotional and psychological demands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 their daily work. One of the most prominent issues identified is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emotional exhaustion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which results from continuous exposure to traumatic experiences shared by survivors. This repeated engagement with distressing narratives requires a high level of emotional involvement, often leaving professionals feeling drained and overwhelmed.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 addition to emotional exhaustion, many participants reported experiencing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secondary traumatic stress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where they begin to internalize the trauma of the individuals they support. Closely related to this is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compassion fatigue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a condition that develops over time due to prolonged exposure to others’ suffering. These factors not only affect the well-being of social workers but may also reduce their effectiveness in delivering services.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B0BAE21-4E4A-BE6E-EE84-D535446B9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96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3C841F-73D3-BDCC-8E25-22537D349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6</a:t>
            </a:fld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9A0145A-4CF1-CC2F-35B7-C7E24A518CC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20479" y="576072"/>
            <a:ext cx="6438605" cy="5301370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The research further shows that burnout is not caused by a single factor but rather by the interaction of multiple dimensions:</a:t>
            </a:r>
          </a:p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Personal factors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such as deep emotional involvement and empathy toward survivors, which, while essential, increase vulnerability to stress</a:t>
            </a:r>
          </a:p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Organizational factors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including high caseloads, administrative burdens, and demanding work environments</a:t>
            </a:r>
          </a:p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Institutional factors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particularly the lack of consistent supervision and structured professional support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26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737C8-4322-77C9-4E34-94E5EE136D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3485" y="3105838"/>
            <a:ext cx="10515599" cy="3127248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Despite these challenges, the study identifies several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protective mechanisms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that help mitigate burnout and support professional resilience.</a:t>
            </a:r>
          </a:p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Reflective supervision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emerges as a critical tool, allowing social workers to process their emotional experiences, reflect on their practice, and receive guidance. This type of supervision creates a safe space for discussing difficult cases and emotional reactions.</a:t>
            </a:r>
          </a:p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Ongoing professional training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is also highlighted as essential. Training enhances knowledge and skills, increases confidence, and helps professionals develop more effective coping strategies when dealing with complex and traumatic cases.</a:t>
            </a:r>
          </a:p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8FC4DAD-8F22-40DC-8133-22BF5221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26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6C2A78-0E96-5C71-A20A-DBA8809B6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8</a:t>
            </a:fld>
            <a:endParaRPr lang="en-US" noProof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E7124262-F025-D05D-C97D-19E6C1DF28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633" y="3171693"/>
            <a:ext cx="9756775" cy="4817398"/>
          </a:xfrm>
        </p:spPr>
        <p:txBody>
          <a:bodyPr/>
          <a:lstStyle/>
          <a:p>
            <a:r>
              <a:rPr lang="en-US" sz="1900" b="1" i="0" u="none" strike="noStrike" dirty="0">
                <a:solidFill>
                  <a:srgbClr val="000000"/>
                </a:solidFill>
                <a:effectLst/>
              </a:rPr>
              <a:t>Peer support and collaboration play a significant role as well. Regular meetings and team discussions provide opportunities for sharing experiences, reducing feelings of isolation, and fostering a sense of solidarity among staff.</a:t>
            </a:r>
          </a:p>
          <a:p>
            <a:r>
              <a:rPr lang="en-US" sz="1900" b="1" i="0" u="none" strike="noStrike" dirty="0">
                <a:solidFill>
                  <a:srgbClr val="000000"/>
                </a:solidFill>
                <a:effectLst/>
              </a:rPr>
              <a:t>Additionally, workload management, such as balancing caseloads and reducing excessive administrative demands, is identified as an important organizational strategy to lower stress levels and prevent burnout.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19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10AA-DDBA-D5A2-A34D-69E216713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232" y="1374435"/>
            <a:ext cx="7498080" cy="704088"/>
          </a:xfrm>
        </p:spPr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9804E48-D44D-C8A3-0944-D8913675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t>9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2EE30F7-772E-8448-C587-E60D3A1FE2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4576" y="3415947"/>
            <a:ext cx="9011904" cy="1363531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The study concludes that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professional burnout is a serious and prevalent issue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among social workers assisting survivors of gender-based violence. The emotionally demanding nature of this work, combined with organizational and institutional pressures, creates a high-risk environment for burnout.</a:t>
            </a:r>
          </a:p>
        </p:txBody>
      </p:sp>
    </p:spTree>
    <p:extLst>
      <p:ext uri="{BB962C8B-B14F-4D97-AF65-F5344CB8AC3E}">
        <p14:creationId xmlns:p14="http://schemas.microsoft.com/office/powerpoint/2010/main" val="112505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0">
      <a:dk1>
        <a:srgbClr val="000000"/>
      </a:dk1>
      <a:lt1>
        <a:srgbClr val="FFFFFF"/>
      </a:lt1>
      <a:dk2>
        <a:srgbClr val="3B4546"/>
      </a:dk2>
      <a:lt2>
        <a:srgbClr val="E7E6E6"/>
      </a:lt2>
      <a:accent1>
        <a:srgbClr val="753F2C"/>
      </a:accent1>
      <a:accent2>
        <a:srgbClr val="637376"/>
      </a:accent2>
      <a:accent3>
        <a:srgbClr val="BE937E"/>
      </a:accent3>
      <a:accent4>
        <a:srgbClr val="576853"/>
      </a:accent4>
      <a:accent5>
        <a:srgbClr val="EDE9E6"/>
      </a:accent5>
      <a:accent6>
        <a:srgbClr val="D0CDC5"/>
      </a:accent6>
      <a:hlink>
        <a:srgbClr val="4F4F4F"/>
      </a:hlink>
      <a:folHlink>
        <a:srgbClr val="BE937E"/>
      </a:folHlink>
    </a:clrScheme>
    <a:fontScheme name="Custom 1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ject_Status_Report_Win32_jx_v13" id="{548E155F-A436-4869-AA06-37335B2050B4}" vid="{0EDDC63E-FF1F-4E31-B8F2-45C944B9CE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66A1098-79A7-47E8-8A61-8CB2B72760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5FA367-1CF2-4EC2-949E-D7EB334E593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CF51A7-9108-45AF-AF64-7A03A8DEEF80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836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-webkit-standard</vt:lpstr>
      <vt:lpstr>Office Theme</vt:lpstr>
      <vt:lpstr>Professional Burnout among Social Workers and Gender-Based Violence</vt:lpstr>
      <vt:lpstr>Abstract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 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Burnout among Social Workers and Gender-Based Violence</dc:title>
  <dc:creator>sadahunci.05@gmail.com</dc:creator>
  <cp:lastModifiedBy>Alisa Bicoku</cp:lastModifiedBy>
  <cp:revision>3</cp:revision>
  <dcterms:created xsi:type="dcterms:W3CDTF">2026-03-21T12:40:40Z</dcterms:created>
  <dcterms:modified xsi:type="dcterms:W3CDTF">2026-03-28T06:00:32Z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