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1096" r:id="rId2"/>
    <p:sldId id="492" r:id="rId3"/>
    <p:sldId id="336" r:id="rId4"/>
    <p:sldId id="493" r:id="rId5"/>
    <p:sldId id="1103" r:id="rId6"/>
    <p:sldId id="508" r:id="rId7"/>
    <p:sldId id="1104" r:id="rId8"/>
    <p:sldId id="1105" r:id="rId9"/>
    <p:sldId id="958" r:id="rId10"/>
    <p:sldId id="1106" r:id="rId11"/>
    <p:sldId id="390" r:id="rId12"/>
    <p:sldId id="343" r:id="rId13"/>
    <p:sldId id="354" r:id="rId14"/>
    <p:sldId id="1107" r:id="rId15"/>
    <p:sldId id="1108" r:id="rId16"/>
    <p:sldId id="992" r:id="rId17"/>
    <p:sldId id="10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B6A"/>
    <a:srgbClr val="656D78"/>
    <a:srgbClr val="DB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2"/>
    <p:restoredTop sz="94364" autoAdjust="0"/>
  </p:normalViewPr>
  <p:slideViewPr>
    <p:cSldViewPr snapToGrid="0" snapToObjects="1" showGuides="1">
      <p:cViewPr>
        <p:scale>
          <a:sx n="60" d="100"/>
          <a:sy n="60" d="100"/>
        </p:scale>
        <p:origin x="1359" y="543"/>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showGuides="1">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66C20-7985-AE48-AAAF-B2EE14FB0D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ontserrat"/>
            </a:endParaRPr>
          </a:p>
        </p:txBody>
      </p:sp>
      <p:sp>
        <p:nvSpPr>
          <p:cNvPr id="3" name="Date Placeholder 2">
            <a:extLst>
              <a:ext uri="{FF2B5EF4-FFF2-40B4-BE49-F238E27FC236}">
                <a16:creationId xmlns:a16="http://schemas.microsoft.com/office/drawing/2014/main" id="{5ACE9DF3-1FE8-1643-8F4D-1560DF5F83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9EDAD7-01EB-E34A-86E0-00F9DF554389}" type="datetimeFigureOut">
              <a:rPr lang="en-US" smtClean="0">
                <a:latin typeface="Montserrat"/>
              </a:rPr>
              <a:t>3/25/2026</a:t>
            </a:fld>
            <a:endParaRPr lang="en-US" dirty="0">
              <a:latin typeface="Montserrat"/>
            </a:endParaRPr>
          </a:p>
        </p:txBody>
      </p:sp>
      <p:sp>
        <p:nvSpPr>
          <p:cNvPr id="4" name="Footer Placeholder 3">
            <a:extLst>
              <a:ext uri="{FF2B5EF4-FFF2-40B4-BE49-F238E27FC236}">
                <a16:creationId xmlns:a16="http://schemas.microsoft.com/office/drawing/2014/main" id="{899FFC21-98D2-A94F-AB62-1F8D454D6E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a:endParaRPr>
          </a:p>
        </p:txBody>
      </p:sp>
      <p:sp>
        <p:nvSpPr>
          <p:cNvPr id="5" name="Slide Number Placeholder 4">
            <a:extLst>
              <a:ext uri="{FF2B5EF4-FFF2-40B4-BE49-F238E27FC236}">
                <a16:creationId xmlns:a16="http://schemas.microsoft.com/office/drawing/2014/main" id="{FFB9AE52-2AF8-784E-BC38-11DC843141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CF0E9-1246-B543-B3E9-D9245ADFE5AE}" type="slidenum">
              <a:rPr lang="en-US" smtClean="0">
                <a:latin typeface="Montserrat"/>
              </a:rPr>
              <a:t>‹nº›</a:t>
            </a:fld>
            <a:endParaRPr lang="en-US" dirty="0">
              <a:latin typeface="Montserrat"/>
            </a:endParaRPr>
          </a:p>
        </p:txBody>
      </p:sp>
    </p:spTree>
    <p:extLst>
      <p:ext uri="{BB962C8B-B14F-4D97-AF65-F5344CB8AC3E}">
        <p14:creationId xmlns:p14="http://schemas.microsoft.com/office/powerpoint/2010/main" val="814000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a:defRPr>
            </a:lvl1pPr>
          </a:lstStyle>
          <a:p>
            <a:fld id="{C17A60A7-EA59-4644-B6C3-8C07B6860288}" type="datetimeFigureOut">
              <a:rPr lang="en-US" smtClean="0"/>
              <a:pPr/>
              <a:t>3/25/2026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a:defRPr>
            </a:lvl1pPr>
          </a:lstStyle>
          <a:p>
            <a:fld id="{30260EEB-D24B-AE4D-A281-3C10A080C842}" type="slidenum">
              <a:rPr lang="en-US" smtClean="0"/>
              <a:pPr/>
              <a:t>‹nº›</a:t>
            </a:fld>
            <a:endParaRPr lang="en-US" dirty="0"/>
          </a:p>
        </p:txBody>
      </p:sp>
    </p:spTree>
    <p:extLst>
      <p:ext uri="{BB962C8B-B14F-4D97-AF65-F5344CB8AC3E}">
        <p14:creationId xmlns:p14="http://schemas.microsoft.com/office/powerpoint/2010/main" val="303884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a:ea typeface="+mn-ea"/>
        <a:cs typeface="+mn-cs"/>
      </a:defRPr>
    </a:lvl1pPr>
    <a:lvl2pPr marL="457200" algn="l" defTabSz="914400" rtl="0" eaLnBrk="1" latinLnBrk="0" hangingPunct="1">
      <a:defRPr sz="1200" kern="1200">
        <a:solidFill>
          <a:schemeClr val="tx1"/>
        </a:solidFill>
        <a:latin typeface="Montserrat"/>
        <a:ea typeface="+mn-ea"/>
        <a:cs typeface="+mn-cs"/>
      </a:defRPr>
    </a:lvl2pPr>
    <a:lvl3pPr marL="914400" algn="l" defTabSz="914400" rtl="0" eaLnBrk="1" latinLnBrk="0" hangingPunct="1">
      <a:defRPr sz="1200" kern="1200">
        <a:solidFill>
          <a:schemeClr val="tx1"/>
        </a:solidFill>
        <a:latin typeface="Montserrat"/>
        <a:ea typeface="+mn-ea"/>
        <a:cs typeface="+mn-cs"/>
      </a:defRPr>
    </a:lvl3pPr>
    <a:lvl4pPr marL="1371600" algn="l" defTabSz="914400" rtl="0" eaLnBrk="1" latinLnBrk="0" hangingPunct="1">
      <a:defRPr sz="1200" kern="1200">
        <a:solidFill>
          <a:schemeClr val="tx1"/>
        </a:solidFill>
        <a:latin typeface="Montserrat"/>
        <a:ea typeface="+mn-ea"/>
        <a:cs typeface="+mn-cs"/>
      </a:defRPr>
    </a:lvl4pPr>
    <a:lvl5pPr marL="1828800" algn="l" defTabSz="914400" rtl="0" eaLnBrk="1" latinLnBrk="0" hangingPunct="1">
      <a:defRPr sz="1200" kern="1200">
        <a:solidFill>
          <a:schemeClr val="tx1"/>
        </a:solidFill>
        <a:latin typeface="Montserra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3"/>
        <p:cNvGrpSpPr/>
        <p:nvPr/>
      </p:nvGrpSpPr>
      <p:grpSpPr>
        <a:xfrm>
          <a:off x="0" y="0"/>
          <a:ext cx="0" cy="0"/>
          <a:chOff x="0" y="0"/>
          <a:chExt cx="0" cy="0"/>
        </a:xfrm>
      </p:grpSpPr>
      <p:sp>
        <p:nvSpPr>
          <p:cNvPr id="6254" name="Google Shape;6254;p1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5" name="Google Shape;6255;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9061-AEF2-8A41-8FE7-358EDB283478}"/>
              </a:ext>
            </a:extLst>
          </p:cNvPr>
          <p:cNvSpPr>
            <a:spLocks noGrp="1"/>
          </p:cNvSpPr>
          <p:nvPr>
            <p:ph type="ctrTitle" hasCustomPrompt="1"/>
          </p:nvPr>
        </p:nvSpPr>
        <p:spPr>
          <a:xfrm>
            <a:off x="1524000" y="1122363"/>
            <a:ext cx="9144000" cy="2387600"/>
          </a:xfrm>
        </p:spPr>
        <p:txBody>
          <a:bodyPr anchor="b"/>
          <a:lstStyle>
            <a:lvl1pPr algn="ctr">
              <a:defRPr sz="6000">
                <a:latin typeface="Montserrat"/>
                <a:ea typeface="Microsoft Himalaya" panose="01010100010101010101" pitchFamily="2" charset="0"/>
                <a:cs typeface="Arial" panose="020B0604020202020204" pitchFamily="34" charset="0"/>
              </a:defRPr>
            </a:lvl1pPr>
          </a:lstStyle>
          <a:p>
            <a:r>
              <a:rPr lang="en-US" dirty="0"/>
              <a:t>Click TOL TO edit Master title style</a:t>
            </a:r>
          </a:p>
        </p:txBody>
      </p:sp>
      <p:sp>
        <p:nvSpPr>
          <p:cNvPr id="3" name="Subtitle 2">
            <a:extLst>
              <a:ext uri="{FF2B5EF4-FFF2-40B4-BE49-F238E27FC236}">
                <a16:creationId xmlns:a16="http://schemas.microsoft.com/office/drawing/2014/main" id="{ABC52331-4E14-EB46-A7E5-5B27F0267393}"/>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ontserra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SKJRºPAEROJHPºOQHJ</a:t>
            </a:r>
          </a:p>
        </p:txBody>
      </p:sp>
      <p:sp>
        <p:nvSpPr>
          <p:cNvPr id="4" name="Date Placeholder 3">
            <a:extLst>
              <a:ext uri="{FF2B5EF4-FFF2-40B4-BE49-F238E27FC236}">
                <a16:creationId xmlns:a16="http://schemas.microsoft.com/office/drawing/2014/main" id="{2C89E2EF-1D8A-6A43-AD83-C6356A8C45B2}"/>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5" name="Footer Placeholder 4">
            <a:extLst>
              <a:ext uri="{FF2B5EF4-FFF2-40B4-BE49-F238E27FC236}">
                <a16:creationId xmlns:a16="http://schemas.microsoft.com/office/drawing/2014/main" id="{2191517F-D8D0-A048-9BED-092FC5FAE5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D5974E-39E0-CD45-A0AC-0B5B35C03FEC}"/>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53158361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D1B4-072E-1F4B-B665-86C0AA85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EF8DE-39BF-A543-9DBC-E050CC4CC5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145481-18BD-294A-B46F-5BFCAB86D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A16C5E-E288-844D-9B0D-E98B809688C1}"/>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6" name="Footer Placeholder 5">
            <a:extLst>
              <a:ext uri="{FF2B5EF4-FFF2-40B4-BE49-F238E27FC236}">
                <a16:creationId xmlns:a16="http://schemas.microsoft.com/office/drawing/2014/main" id="{8F2C6594-3223-8345-B08C-4FBF4EF08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1B40E-E002-EB4B-9847-BA6B73B898ED}"/>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3199228039"/>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4914-2002-EB46-85A3-6E589D8A3F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9C6CF7-BCF7-AF40-9F3D-37B53B1A92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6257F-9C7D-6146-945A-536EE433118C}"/>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5" name="Footer Placeholder 4">
            <a:extLst>
              <a:ext uri="{FF2B5EF4-FFF2-40B4-BE49-F238E27FC236}">
                <a16:creationId xmlns:a16="http://schemas.microsoft.com/office/drawing/2014/main" id="{694EEBDF-7475-B04C-AD17-32A231B28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FB55C-0D2F-B54E-8389-60C233865615}"/>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1393053496"/>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B96B8-8F92-C340-9678-BFA12F55F5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7B0C85-4C4C-8F4E-ADFA-F9D1D05EE6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2F762-E01F-4642-9691-2CD855536434}"/>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5" name="Footer Placeholder 4">
            <a:extLst>
              <a:ext uri="{FF2B5EF4-FFF2-40B4-BE49-F238E27FC236}">
                <a16:creationId xmlns:a16="http://schemas.microsoft.com/office/drawing/2014/main" id="{9B1C3DA2-41EE-514D-9284-B231211C3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0A396-498E-3B4A-94D0-9320AFC1E1E5}"/>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78140684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5B0D10-8C26-FB44-BAB9-9925117154A3}"/>
              </a:ext>
            </a:extLst>
          </p:cNvPr>
          <p:cNvSpPr>
            <a:spLocks noGrp="1"/>
          </p:cNvSpPr>
          <p:nvPr>
            <p:ph type="pic" sz="quarter" idx="10"/>
          </p:nvPr>
        </p:nvSpPr>
        <p:spPr>
          <a:xfrm>
            <a:off x="0" y="0"/>
            <a:ext cx="12192000" cy="6858000"/>
          </a:xfrm>
          <a:pattFill prst="pct5">
            <a:fgClr>
              <a:schemeClr val="tx1"/>
            </a:fgClr>
            <a:bgClr>
              <a:schemeClr val="bg1"/>
            </a:bgClr>
          </a:pattFill>
        </p:spPr>
        <p:txBody>
          <a:bodyPr/>
          <a:lstStyle/>
          <a:p>
            <a:endParaRPr lang="en-US"/>
          </a:p>
        </p:txBody>
      </p:sp>
    </p:spTree>
    <p:extLst>
      <p:ext uri="{BB962C8B-B14F-4D97-AF65-F5344CB8AC3E}">
        <p14:creationId xmlns:p14="http://schemas.microsoft.com/office/powerpoint/2010/main" val="607999078"/>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7B54263-8054-1041-8EB8-D99B27789B8F}"/>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9889FBD-F25E-F449-94ED-F6C2C59E537B}"/>
              </a:ext>
            </a:extLst>
          </p:cNvPr>
          <p:cNvSpPr>
            <a:spLocks noGrp="1"/>
          </p:cNvSpPr>
          <p:nvPr>
            <p:ph type="body" sz="quarter" idx="10" hasCustomPrompt="1"/>
          </p:nvPr>
        </p:nvSpPr>
        <p:spPr>
          <a:xfrm>
            <a:off x="808722" y="575408"/>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0" name="Text Placeholder 2">
            <a:extLst>
              <a:ext uri="{FF2B5EF4-FFF2-40B4-BE49-F238E27FC236}">
                <a16:creationId xmlns:a16="http://schemas.microsoft.com/office/drawing/2014/main" id="{B75FBCD5-7D0D-3F43-8975-A66B00024365}"/>
              </a:ext>
            </a:extLst>
          </p:cNvPr>
          <p:cNvSpPr>
            <a:spLocks noGrp="1"/>
          </p:cNvSpPr>
          <p:nvPr>
            <p:ph type="body" sz="quarter" idx="11" hasCustomPrompt="1"/>
          </p:nvPr>
        </p:nvSpPr>
        <p:spPr>
          <a:xfrm>
            <a:off x="778269" y="795170"/>
            <a:ext cx="10077979" cy="477817"/>
          </a:xfrm>
        </p:spPr>
        <p:txBody>
          <a:bodyPr>
            <a:noAutofit/>
          </a:bodyPr>
          <a:lstStyle>
            <a:lvl1pPr marL="0" indent="0" algn="l">
              <a:buNone/>
              <a:defRPr sz="3200" b="1" i="0">
                <a:latin typeface="Montserrat"/>
                <a:ea typeface="Montserrat"/>
              </a:defRPr>
            </a:lvl1pPr>
          </a:lstStyle>
          <a:p>
            <a:pPr lvl="0"/>
            <a:r>
              <a:rPr lang="en-US" dirty="0"/>
              <a:t>Put your text here</a:t>
            </a:r>
          </a:p>
        </p:txBody>
      </p:sp>
    </p:spTree>
    <p:extLst>
      <p:ext uri="{BB962C8B-B14F-4D97-AF65-F5344CB8AC3E}">
        <p14:creationId xmlns:p14="http://schemas.microsoft.com/office/powerpoint/2010/main" val="57266649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8">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 calcmode="lin" valueType="num">
                                      <p:cBhvr additive="base">
                                        <p:cTn id="16"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2" presetClass="entr" presetSubtype="4"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20" grpId="0" build="p">
        <p:tmplLst>
          <p:tmpl lvl="1">
            <p:tnLst>
              <p:par>
                <p:cTn presetID="12" presetClass="entr" presetSubtype="4"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7B54263-8054-1041-8EB8-D99B27789B8F}"/>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9889FBD-F25E-F449-94ED-F6C2C59E537B}"/>
              </a:ext>
            </a:extLst>
          </p:cNvPr>
          <p:cNvSpPr>
            <a:spLocks noGrp="1"/>
          </p:cNvSpPr>
          <p:nvPr>
            <p:ph type="body" sz="quarter" idx="10" hasCustomPrompt="1"/>
          </p:nvPr>
        </p:nvSpPr>
        <p:spPr>
          <a:xfrm>
            <a:off x="808722" y="575408"/>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0" name="Text Placeholder 2">
            <a:extLst>
              <a:ext uri="{FF2B5EF4-FFF2-40B4-BE49-F238E27FC236}">
                <a16:creationId xmlns:a16="http://schemas.microsoft.com/office/drawing/2014/main" id="{B75FBCD5-7D0D-3F43-8975-A66B00024365}"/>
              </a:ext>
            </a:extLst>
          </p:cNvPr>
          <p:cNvSpPr>
            <a:spLocks noGrp="1"/>
          </p:cNvSpPr>
          <p:nvPr>
            <p:ph type="body" sz="quarter" idx="11" hasCustomPrompt="1"/>
          </p:nvPr>
        </p:nvSpPr>
        <p:spPr>
          <a:xfrm>
            <a:off x="778269" y="795170"/>
            <a:ext cx="10077979" cy="477817"/>
          </a:xfrm>
        </p:spPr>
        <p:txBody>
          <a:bodyPr>
            <a:noAutofit/>
          </a:bodyPr>
          <a:lstStyle>
            <a:lvl1pPr marL="0" indent="0" algn="l">
              <a:buNone/>
              <a:defRPr sz="3200" b="1" i="0">
                <a:latin typeface="Montserrat"/>
                <a:ea typeface="Montserrat"/>
              </a:defRPr>
            </a:lvl1pPr>
          </a:lstStyle>
          <a:p>
            <a:pPr lvl="0"/>
            <a:r>
              <a:rPr lang="en-US" dirty="0"/>
              <a:t> your text here</a:t>
            </a:r>
          </a:p>
        </p:txBody>
      </p:sp>
    </p:spTree>
    <p:extLst>
      <p:ext uri="{BB962C8B-B14F-4D97-AF65-F5344CB8AC3E}">
        <p14:creationId xmlns:p14="http://schemas.microsoft.com/office/powerpoint/2010/main" val="125868206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8">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 calcmode="lin" valueType="num">
                                      <p:cBhvr additive="base">
                                        <p:cTn id="16"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2" presetClass="entr" presetSubtype="4"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20" grpId="0" build="p">
        <p:tmplLst>
          <p:tmpl lvl="1">
            <p:tnLst>
              <p:par>
                <p:cTn presetID="12" presetClass="entr" presetSubtype="4"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7B54263-8054-1041-8EB8-D99B27789B8F}"/>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9889FBD-F25E-F449-94ED-F6C2C59E537B}"/>
              </a:ext>
            </a:extLst>
          </p:cNvPr>
          <p:cNvSpPr>
            <a:spLocks noGrp="1"/>
          </p:cNvSpPr>
          <p:nvPr>
            <p:ph type="body" sz="quarter" idx="10" hasCustomPrompt="1"/>
          </p:nvPr>
        </p:nvSpPr>
        <p:spPr>
          <a:xfrm>
            <a:off x="808722" y="575408"/>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0" name="Text Placeholder 2">
            <a:extLst>
              <a:ext uri="{FF2B5EF4-FFF2-40B4-BE49-F238E27FC236}">
                <a16:creationId xmlns:a16="http://schemas.microsoft.com/office/drawing/2014/main" id="{B75FBCD5-7D0D-3F43-8975-A66B00024365}"/>
              </a:ext>
            </a:extLst>
          </p:cNvPr>
          <p:cNvSpPr>
            <a:spLocks noGrp="1"/>
          </p:cNvSpPr>
          <p:nvPr>
            <p:ph type="body" sz="quarter" idx="11" hasCustomPrompt="1"/>
          </p:nvPr>
        </p:nvSpPr>
        <p:spPr>
          <a:xfrm>
            <a:off x="809369" y="795170"/>
            <a:ext cx="10077979" cy="477817"/>
          </a:xfrm>
        </p:spPr>
        <p:txBody>
          <a:bodyPr>
            <a:noAutofit/>
          </a:bodyPr>
          <a:lstStyle>
            <a:lvl1pPr marL="0" indent="0" algn="l">
              <a:buNone/>
              <a:defRPr sz="3200" b="1" i="0">
                <a:latin typeface="Montserrat"/>
                <a:ea typeface="Montserrat"/>
              </a:defRPr>
            </a:lvl1pPr>
          </a:lstStyle>
          <a:p>
            <a:pPr lvl="0"/>
            <a:r>
              <a:rPr lang="en-US" dirty="0"/>
              <a:t>Put your text here</a:t>
            </a:r>
          </a:p>
        </p:txBody>
      </p:sp>
      <p:cxnSp>
        <p:nvCxnSpPr>
          <p:cNvPr id="16" name="Прямая соединительная линия 7">
            <a:extLst>
              <a:ext uri="{FF2B5EF4-FFF2-40B4-BE49-F238E27FC236}">
                <a16:creationId xmlns:a16="http://schemas.microsoft.com/office/drawing/2014/main" id="{2CB22000-C881-A541-8078-9F9E1D7F8816}"/>
              </a:ext>
            </a:extLst>
          </p:cNvPr>
          <p:cNvCxnSpPr/>
          <p:nvPr userDrawn="1"/>
        </p:nvCxnSpPr>
        <p:spPr>
          <a:xfrm flipV="1">
            <a:off x="3276601"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8">
            <a:extLst>
              <a:ext uri="{FF2B5EF4-FFF2-40B4-BE49-F238E27FC236}">
                <a16:creationId xmlns:a16="http://schemas.microsoft.com/office/drawing/2014/main" id="{52E9C7B9-3FB0-9D45-9B9A-D9F8C69FBFA0}"/>
              </a:ext>
            </a:extLst>
          </p:cNvPr>
          <p:cNvCxnSpPr/>
          <p:nvPr userDrawn="1"/>
        </p:nvCxnSpPr>
        <p:spPr>
          <a:xfrm flipV="1">
            <a:off x="609600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9">
            <a:extLst>
              <a:ext uri="{FF2B5EF4-FFF2-40B4-BE49-F238E27FC236}">
                <a16:creationId xmlns:a16="http://schemas.microsoft.com/office/drawing/2014/main" id="{85C1DF65-7D55-8147-AA41-BE0A99C4250C}"/>
              </a:ext>
            </a:extLst>
          </p:cNvPr>
          <p:cNvCxnSpPr/>
          <p:nvPr userDrawn="1"/>
        </p:nvCxnSpPr>
        <p:spPr>
          <a:xfrm flipV="1">
            <a:off x="8915401"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1" name="Текст 7">
            <a:extLst>
              <a:ext uri="{FF2B5EF4-FFF2-40B4-BE49-F238E27FC236}">
                <a16:creationId xmlns:a16="http://schemas.microsoft.com/office/drawing/2014/main" id="{DB393ED6-795A-B54D-B1FA-AE7148740EB1}"/>
              </a:ext>
            </a:extLst>
          </p:cNvPr>
          <p:cNvSpPr>
            <a:spLocks noGrp="1"/>
          </p:cNvSpPr>
          <p:nvPr>
            <p:ph type="body" sz="quarter" idx="60" hasCustomPrompt="1"/>
          </p:nvPr>
        </p:nvSpPr>
        <p:spPr>
          <a:xfrm>
            <a:off x="1194888" y="2971802"/>
            <a:ext cx="2066473" cy="2042886"/>
          </a:xfrm>
        </p:spPr>
        <p:txBody>
          <a:bodyPr tIns="0">
            <a:noAutofit/>
          </a:bodyPr>
          <a:lstStyle>
            <a:lvl1pPr marL="0" indent="0" algn="l">
              <a:lnSpc>
                <a:spcPct val="145000"/>
              </a:lnSpc>
              <a:spcBef>
                <a:spcPts val="0"/>
              </a:spcBef>
              <a:buNone/>
              <a:defRPr sz="1600" b="0" baseline="0">
                <a:solidFill>
                  <a:schemeClr val="tx1"/>
                </a:solidFill>
                <a:latin typeface="Montserrat"/>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2" name="Текст 7">
            <a:extLst>
              <a:ext uri="{FF2B5EF4-FFF2-40B4-BE49-F238E27FC236}">
                <a16:creationId xmlns:a16="http://schemas.microsoft.com/office/drawing/2014/main" id="{BCD9B3DD-B6B3-5F4C-AF82-8AEC5FC210F0}"/>
              </a:ext>
            </a:extLst>
          </p:cNvPr>
          <p:cNvSpPr>
            <a:spLocks noGrp="1"/>
          </p:cNvSpPr>
          <p:nvPr>
            <p:ph type="body" sz="quarter" idx="61" hasCustomPrompt="1"/>
          </p:nvPr>
        </p:nvSpPr>
        <p:spPr>
          <a:xfrm>
            <a:off x="1181105" y="5727700"/>
            <a:ext cx="2095500" cy="673100"/>
          </a:xfrm>
        </p:spPr>
        <p:txBody>
          <a:bodyPr tIns="73152">
            <a:noAutofit/>
          </a:bodyPr>
          <a:lstStyle>
            <a:lvl1pPr marL="0" indent="0" algn="l">
              <a:lnSpc>
                <a:spcPct val="145000"/>
              </a:lnSpc>
              <a:spcBef>
                <a:spcPts val="0"/>
              </a:spcBef>
              <a:buNone/>
              <a:defRPr sz="1200" b="1" baseline="0">
                <a:solidFill>
                  <a:schemeClr val="tx1"/>
                </a:solidFill>
                <a:latin typeface="Roboto" panose="02000000000000000000" pitchFamily="2" charset="0"/>
                <a:ea typeface="Roboto" panose="02000000000000000000" pitchFamily="2" charset="0"/>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3" name="Текст 7">
            <a:extLst>
              <a:ext uri="{FF2B5EF4-FFF2-40B4-BE49-F238E27FC236}">
                <a16:creationId xmlns:a16="http://schemas.microsoft.com/office/drawing/2014/main" id="{E873CE8C-EAB6-964D-B264-81FFCCFB68EC}"/>
              </a:ext>
            </a:extLst>
          </p:cNvPr>
          <p:cNvSpPr>
            <a:spLocks noGrp="1"/>
          </p:cNvSpPr>
          <p:nvPr>
            <p:ph type="body" sz="quarter" idx="62" hasCustomPrompt="1"/>
          </p:nvPr>
        </p:nvSpPr>
        <p:spPr>
          <a:xfrm>
            <a:off x="3975101" y="2971802"/>
            <a:ext cx="2066473" cy="2042886"/>
          </a:xfrm>
        </p:spPr>
        <p:txBody>
          <a:bodyPr tIns="0">
            <a:noAutofit/>
          </a:bodyPr>
          <a:lstStyle>
            <a:lvl1pPr marL="0" indent="0" algn="l">
              <a:lnSpc>
                <a:spcPct val="145000"/>
              </a:lnSpc>
              <a:spcBef>
                <a:spcPts val="0"/>
              </a:spcBef>
              <a:buNone/>
              <a:defRPr sz="1600" b="0" baseline="0">
                <a:solidFill>
                  <a:schemeClr val="tx1"/>
                </a:solidFill>
                <a:latin typeface="Montserrat"/>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4" name="Текст 7">
            <a:extLst>
              <a:ext uri="{FF2B5EF4-FFF2-40B4-BE49-F238E27FC236}">
                <a16:creationId xmlns:a16="http://schemas.microsoft.com/office/drawing/2014/main" id="{5A3B797A-59E7-2F4D-BF43-E51A995A7529}"/>
              </a:ext>
            </a:extLst>
          </p:cNvPr>
          <p:cNvSpPr>
            <a:spLocks noGrp="1"/>
          </p:cNvSpPr>
          <p:nvPr>
            <p:ph type="body" sz="quarter" idx="63" hasCustomPrompt="1"/>
          </p:nvPr>
        </p:nvSpPr>
        <p:spPr>
          <a:xfrm>
            <a:off x="3971480" y="5727700"/>
            <a:ext cx="2095500" cy="673100"/>
          </a:xfrm>
        </p:spPr>
        <p:txBody>
          <a:bodyPr tIns="73152">
            <a:noAutofit/>
          </a:bodyPr>
          <a:lstStyle>
            <a:lvl1pPr marL="0" indent="0" algn="l">
              <a:lnSpc>
                <a:spcPct val="145000"/>
              </a:lnSpc>
              <a:spcBef>
                <a:spcPts val="0"/>
              </a:spcBef>
              <a:buNone/>
              <a:defRPr sz="1200" b="1" baseline="0">
                <a:solidFill>
                  <a:schemeClr val="tx1"/>
                </a:solidFill>
                <a:latin typeface="Roboto" panose="02000000000000000000" pitchFamily="2" charset="0"/>
                <a:ea typeface="Roboto" panose="02000000000000000000" pitchFamily="2" charset="0"/>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5" name="Текст 7">
            <a:extLst>
              <a:ext uri="{FF2B5EF4-FFF2-40B4-BE49-F238E27FC236}">
                <a16:creationId xmlns:a16="http://schemas.microsoft.com/office/drawing/2014/main" id="{90EB1459-B31F-5741-AEF3-1254FA35A25E}"/>
              </a:ext>
            </a:extLst>
          </p:cNvPr>
          <p:cNvSpPr>
            <a:spLocks noGrp="1"/>
          </p:cNvSpPr>
          <p:nvPr>
            <p:ph type="body" sz="quarter" idx="64" hasCustomPrompt="1"/>
          </p:nvPr>
        </p:nvSpPr>
        <p:spPr>
          <a:xfrm>
            <a:off x="6798130" y="2971802"/>
            <a:ext cx="2066473" cy="2042886"/>
          </a:xfrm>
        </p:spPr>
        <p:txBody>
          <a:bodyPr tIns="0">
            <a:noAutofit/>
          </a:bodyPr>
          <a:lstStyle>
            <a:lvl1pPr marL="0" indent="0" algn="l">
              <a:lnSpc>
                <a:spcPct val="145000"/>
              </a:lnSpc>
              <a:spcBef>
                <a:spcPts val="0"/>
              </a:spcBef>
              <a:buNone/>
              <a:defRPr sz="1600" b="0" baseline="0">
                <a:solidFill>
                  <a:schemeClr val="tx1"/>
                </a:solidFill>
                <a:latin typeface="Montserrat"/>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6" name="Текст 7">
            <a:extLst>
              <a:ext uri="{FF2B5EF4-FFF2-40B4-BE49-F238E27FC236}">
                <a16:creationId xmlns:a16="http://schemas.microsoft.com/office/drawing/2014/main" id="{A3039F92-04D1-B94C-A308-573447CA5A92}"/>
              </a:ext>
            </a:extLst>
          </p:cNvPr>
          <p:cNvSpPr>
            <a:spLocks noGrp="1"/>
          </p:cNvSpPr>
          <p:nvPr>
            <p:ph type="body" sz="quarter" idx="65" hasCustomPrompt="1"/>
          </p:nvPr>
        </p:nvSpPr>
        <p:spPr>
          <a:xfrm>
            <a:off x="6819907" y="5727700"/>
            <a:ext cx="2095500" cy="673100"/>
          </a:xfrm>
        </p:spPr>
        <p:txBody>
          <a:bodyPr tIns="73152">
            <a:noAutofit/>
          </a:bodyPr>
          <a:lstStyle>
            <a:lvl1pPr marL="0" indent="0" algn="l">
              <a:lnSpc>
                <a:spcPct val="145000"/>
              </a:lnSpc>
              <a:spcBef>
                <a:spcPts val="0"/>
              </a:spcBef>
              <a:buNone/>
              <a:defRPr sz="1200" b="1" baseline="0">
                <a:solidFill>
                  <a:schemeClr val="tx1"/>
                </a:solidFill>
                <a:latin typeface="Roboto" panose="02000000000000000000" pitchFamily="2" charset="0"/>
                <a:ea typeface="Roboto" panose="02000000000000000000" pitchFamily="2" charset="0"/>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7" name="Текст 7">
            <a:extLst>
              <a:ext uri="{FF2B5EF4-FFF2-40B4-BE49-F238E27FC236}">
                <a16:creationId xmlns:a16="http://schemas.microsoft.com/office/drawing/2014/main" id="{4BDD90F5-A641-E04B-8F98-FC167C679C8A}"/>
              </a:ext>
            </a:extLst>
          </p:cNvPr>
          <p:cNvSpPr>
            <a:spLocks noGrp="1"/>
          </p:cNvSpPr>
          <p:nvPr>
            <p:ph type="body" sz="quarter" idx="66" hasCustomPrompt="1"/>
          </p:nvPr>
        </p:nvSpPr>
        <p:spPr>
          <a:xfrm>
            <a:off x="9617528" y="2971802"/>
            <a:ext cx="2066473" cy="2042886"/>
          </a:xfrm>
        </p:spPr>
        <p:txBody>
          <a:bodyPr tIns="0">
            <a:noAutofit/>
          </a:bodyPr>
          <a:lstStyle>
            <a:lvl1pPr marL="0" indent="0" algn="l">
              <a:lnSpc>
                <a:spcPct val="145000"/>
              </a:lnSpc>
              <a:spcBef>
                <a:spcPts val="0"/>
              </a:spcBef>
              <a:buNone/>
              <a:defRPr sz="1600" b="0" baseline="0">
                <a:solidFill>
                  <a:schemeClr val="tx1"/>
                </a:solidFill>
                <a:latin typeface="Montserrat"/>
              </a:defRPr>
            </a:lvl1pPr>
            <a:lvl2pPr algn="ctr">
              <a:defRPr/>
            </a:lvl2pPr>
            <a:lvl3pPr algn="ctr">
              <a:defRPr/>
            </a:lvl3pPr>
            <a:lvl4pPr algn="ctr">
              <a:lnSpc>
                <a:spcPct val="150000"/>
              </a:lnSpc>
              <a:defRPr/>
            </a:lvl4pPr>
            <a:lvl5pPr algn="ctr">
              <a:defRPr/>
            </a:lvl5pPr>
          </a:lstStyle>
          <a:p>
            <a:pPr lvl="0"/>
            <a:r>
              <a:rPr lang="en-US" dirty="0"/>
              <a:t>Write text here</a:t>
            </a:r>
          </a:p>
        </p:txBody>
      </p:sp>
      <p:sp>
        <p:nvSpPr>
          <p:cNvPr id="28" name="Текст 7">
            <a:extLst>
              <a:ext uri="{FF2B5EF4-FFF2-40B4-BE49-F238E27FC236}">
                <a16:creationId xmlns:a16="http://schemas.microsoft.com/office/drawing/2014/main" id="{57018851-78E4-5142-9D27-136C4A02D338}"/>
              </a:ext>
            </a:extLst>
          </p:cNvPr>
          <p:cNvSpPr>
            <a:spLocks noGrp="1"/>
          </p:cNvSpPr>
          <p:nvPr>
            <p:ph type="body" sz="quarter" idx="67" hasCustomPrompt="1"/>
          </p:nvPr>
        </p:nvSpPr>
        <p:spPr>
          <a:xfrm>
            <a:off x="9639307" y="5727700"/>
            <a:ext cx="2095500" cy="673100"/>
          </a:xfrm>
        </p:spPr>
        <p:txBody>
          <a:bodyPr tIns="73152">
            <a:noAutofit/>
          </a:bodyPr>
          <a:lstStyle>
            <a:lvl1pPr marL="0" indent="0" algn="l">
              <a:lnSpc>
                <a:spcPct val="145000"/>
              </a:lnSpc>
              <a:spcBef>
                <a:spcPts val="0"/>
              </a:spcBef>
              <a:buNone/>
              <a:defRPr sz="1200" b="1" baseline="0">
                <a:solidFill>
                  <a:schemeClr val="tx1"/>
                </a:solidFill>
                <a:latin typeface="Roboto" panose="02000000000000000000" pitchFamily="2" charset="0"/>
                <a:ea typeface="Roboto" panose="02000000000000000000" pitchFamily="2" charset="0"/>
              </a:defRPr>
            </a:lvl1pPr>
            <a:lvl2pPr algn="ctr">
              <a:defRPr/>
            </a:lvl2pPr>
            <a:lvl3pPr algn="ctr">
              <a:defRPr/>
            </a:lvl3pPr>
            <a:lvl4pPr algn="ctr">
              <a:lnSpc>
                <a:spcPct val="150000"/>
              </a:lnSpc>
              <a:defRPr/>
            </a:lvl4pPr>
            <a:lvl5pPr algn="ctr">
              <a:defRPr/>
            </a:lvl5pPr>
          </a:lstStyle>
          <a:p>
            <a:pPr lvl="0"/>
            <a:r>
              <a:rPr lang="en-US" dirty="0"/>
              <a:t>Write text here</a:t>
            </a:r>
          </a:p>
        </p:txBody>
      </p:sp>
    </p:spTree>
    <p:extLst>
      <p:ext uri="{BB962C8B-B14F-4D97-AF65-F5344CB8AC3E}">
        <p14:creationId xmlns:p14="http://schemas.microsoft.com/office/powerpoint/2010/main" val="350289958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8">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 calcmode="lin" valueType="num">
                                      <p:cBhvr additive="base">
                                        <p:cTn id="16"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0">
                                            <p:txEl>
                                              <p:pRg st="0" end="0"/>
                                            </p:txEl>
                                          </p:spTgt>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par>
                          <p:cTn id="30" fill="hold">
                            <p:stCondLst>
                              <p:cond delay="3000"/>
                            </p:stCondLst>
                            <p:childTnLst>
                              <p:par>
                                <p:cTn id="31" presetID="12" presetClass="entr" presetSubtype="4" fill="hold" grpId="0" nodeType="after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 calcmode="lin" valueType="num">
                                      <p:cBhvr additive="base">
                                        <p:cTn id="33"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34" dur="500"/>
                                        <p:tgtEl>
                                          <p:spTgt spid="21">
                                            <p:txEl>
                                              <p:pRg st="0" end="0"/>
                                            </p:txEl>
                                          </p:spTgt>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p:tgtEl>
                                          <p:spTgt spid="22">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22">
                                            <p:txEl>
                                              <p:pRg st="0" end="0"/>
                                            </p:txEl>
                                          </p:spTgt>
                                        </p:tgtEl>
                                      </p:cBhvr>
                                    </p:animEffect>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3">
                                            <p:txEl>
                                              <p:pRg st="0" end="0"/>
                                            </p:txEl>
                                          </p:spTgt>
                                        </p:tgtEl>
                                      </p:cBhvr>
                                    </p:animEffect>
                                  </p:childTnLst>
                                </p:cTn>
                              </p:par>
                            </p:childTnLst>
                          </p:cTn>
                        </p:par>
                        <p:par>
                          <p:cTn id="45" fill="hold">
                            <p:stCondLst>
                              <p:cond delay="4500"/>
                            </p:stCondLst>
                            <p:childTnLst>
                              <p:par>
                                <p:cTn id="46" presetID="12" presetClass="entr" presetSubtype="4" fill="hold" grpId="0" nodeType="after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49" dur="500"/>
                                        <p:tgtEl>
                                          <p:spTgt spid="24">
                                            <p:txEl>
                                              <p:pRg st="0" end="0"/>
                                            </p:txEl>
                                          </p:spTgt>
                                        </p:tgtEl>
                                      </p:cBhvr>
                                    </p:animEffect>
                                  </p:childTnLst>
                                </p:cTn>
                              </p:par>
                            </p:childTnLst>
                          </p:cTn>
                        </p:par>
                        <p:par>
                          <p:cTn id="50" fill="hold">
                            <p:stCondLst>
                              <p:cond delay="5000"/>
                            </p:stCondLst>
                            <p:childTnLst>
                              <p:par>
                                <p:cTn id="51" presetID="12" presetClass="entr" presetSubtype="4" fill="hold" grpId="0" nodeType="after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 calcmode="lin" valueType="num">
                                      <p:cBhvr additive="base">
                                        <p:cTn id="53"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54" dur="500"/>
                                        <p:tgtEl>
                                          <p:spTgt spid="25">
                                            <p:txEl>
                                              <p:pRg st="0" end="0"/>
                                            </p:txEl>
                                          </p:spTgt>
                                        </p:tgtEl>
                                      </p:cBhvr>
                                    </p:animEffect>
                                  </p:childTnLst>
                                </p:cTn>
                              </p:par>
                            </p:childTnLst>
                          </p:cTn>
                        </p:par>
                        <p:par>
                          <p:cTn id="55" fill="hold">
                            <p:stCondLst>
                              <p:cond delay="5500"/>
                            </p:stCondLst>
                            <p:childTnLst>
                              <p:par>
                                <p:cTn id="56" presetID="12" presetClass="entr" presetSubtype="4" fill="hold" grpId="0" nodeType="afterEffect">
                                  <p:stCondLst>
                                    <p:cond delay="0"/>
                                  </p:stCondLst>
                                  <p:childTnLst>
                                    <p:set>
                                      <p:cBhvr>
                                        <p:cTn id="57" dur="1" fill="hold">
                                          <p:stCondLst>
                                            <p:cond delay="0"/>
                                          </p:stCondLst>
                                        </p:cTn>
                                        <p:tgtEl>
                                          <p:spTgt spid="26">
                                            <p:txEl>
                                              <p:pRg st="0" end="0"/>
                                            </p:txEl>
                                          </p:spTgt>
                                        </p:tgtEl>
                                        <p:attrNameLst>
                                          <p:attrName>style.visibility</p:attrName>
                                        </p:attrNameLst>
                                      </p:cBhvr>
                                      <p:to>
                                        <p:strVal val="visible"/>
                                      </p:to>
                                    </p:set>
                                    <p:anim calcmode="lin" valueType="num">
                                      <p:cBhvr additive="base">
                                        <p:cTn id="58"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59" dur="500"/>
                                        <p:tgtEl>
                                          <p:spTgt spid="26">
                                            <p:txEl>
                                              <p:pRg st="0" end="0"/>
                                            </p:txEl>
                                          </p:spTgt>
                                        </p:tgtEl>
                                      </p:cBhvr>
                                    </p:animEffect>
                                  </p:childTnLst>
                                </p:cTn>
                              </p:par>
                            </p:childTnLst>
                          </p:cTn>
                        </p:par>
                        <p:par>
                          <p:cTn id="60" fill="hold">
                            <p:stCondLst>
                              <p:cond delay="6000"/>
                            </p:stCondLst>
                            <p:childTnLst>
                              <p:par>
                                <p:cTn id="61" presetID="12" presetClass="entr" presetSubtype="4" fill="hold" grpId="0" nodeType="after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64" dur="500"/>
                                        <p:tgtEl>
                                          <p:spTgt spid="27">
                                            <p:txEl>
                                              <p:pRg st="0" end="0"/>
                                            </p:txEl>
                                          </p:spTgt>
                                        </p:tgtEl>
                                      </p:cBhvr>
                                    </p:animEffect>
                                  </p:childTnLst>
                                </p:cTn>
                              </p:par>
                            </p:childTnLst>
                          </p:cTn>
                        </p:par>
                        <p:par>
                          <p:cTn id="65" fill="hold">
                            <p:stCondLst>
                              <p:cond delay="6500"/>
                            </p:stCondLst>
                            <p:childTnLst>
                              <p:par>
                                <p:cTn id="66" presetID="12" presetClass="entr" presetSubtype="4" fill="hold" grpId="0" nodeType="afterEffect">
                                  <p:stCondLst>
                                    <p:cond delay="0"/>
                                  </p:stCondLst>
                                  <p:childTnLst>
                                    <p:set>
                                      <p:cBhvr>
                                        <p:cTn id="67" dur="1" fill="hold">
                                          <p:stCondLst>
                                            <p:cond delay="0"/>
                                          </p:stCondLst>
                                        </p:cTn>
                                        <p:tgtEl>
                                          <p:spTgt spid="28">
                                            <p:txEl>
                                              <p:pRg st="0" end="0"/>
                                            </p:txEl>
                                          </p:spTgt>
                                        </p:tgtEl>
                                        <p:attrNameLst>
                                          <p:attrName>style.visibility</p:attrName>
                                        </p:attrNameLst>
                                      </p:cBhvr>
                                      <p:to>
                                        <p:strVal val="visible"/>
                                      </p:to>
                                    </p:set>
                                    <p:anim calcmode="lin" valueType="num">
                                      <p:cBhvr additive="base">
                                        <p:cTn id="68" dur="500"/>
                                        <p:tgtEl>
                                          <p:spTgt spid="28">
                                            <p:txEl>
                                              <p:pRg st="0" end="0"/>
                                            </p:txEl>
                                          </p:spTgt>
                                        </p:tgtEl>
                                        <p:attrNameLst>
                                          <p:attrName>ppt_y</p:attrName>
                                        </p:attrNameLst>
                                      </p:cBhvr>
                                      <p:tavLst>
                                        <p:tav tm="0">
                                          <p:val>
                                            <p:strVal val="#ppt_y+#ppt_h*1.125000"/>
                                          </p:val>
                                        </p:tav>
                                        <p:tav tm="100000">
                                          <p:val>
                                            <p:strVal val="#ppt_y"/>
                                          </p:val>
                                        </p:tav>
                                      </p:tavLst>
                                    </p:anim>
                                    <p:animEffect transition="in" filter="wipe(up)">
                                      <p:cBhvr>
                                        <p:cTn id="6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2" presetClass="entr" presetSubtype="4"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20" grpId="0" build="p">
        <p:tmplLst>
          <p:tmpl lvl="1">
            <p:tnLst>
              <p:par>
                <p:cTn presetID="12" presetClass="entr" presetSubtype="4"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P spid="21" grpId="0" build="p">
        <p:tmplLst>
          <p:tmpl lvl="1">
            <p:tnLst>
              <p:par>
                <p:cTn presetID="12" presetClass="entr" presetSubtype="4"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p:tgtEl>
                          <p:spTgt spid="21"/>
                        </p:tgtEl>
                        <p:attrNameLst>
                          <p:attrName>ppt_y</p:attrName>
                        </p:attrNameLst>
                      </p:cBhvr>
                      <p:tavLst>
                        <p:tav tm="0">
                          <p:val>
                            <p:strVal val="#ppt_y+#ppt_h*1.125000"/>
                          </p:val>
                        </p:tav>
                        <p:tav tm="100000">
                          <p:val>
                            <p:strVal val="#ppt_y"/>
                          </p:val>
                        </p:tav>
                      </p:tavLst>
                    </p:anim>
                    <p:animEffect transition="in" filter="wipe(up)">
                      <p:cBhvr>
                        <p:cTn dur="500"/>
                        <p:tgtEl>
                          <p:spTgt spid="21"/>
                        </p:tgtEl>
                      </p:cBhvr>
                    </p:animEffect>
                  </p:childTnLst>
                </p:cTn>
              </p:par>
            </p:tnLst>
          </p:tmpl>
        </p:tmplLst>
      </p:bldP>
      <p:bldP spid="22" grpId="0" build="p">
        <p:tmplLst>
          <p:tmpl lvl="1">
            <p:tnLst>
              <p:par>
                <p:cTn presetID="12" presetClass="entr" presetSubtype="4"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build="p">
        <p:tmplLst>
          <p:tmpl lvl="1">
            <p:tnLst>
              <p:par>
                <p:cTn presetID="12" presetClass="entr" presetSubtype="4"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up)">
                      <p:cBhvr>
                        <p:cTn dur="500"/>
                        <p:tgtEl>
                          <p:spTgt spid="23"/>
                        </p:tgtEl>
                      </p:cBhvr>
                    </p:animEffect>
                  </p:childTnLst>
                </p:cTn>
              </p:par>
            </p:tnLst>
          </p:tmpl>
        </p:tmplLst>
      </p:bldP>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build="p">
        <p:tmplLst>
          <p:tmpl lvl="1">
            <p:tnLst>
              <p:par>
                <p:cTn presetID="12" presetClass="entr" presetSubtype="4"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build="p">
        <p:tmplLst>
          <p:tmpl lvl="1">
            <p:tnLst>
              <p:par>
                <p:cTn presetID="1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elcome_Message">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7B54263-8054-1041-8EB8-D99B27789B8F}"/>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B9889FBD-F25E-F449-94ED-F6C2C59E537B}"/>
              </a:ext>
            </a:extLst>
          </p:cNvPr>
          <p:cNvSpPr>
            <a:spLocks noGrp="1"/>
          </p:cNvSpPr>
          <p:nvPr>
            <p:ph type="body" sz="quarter" idx="10" hasCustomPrompt="1"/>
          </p:nvPr>
        </p:nvSpPr>
        <p:spPr>
          <a:xfrm>
            <a:off x="808722" y="575408"/>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0" name="Text Placeholder 2">
            <a:extLst>
              <a:ext uri="{FF2B5EF4-FFF2-40B4-BE49-F238E27FC236}">
                <a16:creationId xmlns:a16="http://schemas.microsoft.com/office/drawing/2014/main" id="{B75FBCD5-7D0D-3F43-8975-A66B00024365}"/>
              </a:ext>
            </a:extLst>
          </p:cNvPr>
          <p:cNvSpPr>
            <a:spLocks noGrp="1"/>
          </p:cNvSpPr>
          <p:nvPr>
            <p:ph type="body" sz="quarter" idx="11" hasCustomPrompt="1"/>
          </p:nvPr>
        </p:nvSpPr>
        <p:spPr>
          <a:xfrm>
            <a:off x="809369" y="795170"/>
            <a:ext cx="10077979" cy="477817"/>
          </a:xfrm>
        </p:spPr>
        <p:txBody>
          <a:bodyPr>
            <a:noAutofit/>
          </a:bodyPr>
          <a:lstStyle>
            <a:lvl1pPr marL="0" indent="0" algn="l">
              <a:buNone/>
              <a:defRPr sz="3200" b="1" i="0">
                <a:latin typeface="Montserrat"/>
                <a:ea typeface="Montserrat"/>
              </a:defRPr>
            </a:lvl1pPr>
          </a:lstStyle>
          <a:p>
            <a:pPr lvl="0"/>
            <a:r>
              <a:rPr lang="en-US" dirty="0"/>
              <a:t>Put your text here</a:t>
            </a:r>
          </a:p>
        </p:txBody>
      </p:sp>
      <p:sp>
        <p:nvSpPr>
          <p:cNvPr id="23" name="Picture Placeholder 22">
            <a:extLst>
              <a:ext uri="{FF2B5EF4-FFF2-40B4-BE49-F238E27FC236}">
                <a16:creationId xmlns:a16="http://schemas.microsoft.com/office/drawing/2014/main" id="{79C1EDB6-32AF-E64A-B65B-7E9DB7821DAF}"/>
              </a:ext>
            </a:extLst>
          </p:cNvPr>
          <p:cNvSpPr>
            <a:spLocks noGrp="1"/>
          </p:cNvSpPr>
          <p:nvPr>
            <p:ph type="pic" sz="quarter" idx="12"/>
          </p:nvPr>
        </p:nvSpPr>
        <p:spPr>
          <a:xfrm>
            <a:off x="5235049" y="913957"/>
            <a:ext cx="1733550" cy="1747838"/>
          </a:xfrm>
          <a:custGeom>
            <a:avLst/>
            <a:gdLst>
              <a:gd name="connsiteX0" fmla="*/ 866775 w 1733550"/>
              <a:gd name="connsiteY0" fmla="*/ 0 h 1747838"/>
              <a:gd name="connsiteX1" fmla="*/ 1733550 w 1733550"/>
              <a:gd name="connsiteY1" fmla="*/ 873919 h 1747838"/>
              <a:gd name="connsiteX2" fmla="*/ 866775 w 1733550"/>
              <a:gd name="connsiteY2" fmla="*/ 1747838 h 1747838"/>
              <a:gd name="connsiteX3" fmla="*/ 0 w 1733550"/>
              <a:gd name="connsiteY3" fmla="*/ 873919 h 1747838"/>
              <a:gd name="connsiteX4" fmla="*/ 866775 w 1733550"/>
              <a:gd name="connsiteY4" fmla="*/ 0 h 174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50" h="1747838">
                <a:moveTo>
                  <a:pt x="866775" y="0"/>
                </a:moveTo>
                <a:cubicBezTo>
                  <a:pt x="1345482" y="0"/>
                  <a:pt x="1733550" y="391267"/>
                  <a:pt x="1733550" y="873919"/>
                </a:cubicBezTo>
                <a:cubicBezTo>
                  <a:pt x="1733550" y="1356571"/>
                  <a:pt x="1345482" y="1747838"/>
                  <a:pt x="866775" y="1747838"/>
                </a:cubicBezTo>
                <a:cubicBezTo>
                  <a:pt x="388068" y="1747838"/>
                  <a:pt x="0" y="1356571"/>
                  <a:pt x="0" y="873919"/>
                </a:cubicBezTo>
                <a:cubicBezTo>
                  <a:pt x="0" y="391267"/>
                  <a:pt x="388068" y="0"/>
                  <a:pt x="866775" y="0"/>
                </a:cubicBezTo>
                <a:close/>
              </a:path>
            </a:pathLst>
          </a:custGeom>
          <a:pattFill prst="pct5">
            <a:fgClr>
              <a:schemeClr val="tx1"/>
            </a:fgClr>
            <a:bgClr>
              <a:schemeClr val="bg1"/>
            </a:bgClr>
          </a:pattFill>
        </p:spPr>
        <p:txBody>
          <a:bodyPr wrap="square">
            <a:noAutofit/>
          </a:bodyPr>
          <a:lstStyle/>
          <a:p>
            <a:endParaRPr lang="en-US"/>
          </a:p>
        </p:txBody>
      </p:sp>
      <p:sp>
        <p:nvSpPr>
          <p:cNvPr id="17" name="Freeform 8">
            <a:extLst>
              <a:ext uri="{FF2B5EF4-FFF2-40B4-BE49-F238E27FC236}">
                <a16:creationId xmlns:a16="http://schemas.microsoft.com/office/drawing/2014/main" id="{B77A5187-03C2-9B45-B84B-D869FFE811B2}"/>
              </a:ext>
            </a:extLst>
          </p:cNvPr>
          <p:cNvSpPr>
            <a:spLocks/>
          </p:cNvSpPr>
          <p:nvPr userDrawn="1"/>
        </p:nvSpPr>
        <p:spPr bwMode="auto">
          <a:xfrm>
            <a:off x="5324921" y="2391126"/>
            <a:ext cx="1452563" cy="541338"/>
          </a:xfrm>
          <a:custGeom>
            <a:avLst/>
            <a:gdLst>
              <a:gd name="T0" fmla="*/ 129 w 129"/>
              <a:gd name="T1" fmla="*/ 10 h 48"/>
              <a:gd name="T2" fmla="*/ 127 w 129"/>
              <a:gd name="T3" fmla="*/ 10 h 48"/>
              <a:gd name="T4" fmla="*/ 127 w 129"/>
              <a:gd name="T5" fmla="*/ 10 h 48"/>
              <a:gd name="T6" fmla="*/ 2 w 129"/>
              <a:gd name="T7" fmla="*/ 0 h 48"/>
              <a:gd name="T8" fmla="*/ 1 w 129"/>
              <a:gd name="T9" fmla="*/ 0 h 48"/>
              <a:gd name="T10" fmla="*/ 0 w 129"/>
              <a:gd name="T11" fmla="*/ 2 h 48"/>
              <a:gd name="T12" fmla="*/ 59 w 129"/>
              <a:gd name="T13" fmla="*/ 33 h 48"/>
              <a:gd name="T14" fmla="*/ 67 w 129"/>
              <a:gd name="T15" fmla="*/ 47 h 48"/>
              <a:gd name="T16" fmla="*/ 69 w 129"/>
              <a:gd name="T17" fmla="*/ 47 h 48"/>
              <a:gd name="T18" fmla="*/ 77 w 129"/>
              <a:gd name="T19" fmla="*/ 34 h 48"/>
              <a:gd name="T20" fmla="*/ 128 w 129"/>
              <a:gd name="T21" fmla="*/ 12 h 48"/>
              <a:gd name="T22" fmla="*/ 129 w 129"/>
              <a:gd name="T23" fmla="*/ 12 h 48"/>
              <a:gd name="T24" fmla="*/ 129 w 129"/>
              <a:gd name="T25" fmla="*/ 12 h 48"/>
              <a:gd name="T26" fmla="*/ 129 w 129"/>
              <a:gd name="T2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48">
                <a:moveTo>
                  <a:pt x="129" y="10"/>
                </a:moveTo>
                <a:cubicBezTo>
                  <a:pt x="128" y="10"/>
                  <a:pt x="128" y="10"/>
                  <a:pt x="127" y="10"/>
                </a:cubicBezTo>
                <a:cubicBezTo>
                  <a:pt x="127" y="10"/>
                  <a:pt x="127" y="10"/>
                  <a:pt x="127" y="10"/>
                </a:cubicBezTo>
                <a:cubicBezTo>
                  <a:pt x="90" y="42"/>
                  <a:pt x="34" y="37"/>
                  <a:pt x="2" y="0"/>
                </a:cubicBezTo>
                <a:cubicBezTo>
                  <a:pt x="2" y="0"/>
                  <a:pt x="1" y="0"/>
                  <a:pt x="1" y="0"/>
                </a:cubicBezTo>
                <a:cubicBezTo>
                  <a:pt x="0" y="1"/>
                  <a:pt x="0" y="1"/>
                  <a:pt x="0" y="2"/>
                </a:cubicBezTo>
                <a:cubicBezTo>
                  <a:pt x="16" y="20"/>
                  <a:pt x="37" y="31"/>
                  <a:pt x="59" y="33"/>
                </a:cubicBezTo>
                <a:cubicBezTo>
                  <a:pt x="67" y="47"/>
                  <a:pt x="67" y="47"/>
                  <a:pt x="67" y="47"/>
                </a:cubicBezTo>
                <a:cubicBezTo>
                  <a:pt x="67" y="48"/>
                  <a:pt x="69" y="48"/>
                  <a:pt x="69" y="47"/>
                </a:cubicBezTo>
                <a:cubicBezTo>
                  <a:pt x="77" y="34"/>
                  <a:pt x="77" y="34"/>
                  <a:pt x="77" y="34"/>
                </a:cubicBezTo>
                <a:cubicBezTo>
                  <a:pt x="95" y="32"/>
                  <a:pt x="113" y="25"/>
                  <a:pt x="128" y="12"/>
                </a:cubicBezTo>
                <a:cubicBezTo>
                  <a:pt x="128" y="12"/>
                  <a:pt x="129" y="12"/>
                  <a:pt x="129" y="12"/>
                </a:cubicBezTo>
                <a:cubicBezTo>
                  <a:pt x="129" y="12"/>
                  <a:pt x="129" y="12"/>
                  <a:pt x="129" y="12"/>
                </a:cubicBezTo>
                <a:cubicBezTo>
                  <a:pt x="129" y="12"/>
                  <a:pt x="129" y="11"/>
                  <a:pt x="129" y="1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5" name="Text Placeholder 2">
            <a:extLst>
              <a:ext uri="{FF2B5EF4-FFF2-40B4-BE49-F238E27FC236}">
                <a16:creationId xmlns:a16="http://schemas.microsoft.com/office/drawing/2014/main" id="{93A98DF0-0AC1-094D-9F5C-FD6F6D6A30A9}"/>
              </a:ext>
            </a:extLst>
          </p:cNvPr>
          <p:cNvSpPr>
            <a:spLocks noGrp="1"/>
          </p:cNvSpPr>
          <p:nvPr>
            <p:ph type="body" sz="quarter" idx="13" hasCustomPrompt="1"/>
          </p:nvPr>
        </p:nvSpPr>
        <p:spPr>
          <a:xfrm>
            <a:off x="3933335" y="3224490"/>
            <a:ext cx="4322269" cy="257746"/>
          </a:xfrm>
        </p:spPr>
        <p:txBody>
          <a:bodyPr>
            <a:noAutofit/>
          </a:bodyPr>
          <a:lstStyle>
            <a:lvl1pPr marL="0" indent="0" algn="ctr">
              <a:buNone/>
              <a:defRPr sz="1200" b="0" i="0">
                <a:latin typeface="Montserrat"/>
                <a:ea typeface="Montserrat"/>
              </a:defRPr>
            </a:lvl1pPr>
          </a:lstStyle>
          <a:p>
            <a:pPr lvl="0"/>
            <a:r>
              <a:rPr lang="en-US" dirty="0"/>
              <a:t>Put your subtitle here</a:t>
            </a:r>
          </a:p>
        </p:txBody>
      </p:sp>
      <p:sp>
        <p:nvSpPr>
          <p:cNvPr id="27" name="Text Placeholder 2">
            <a:extLst>
              <a:ext uri="{FF2B5EF4-FFF2-40B4-BE49-F238E27FC236}">
                <a16:creationId xmlns:a16="http://schemas.microsoft.com/office/drawing/2014/main" id="{E7049928-135F-704C-A997-3291F3FC7894}"/>
              </a:ext>
            </a:extLst>
          </p:cNvPr>
          <p:cNvSpPr>
            <a:spLocks noGrp="1"/>
          </p:cNvSpPr>
          <p:nvPr>
            <p:ph type="body" sz="quarter" idx="14" hasCustomPrompt="1"/>
          </p:nvPr>
        </p:nvSpPr>
        <p:spPr>
          <a:xfrm>
            <a:off x="3933334" y="3504070"/>
            <a:ext cx="4322269" cy="1124298"/>
          </a:xfrm>
        </p:spPr>
        <p:txBody>
          <a:bodyPr>
            <a:noAutofit/>
          </a:bodyPr>
          <a:lstStyle>
            <a:lvl1pPr marL="0" indent="0" algn="ctr">
              <a:buNone/>
              <a:defRPr sz="3600" b="1" i="0">
                <a:latin typeface="Montserrat"/>
                <a:ea typeface="Montserrat"/>
              </a:defRPr>
            </a:lvl1pPr>
          </a:lstStyle>
          <a:p>
            <a:pPr lvl="0"/>
            <a:r>
              <a:rPr lang="en-US" dirty="0"/>
              <a:t>Put your text here</a:t>
            </a:r>
          </a:p>
        </p:txBody>
      </p:sp>
      <p:sp>
        <p:nvSpPr>
          <p:cNvPr id="29" name="Text Placeholder 2">
            <a:extLst>
              <a:ext uri="{FF2B5EF4-FFF2-40B4-BE49-F238E27FC236}">
                <a16:creationId xmlns:a16="http://schemas.microsoft.com/office/drawing/2014/main" id="{9CB68052-FB9F-5B4C-985C-F61FF273F241}"/>
              </a:ext>
            </a:extLst>
          </p:cNvPr>
          <p:cNvSpPr>
            <a:spLocks noGrp="1"/>
          </p:cNvSpPr>
          <p:nvPr>
            <p:ph type="body" sz="quarter" idx="15" hasCustomPrompt="1"/>
          </p:nvPr>
        </p:nvSpPr>
        <p:spPr>
          <a:xfrm>
            <a:off x="3933333" y="4632569"/>
            <a:ext cx="4322269" cy="820868"/>
          </a:xfrm>
        </p:spPr>
        <p:txBody>
          <a:bodyPr>
            <a:noAutofit/>
          </a:bodyPr>
          <a:lstStyle>
            <a:lvl1pPr marL="0" indent="0" algn="ctr">
              <a:lnSpc>
                <a:spcPct val="150000"/>
              </a:lnSpc>
              <a:buNone/>
              <a:defRPr sz="1200" b="0" i="0">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2991696453"/>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8">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 calcmode="lin" valueType="num">
                                      <p:cBhvr additive="base">
                                        <p:cTn id="16"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0">
                                            <p:txEl>
                                              <p:pRg st="0" end="0"/>
                                            </p:txEl>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down)">
                                      <p:cBhvr>
                                        <p:cTn id="28" dur="500"/>
                                        <p:tgtEl>
                                          <p:spTgt spid="17"/>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barn(inVertical)">
                                      <p:cBhvr>
                                        <p:cTn id="32" dur="500"/>
                                        <p:tgtEl>
                                          <p:spTgt spid="25">
                                            <p:txEl>
                                              <p:pRg st="0" end="0"/>
                                            </p:txEl>
                                          </p:spTgt>
                                        </p:tgtEl>
                                      </p:cBhvr>
                                    </p:animEffect>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barn(inVertical)">
                                      <p:cBhvr>
                                        <p:cTn id="36" dur="500"/>
                                        <p:tgtEl>
                                          <p:spTgt spid="27">
                                            <p:txEl>
                                              <p:pRg st="0" end="0"/>
                                            </p:txEl>
                                          </p:spTgt>
                                        </p:tgtEl>
                                      </p:cBhvr>
                                    </p:animEffect>
                                  </p:childTnLst>
                                </p:cTn>
                              </p:par>
                            </p:childTnLst>
                          </p:cTn>
                        </p:par>
                        <p:par>
                          <p:cTn id="37" fill="hold">
                            <p:stCondLst>
                              <p:cond delay="3500"/>
                            </p:stCondLst>
                            <p:childTnLst>
                              <p:par>
                                <p:cTn id="38" presetID="16" presetClass="entr" presetSubtype="21" fill="hold" grpId="0" nodeType="after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barn(inVertical)">
                                      <p:cBhvr>
                                        <p:cTn id="4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2" presetClass="entr" presetSubtype="4"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20" grpId="0" build="p">
        <p:tmplLst>
          <p:tmpl lvl="1">
            <p:tnLst>
              <p:par>
                <p:cTn presetID="12" presetClass="entr" presetSubtype="4"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P spid="23" grpId="0" animBg="1"/>
      <p:bldP spid="17" grpId="0" animBg="1"/>
      <p:bldP spid="25" grpId="0" build="p">
        <p:tmplLst>
          <p:tmpl lvl="1">
            <p:tnLst>
              <p:par>
                <p:cTn presetID="16" presetClass="entr" presetSubtype="21"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barn(inVertical)">
                      <p:cBhvr>
                        <p:cTn dur="500"/>
                        <p:tgtEl>
                          <p:spTgt spid="25"/>
                        </p:tgtEl>
                      </p:cBhvr>
                    </p:animEffect>
                  </p:childTnLst>
                </p:cTn>
              </p:par>
            </p:tnLst>
          </p:tmpl>
        </p:tmplLst>
      </p:bldP>
      <p:bldP spid="27" grpId="0" build="p">
        <p:tmplLst>
          <p:tmpl lvl="1">
            <p:tnLst>
              <p:par>
                <p:cTn presetID="16" presetClass="entr" presetSubtype="21"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barn(inVertical)">
                      <p:cBhvr>
                        <p:cTn dur="500"/>
                        <p:tgtEl>
                          <p:spTgt spid="27"/>
                        </p:tgtEl>
                      </p:cBhvr>
                    </p:animEffect>
                  </p:childTnLst>
                </p:cTn>
              </p:par>
            </p:tnLst>
          </p:tmpl>
        </p:tmplLst>
      </p:bldP>
      <p:bldP spid="29" grpId="0" build="p">
        <p:tmplLst>
          <p:tmpl lvl="1">
            <p:tnLst>
              <p:par>
                <p:cTn presetID="16" presetClass="entr" presetSubtype="21"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barn(inVertical)">
                      <p:cBhvr>
                        <p:cTn dur="500"/>
                        <p:tgtEl>
                          <p:spTgt spid="29"/>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7B54263-8054-1041-8EB8-D99B27789B8F}"/>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F3A4D58-56BC-D944-9A60-633DC9CFEFC7}"/>
              </a:ext>
            </a:extLst>
          </p:cNvPr>
          <p:cNvSpPr>
            <a:spLocks noGrp="1"/>
          </p:cNvSpPr>
          <p:nvPr>
            <p:ph type="body" sz="quarter" idx="11" hasCustomPrompt="1"/>
          </p:nvPr>
        </p:nvSpPr>
        <p:spPr>
          <a:xfrm>
            <a:off x="1816363" y="2523664"/>
            <a:ext cx="8559281" cy="1788553"/>
          </a:xfrm>
        </p:spPr>
        <p:txBody>
          <a:bodyPr>
            <a:noAutofit/>
          </a:bodyPr>
          <a:lstStyle>
            <a:lvl1pPr marL="0" indent="0" algn="ctr">
              <a:buNone/>
              <a:defRPr sz="4000" b="1" i="0">
                <a:latin typeface="Montserrat"/>
                <a:ea typeface="Montserrat"/>
              </a:defRPr>
            </a:lvl1pPr>
          </a:lstStyle>
          <a:p>
            <a:pPr lvl="0"/>
            <a:r>
              <a:rPr lang="en-US" dirty="0"/>
              <a:t>Put your text here</a:t>
            </a:r>
          </a:p>
        </p:txBody>
      </p:sp>
      <p:sp>
        <p:nvSpPr>
          <p:cNvPr id="23" name="Text Placeholder 2">
            <a:extLst>
              <a:ext uri="{FF2B5EF4-FFF2-40B4-BE49-F238E27FC236}">
                <a16:creationId xmlns:a16="http://schemas.microsoft.com/office/drawing/2014/main" id="{6E2DFE80-27C0-294E-8B17-551BCDCFD64E}"/>
              </a:ext>
            </a:extLst>
          </p:cNvPr>
          <p:cNvSpPr>
            <a:spLocks noGrp="1"/>
          </p:cNvSpPr>
          <p:nvPr>
            <p:ph type="body" sz="quarter" idx="10" hasCustomPrompt="1"/>
          </p:nvPr>
        </p:nvSpPr>
        <p:spPr>
          <a:xfrm>
            <a:off x="3940280" y="4442692"/>
            <a:ext cx="4322269" cy="204510"/>
          </a:xfrm>
        </p:spPr>
        <p:txBody>
          <a:bodyPr>
            <a:noAutofit/>
          </a:bodyPr>
          <a:lstStyle>
            <a:lvl1pPr marL="0" indent="0" algn="ctr">
              <a:buNone/>
              <a:defRPr sz="1100" b="0" i="0">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1850208327"/>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p:tgtEl>
                                          <p:spTgt spid="22">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2">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additive="base">
                                        <p:cTn id="16"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2" presetClass="entr" presetSubtype="4"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build="p">
        <p:tmplLst>
          <p:tmpl lvl="1">
            <p:tnLst>
              <p:par>
                <p:cTn presetID="12" presetClass="entr" presetSubtype="4"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up)">
                      <p:cBhvr>
                        <p:cTn dur="500"/>
                        <p:tgtEl>
                          <p:spTgt spid="2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_Text_Lef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BE019E-99B5-3043-A1FA-3A280C61E87B}"/>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E9E20B2-A2B4-5848-A815-CBDA92EAEE7F}"/>
              </a:ext>
            </a:extLst>
          </p:cNvPr>
          <p:cNvGrpSpPr/>
          <p:nvPr userDrawn="1"/>
        </p:nvGrpSpPr>
        <p:grpSpPr>
          <a:xfrm>
            <a:off x="1313580" y="4500919"/>
            <a:ext cx="2997957" cy="11431"/>
            <a:chOff x="1313580" y="4500919"/>
            <a:chExt cx="2997957" cy="11431"/>
          </a:xfrm>
        </p:grpSpPr>
        <p:sp>
          <p:nvSpPr>
            <p:cNvPr id="21" name="Shape 1036">
              <a:extLst>
                <a:ext uri="{FF2B5EF4-FFF2-40B4-BE49-F238E27FC236}">
                  <a16:creationId xmlns:a16="http://schemas.microsoft.com/office/drawing/2014/main" id="{E5A898A6-D2C5-464E-A773-8FEC4ACE43DB}"/>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2" name="Shape 1037">
              <a:extLst>
                <a:ext uri="{FF2B5EF4-FFF2-40B4-BE49-F238E27FC236}">
                  <a16:creationId xmlns:a16="http://schemas.microsoft.com/office/drawing/2014/main" id="{F038DDB3-0EA7-1143-824E-33DDF1CCA11C}"/>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5" name="Text Placeholder 2">
            <a:extLst>
              <a:ext uri="{FF2B5EF4-FFF2-40B4-BE49-F238E27FC236}">
                <a16:creationId xmlns:a16="http://schemas.microsoft.com/office/drawing/2014/main" id="{EFB41A2D-8C0F-0D43-BB98-D9FF20551274}"/>
              </a:ext>
            </a:extLst>
          </p:cNvPr>
          <p:cNvSpPr>
            <a:spLocks noGrp="1"/>
          </p:cNvSpPr>
          <p:nvPr>
            <p:ph type="body" sz="quarter" idx="12"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7" name="Text Placeholder 2">
            <a:extLst>
              <a:ext uri="{FF2B5EF4-FFF2-40B4-BE49-F238E27FC236}">
                <a16:creationId xmlns:a16="http://schemas.microsoft.com/office/drawing/2014/main" id="{73F824BD-607D-5047-B9FF-3D6BD8FE1356}"/>
              </a:ext>
            </a:extLst>
          </p:cNvPr>
          <p:cNvSpPr>
            <a:spLocks noGrp="1"/>
          </p:cNvSpPr>
          <p:nvPr>
            <p:ph type="body" sz="quarter" idx="13"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9" name="Text Placeholder 2">
            <a:extLst>
              <a:ext uri="{FF2B5EF4-FFF2-40B4-BE49-F238E27FC236}">
                <a16:creationId xmlns:a16="http://schemas.microsoft.com/office/drawing/2014/main" id="{E62CE34D-7DE9-7E49-AB36-417BAFCAD1D9}"/>
              </a:ext>
            </a:extLst>
          </p:cNvPr>
          <p:cNvSpPr>
            <a:spLocks noGrp="1"/>
          </p:cNvSpPr>
          <p:nvPr>
            <p:ph type="body" sz="quarter" idx="14"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2087604816"/>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 calcmode="lin" valueType="num">
                                      <p:cBhvr additive="base">
                                        <p:cTn id="11"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5">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 calcmode="lin" valueType="num">
                                      <p:cBhvr additive="base">
                                        <p:cTn id="16"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7">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 calcmode="lin" valueType="num">
                                      <p:cBhvr additive="base">
                                        <p:cTn id="21" dur="500"/>
                                        <p:tgtEl>
                                          <p:spTgt spid="27">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7">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7">
                                            <p:txEl>
                                              <p:pRg st="2" end="2"/>
                                            </p:txEl>
                                          </p:spTgt>
                                        </p:tgtEl>
                                        <p:attrNameLst>
                                          <p:attrName>style.visibility</p:attrName>
                                        </p:attrNameLst>
                                      </p:cBhvr>
                                      <p:to>
                                        <p:strVal val="visible"/>
                                      </p:to>
                                    </p:set>
                                    <p:anim calcmode="lin" valueType="num">
                                      <p:cBhvr additive="base">
                                        <p:cTn id="26"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7">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ppt_x</p:attrName>
                                        </p:attrNameLst>
                                      </p:cBhvr>
                                      <p:tavLst>
                                        <p:tav tm="0">
                                          <p:val>
                                            <p:strVal val="#ppt_x-#ppt_w*1.125000"/>
                                          </p:val>
                                        </p:tav>
                                        <p:tav tm="100000">
                                          <p:val>
                                            <p:strVal val="#ppt_x"/>
                                          </p:val>
                                        </p:tav>
                                      </p:tavLst>
                                    </p:anim>
                                    <p:animEffect transition="in" filter="wipe(right)">
                                      <p:cBhvr>
                                        <p:cTn id="32" dur="500"/>
                                        <p:tgtEl>
                                          <p:spTgt spid="20"/>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 calcmode="lin" valueType="num">
                                      <p:cBhvr additive="base">
                                        <p:cTn id="36"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7" grpId="0" build="p">
        <p:tmplLst>
          <p:tmpl lvl="1">
            <p:tnLst>
              <p:par>
                <p:cTn presetID="12" presetClass="entr" presetSubtype="4"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9" grpId="0" build="p">
        <p:tmplLst>
          <p:tmpl lvl="1">
            <p:tnLst>
              <p:par>
                <p:cTn presetID="1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sp>
        <p:nvSpPr>
          <p:cNvPr id="10" name="Retângulo 9"/>
          <p:cNvSpPr/>
          <p:nvPr userDrawn="1"/>
        </p:nvSpPr>
        <p:spPr>
          <a:xfrm>
            <a:off x="6095999" y="62363"/>
            <a:ext cx="6096000" cy="76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5"/>
          <p:cNvSpPr/>
          <p:nvPr userDrawn="1"/>
        </p:nvSpPr>
        <p:spPr>
          <a:xfrm>
            <a:off x="6096000" y="6093725"/>
            <a:ext cx="6096000" cy="76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ítulo 1"/>
          <p:cNvSpPr>
            <a:spLocks noGrp="1"/>
          </p:cNvSpPr>
          <p:nvPr>
            <p:ph type="title"/>
          </p:nvPr>
        </p:nvSpPr>
        <p:spPr/>
        <p:txBody>
          <a:bodyPr/>
          <a:lstStyle/>
          <a:p>
            <a:r>
              <a:rPr lang="pt-PT"/>
              <a:t>Clique para editar o estilo</a:t>
            </a:r>
            <a:endParaRPr lang="en-GB"/>
          </a:p>
        </p:txBody>
      </p:sp>
      <p:sp>
        <p:nvSpPr>
          <p:cNvPr id="3" name="Marcador de Posição da Data 2"/>
          <p:cNvSpPr>
            <a:spLocks noGrp="1"/>
          </p:cNvSpPr>
          <p:nvPr>
            <p:ph type="dt" sz="half" idx="10"/>
          </p:nvPr>
        </p:nvSpPr>
        <p:spPr/>
        <p:txBody>
          <a:bodyPr/>
          <a:lstStyle/>
          <a:p>
            <a:fld id="{E2615359-28D2-8742-A09E-D36103D2CE3B}" type="datetimeFigureOut">
              <a:rPr lang="en-US" smtClean="0"/>
              <a:pPr/>
              <a:t>3/25/2026</a:t>
            </a:fld>
            <a:endParaRPr lang="en-US" dirty="0"/>
          </a:p>
        </p:txBody>
      </p:sp>
      <p:sp>
        <p:nvSpPr>
          <p:cNvPr id="4" name="Marcador de Posição do Rodapé 3"/>
          <p:cNvSpPr>
            <a:spLocks noGrp="1"/>
          </p:cNvSpPr>
          <p:nvPr>
            <p:ph type="ftr" sz="quarter" idx="11"/>
          </p:nvPr>
        </p:nvSpPr>
        <p:spPr/>
        <p:txBody>
          <a:bodyPr/>
          <a:lstStyle/>
          <a:p>
            <a:endParaRPr lang="en-US" dirty="0"/>
          </a:p>
        </p:txBody>
      </p:sp>
      <p:sp>
        <p:nvSpPr>
          <p:cNvPr id="5" name="Marcador de Posição do Número do Diapositivo 4"/>
          <p:cNvSpPr>
            <a:spLocks noGrp="1"/>
          </p:cNvSpPr>
          <p:nvPr>
            <p:ph type="sldNum" sz="quarter" idx="12"/>
          </p:nvPr>
        </p:nvSpPr>
        <p:spPr/>
        <p:txBody>
          <a:bodyPr/>
          <a:lstStyle/>
          <a:p>
            <a:fld id="{CA2F3522-0B0A-6647-8A25-372546798162}" type="slidenum">
              <a:rPr lang="en-US" smtClean="0"/>
              <a:pPr/>
              <a:t>‹nº›</a:t>
            </a:fld>
            <a:endParaRPr lang="en-US" dirty="0"/>
          </a:p>
        </p:txBody>
      </p:sp>
    </p:spTree>
    <p:extLst>
      <p:ext uri="{BB962C8B-B14F-4D97-AF65-F5344CB8AC3E}">
        <p14:creationId xmlns:p14="http://schemas.microsoft.com/office/powerpoint/2010/main" val="404951882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_Text_Righ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BE019E-99B5-3043-A1FA-3A280C61E87B}"/>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E9E20B2-A2B4-5848-A815-CBDA92EAEE7F}"/>
              </a:ext>
            </a:extLst>
          </p:cNvPr>
          <p:cNvGrpSpPr/>
          <p:nvPr userDrawn="1"/>
        </p:nvGrpSpPr>
        <p:grpSpPr>
          <a:xfrm>
            <a:off x="6860104" y="4500919"/>
            <a:ext cx="2997957" cy="11431"/>
            <a:chOff x="1313580" y="4500919"/>
            <a:chExt cx="2997957" cy="11431"/>
          </a:xfrm>
        </p:grpSpPr>
        <p:sp>
          <p:nvSpPr>
            <p:cNvPr id="21" name="Shape 1036">
              <a:extLst>
                <a:ext uri="{FF2B5EF4-FFF2-40B4-BE49-F238E27FC236}">
                  <a16:creationId xmlns:a16="http://schemas.microsoft.com/office/drawing/2014/main" id="{E5A898A6-D2C5-464E-A773-8FEC4ACE43DB}"/>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2" name="Shape 1037">
              <a:extLst>
                <a:ext uri="{FF2B5EF4-FFF2-40B4-BE49-F238E27FC236}">
                  <a16:creationId xmlns:a16="http://schemas.microsoft.com/office/drawing/2014/main" id="{F038DDB3-0EA7-1143-824E-33DDF1CCA11C}"/>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5" name="Text Placeholder 2">
            <a:extLst>
              <a:ext uri="{FF2B5EF4-FFF2-40B4-BE49-F238E27FC236}">
                <a16:creationId xmlns:a16="http://schemas.microsoft.com/office/drawing/2014/main" id="{EFB41A2D-8C0F-0D43-BB98-D9FF20551274}"/>
              </a:ext>
            </a:extLst>
          </p:cNvPr>
          <p:cNvSpPr>
            <a:spLocks noGrp="1"/>
          </p:cNvSpPr>
          <p:nvPr>
            <p:ph type="body" sz="quarter" idx="12" hasCustomPrompt="1"/>
          </p:nvPr>
        </p:nvSpPr>
        <p:spPr>
          <a:xfrm>
            <a:off x="6759476"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7" name="Text Placeholder 2">
            <a:extLst>
              <a:ext uri="{FF2B5EF4-FFF2-40B4-BE49-F238E27FC236}">
                <a16:creationId xmlns:a16="http://schemas.microsoft.com/office/drawing/2014/main" id="{73F824BD-607D-5047-B9FF-3D6BD8FE1356}"/>
              </a:ext>
            </a:extLst>
          </p:cNvPr>
          <p:cNvSpPr>
            <a:spLocks noGrp="1"/>
          </p:cNvSpPr>
          <p:nvPr>
            <p:ph type="body" sz="quarter" idx="13" hasCustomPrompt="1"/>
          </p:nvPr>
        </p:nvSpPr>
        <p:spPr>
          <a:xfrm>
            <a:off x="6767593"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9" name="Text Placeholder 2">
            <a:extLst>
              <a:ext uri="{FF2B5EF4-FFF2-40B4-BE49-F238E27FC236}">
                <a16:creationId xmlns:a16="http://schemas.microsoft.com/office/drawing/2014/main" id="{E62CE34D-7DE9-7E49-AB36-417BAFCAD1D9}"/>
              </a:ext>
            </a:extLst>
          </p:cNvPr>
          <p:cNvSpPr>
            <a:spLocks noGrp="1"/>
          </p:cNvSpPr>
          <p:nvPr>
            <p:ph type="body" sz="quarter" idx="14" hasCustomPrompt="1"/>
          </p:nvPr>
        </p:nvSpPr>
        <p:spPr>
          <a:xfrm>
            <a:off x="6753190"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3907423197"/>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 calcmode="lin" valueType="num">
                                      <p:cBhvr additive="base">
                                        <p:cTn id="11"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5">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 calcmode="lin" valueType="num">
                                      <p:cBhvr additive="base">
                                        <p:cTn id="16" dur="500"/>
                                        <p:tgtEl>
                                          <p:spTgt spid="27">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7">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anim calcmode="lin" valueType="num">
                                      <p:cBhvr additive="base">
                                        <p:cTn id="21" dur="500"/>
                                        <p:tgtEl>
                                          <p:spTgt spid="27">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7">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7">
                                            <p:txEl>
                                              <p:pRg st="2" end="2"/>
                                            </p:txEl>
                                          </p:spTgt>
                                        </p:tgtEl>
                                        <p:attrNameLst>
                                          <p:attrName>style.visibility</p:attrName>
                                        </p:attrNameLst>
                                      </p:cBhvr>
                                      <p:to>
                                        <p:strVal val="visible"/>
                                      </p:to>
                                    </p:set>
                                    <p:anim calcmode="lin" valueType="num">
                                      <p:cBhvr additive="base">
                                        <p:cTn id="26"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7">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ppt_x</p:attrName>
                                        </p:attrNameLst>
                                      </p:cBhvr>
                                      <p:tavLst>
                                        <p:tav tm="0">
                                          <p:val>
                                            <p:strVal val="#ppt_x-#ppt_w*1.125000"/>
                                          </p:val>
                                        </p:tav>
                                        <p:tav tm="100000">
                                          <p:val>
                                            <p:strVal val="#ppt_x"/>
                                          </p:val>
                                        </p:tav>
                                      </p:tavLst>
                                    </p:anim>
                                    <p:animEffect transition="in" filter="wipe(right)">
                                      <p:cBhvr>
                                        <p:cTn id="32" dur="500"/>
                                        <p:tgtEl>
                                          <p:spTgt spid="20"/>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 calcmode="lin" valueType="num">
                                      <p:cBhvr additive="base">
                                        <p:cTn id="36"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7" grpId="0" uiExpand="1" build="p">
        <p:tmplLst>
          <p:tmpl lvl="1">
            <p:tnLst>
              <p:par>
                <p:cTn presetID="12" presetClass="entr" presetSubtype="4"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9" grpId="0" build="p">
        <p:tmplLst>
          <p:tmpl lvl="1">
            <p:tnLst>
              <p:par>
                <p:cTn presetID="1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eft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440114" y="-1276351"/>
            <a:ext cx="9063832" cy="9193212"/>
          </a:xfrm>
          <a:custGeom>
            <a:avLst/>
            <a:gdLst>
              <a:gd name="connsiteX0" fmla="*/ 4531916 w 9063832"/>
              <a:gd name="connsiteY0" fmla="*/ 0 h 9193212"/>
              <a:gd name="connsiteX1" fmla="*/ 9063832 w 9063832"/>
              <a:gd name="connsiteY1" fmla="*/ 4596606 h 9193212"/>
              <a:gd name="connsiteX2" fmla="*/ 4531916 w 9063832"/>
              <a:gd name="connsiteY2" fmla="*/ 9193212 h 9193212"/>
              <a:gd name="connsiteX3" fmla="*/ 0 w 9063832"/>
              <a:gd name="connsiteY3" fmla="*/ 4596606 h 9193212"/>
              <a:gd name="connsiteX4" fmla="*/ 4531916 w 9063832"/>
              <a:gd name="connsiteY4" fmla="*/ 0 h 91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832" h="9193212">
                <a:moveTo>
                  <a:pt x="4531916" y="0"/>
                </a:moveTo>
                <a:cubicBezTo>
                  <a:pt x="7034824" y="0"/>
                  <a:pt x="9063832" y="2057971"/>
                  <a:pt x="9063832" y="4596606"/>
                </a:cubicBezTo>
                <a:cubicBezTo>
                  <a:pt x="9063832" y="7135241"/>
                  <a:pt x="7034824" y="9193212"/>
                  <a:pt x="4531916" y="9193212"/>
                </a:cubicBezTo>
                <a:cubicBezTo>
                  <a:pt x="2029008" y="9193212"/>
                  <a:pt x="0" y="7135241"/>
                  <a:pt x="0" y="4596606"/>
                </a:cubicBezTo>
                <a:cubicBezTo>
                  <a:pt x="0" y="2057971"/>
                  <a:pt x="2029008" y="0"/>
                  <a:pt x="4531916" y="0"/>
                </a:cubicBezTo>
                <a:close/>
              </a:path>
            </a:pathLst>
          </a:custGeom>
          <a:pattFill prst="pct5">
            <a:fgClr>
              <a:schemeClr val="tx1"/>
            </a:fgClr>
            <a:bgClr>
              <a:schemeClr val="bg1"/>
            </a:bgClr>
          </a:pattFill>
        </p:spPr>
        <p:txBody>
          <a:bodyPr wrap="square">
            <a:noAutofit/>
          </a:bodyPr>
          <a:lstStyle/>
          <a:p>
            <a:endParaRPr lang="en-US"/>
          </a:p>
        </p:txBody>
      </p:sp>
      <p:grpSp>
        <p:nvGrpSpPr>
          <p:cNvPr id="4" name="Group 3">
            <a:extLst>
              <a:ext uri="{FF2B5EF4-FFF2-40B4-BE49-F238E27FC236}">
                <a16:creationId xmlns:a16="http://schemas.microsoft.com/office/drawing/2014/main" id="{13A8ACB9-DCFF-DD41-86F0-198F5FDBCE42}"/>
              </a:ext>
            </a:extLst>
          </p:cNvPr>
          <p:cNvGrpSpPr/>
          <p:nvPr userDrawn="1"/>
        </p:nvGrpSpPr>
        <p:grpSpPr>
          <a:xfrm>
            <a:off x="6860104" y="4500919"/>
            <a:ext cx="2997957" cy="11431"/>
            <a:chOff x="1313580" y="4500919"/>
            <a:chExt cx="2997957" cy="11431"/>
          </a:xfrm>
        </p:grpSpPr>
        <p:sp>
          <p:nvSpPr>
            <p:cNvPr id="5" name="Shape 1036">
              <a:extLst>
                <a:ext uri="{FF2B5EF4-FFF2-40B4-BE49-F238E27FC236}">
                  <a16:creationId xmlns:a16="http://schemas.microsoft.com/office/drawing/2014/main" id="{D67B24A6-82D6-D24F-9923-B3A5A460C100}"/>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6" name="Shape 1037">
              <a:extLst>
                <a:ext uri="{FF2B5EF4-FFF2-40B4-BE49-F238E27FC236}">
                  <a16:creationId xmlns:a16="http://schemas.microsoft.com/office/drawing/2014/main" id="{571D5B36-4474-8748-86A2-238CB367E061}"/>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7" name="Text Placeholder 2">
            <a:extLst>
              <a:ext uri="{FF2B5EF4-FFF2-40B4-BE49-F238E27FC236}">
                <a16:creationId xmlns:a16="http://schemas.microsoft.com/office/drawing/2014/main" id="{8D5C6AF5-DADB-CF4A-91D8-F459AE2F8CD5}"/>
              </a:ext>
            </a:extLst>
          </p:cNvPr>
          <p:cNvSpPr>
            <a:spLocks noGrp="1"/>
          </p:cNvSpPr>
          <p:nvPr>
            <p:ph type="body" sz="quarter" idx="12" hasCustomPrompt="1"/>
          </p:nvPr>
        </p:nvSpPr>
        <p:spPr>
          <a:xfrm>
            <a:off x="6759476"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8" name="Text Placeholder 2">
            <a:extLst>
              <a:ext uri="{FF2B5EF4-FFF2-40B4-BE49-F238E27FC236}">
                <a16:creationId xmlns:a16="http://schemas.microsoft.com/office/drawing/2014/main" id="{C1093346-17F2-7A45-BEC0-DF973BA921C0}"/>
              </a:ext>
            </a:extLst>
          </p:cNvPr>
          <p:cNvSpPr>
            <a:spLocks noGrp="1"/>
          </p:cNvSpPr>
          <p:nvPr>
            <p:ph type="body" sz="quarter" idx="13" hasCustomPrompt="1"/>
          </p:nvPr>
        </p:nvSpPr>
        <p:spPr>
          <a:xfrm>
            <a:off x="6767593"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9" name="Text Placeholder 2">
            <a:extLst>
              <a:ext uri="{FF2B5EF4-FFF2-40B4-BE49-F238E27FC236}">
                <a16:creationId xmlns:a16="http://schemas.microsoft.com/office/drawing/2014/main" id="{78199582-72BA-224D-AC5F-7DA42241E4C6}"/>
              </a:ext>
            </a:extLst>
          </p:cNvPr>
          <p:cNvSpPr>
            <a:spLocks noGrp="1"/>
          </p:cNvSpPr>
          <p:nvPr>
            <p:ph type="body" sz="quarter" idx="14" hasCustomPrompt="1"/>
          </p:nvPr>
        </p:nvSpPr>
        <p:spPr>
          <a:xfrm>
            <a:off x="6753190"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grpSp>
        <p:nvGrpSpPr>
          <p:cNvPr id="10" name="Group 4">
            <a:extLst>
              <a:ext uri="{FF2B5EF4-FFF2-40B4-BE49-F238E27FC236}">
                <a16:creationId xmlns:a16="http://schemas.microsoft.com/office/drawing/2014/main" id="{E2EE49B8-E0BD-B14D-AB85-C490AF555136}"/>
              </a:ext>
            </a:extLst>
          </p:cNvPr>
          <p:cNvGrpSpPr>
            <a:grpSpLocks noChangeAspect="1"/>
          </p:cNvGrpSpPr>
          <p:nvPr userDrawn="1"/>
        </p:nvGrpSpPr>
        <p:grpSpPr bwMode="auto">
          <a:xfrm flipH="1">
            <a:off x="3740467" y="-1627"/>
            <a:ext cx="3046095" cy="7031077"/>
            <a:chOff x="2904" y="-1"/>
            <a:chExt cx="1872" cy="4321"/>
          </a:xfrm>
        </p:grpSpPr>
        <p:sp>
          <p:nvSpPr>
            <p:cNvPr id="11" name="AutoShape 3">
              <a:extLst>
                <a:ext uri="{FF2B5EF4-FFF2-40B4-BE49-F238E27FC236}">
                  <a16:creationId xmlns:a16="http://schemas.microsoft.com/office/drawing/2014/main" id="{D44B46EB-AD7E-354B-80C9-7754B26CA733}"/>
                </a:ext>
              </a:extLst>
            </p:cNvPr>
            <p:cNvSpPr>
              <a:spLocks noChangeAspect="1" noChangeArrowheads="1" noTextEdit="1"/>
            </p:cNvSpPr>
            <p:nvPr/>
          </p:nvSpPr>
          <p:spPr bwMode="auto">
            <a:xfrm>
              <a:off x="2904" y="0"/>
              <a:ext cx="18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 name="Freeform 6">
              <a:extLst>
                <a:ext uri="{FF2B5EF4-FFF2-40B4-BE49-F238E27FC236}">
                  <a16:creationId xmlns:a16="http://schemas.microsoft.com/office/drawing/2014/main" id="{FD358563-FA68-AC42-8EEC-7F9D03FE95F4}"/>
                </a:ext>
              </a:extLst>
            </p:cNvPr>
            <p:cNvSpPr>
              <a:spLocks/>
            </p:cNvSpPr>
            <p:nvPr/>
          </p:nvSpPr>
          <p:spPr bwMode="auto">
            <a:xfrm>
              <a:off x="3183" y="-1"/>
              <a:ext cx="1592" cy="4321"/>
            </a:xfrm>
            <a:custGeom>
              <a:avLst/>
              <a:gdLst>
                <a:gd name="T0" fmla="*/ 905 w 1099"/>
                <a:gd name="T1" fmla="*/ 0 h 2989"/>
                <a:gd name="T2" fmla="*/ 607 w 1099"/>
                <a:gd name="T3" fmla="*/ 0 h 2989"/>
                <a:gd name="T4" fmla="*/ 607 w 1099"/>
                <a:gd name="T5" fmla="*/ 0 h 2989"/>
                <a:gd name="T6" fmla="*/ 607 w 1099"/>
                <a:gd name="T7" fmla="*/ 0 h 2989"/>
                <a:gd name="T8" fmla="*/ 0 w 1099"/>
                <a:gd name="T9" fmla="*/ 1413 h 2989"/>
                <a:gd name="T10" fmla="*/ 200 w 1099"/>
                <a:gd name="T11" fmla="*/ 2273 h 2989"/>
                <a:gd name="T12" fmla="*/ 801 w 1099"/>
                <a:gd name="T13" fmla="*/ 2989 h 2989"/>
                <a:gd name="T14" fmla="*/ 1099 w 1099"/>
                <a:gd name="T15" fmla="*/ 2989 h 2989"/>
                <a:gd name="T16" fmla="*/ 497 w 1099"/>
                <a:gd name="T17" fmla="*/ 2273 h 2989"/>
                <a:gd name="T18" fmla="*/ 298 w 1099"/>
                <a:gd name="T19" fmla="*/ 1413 h 2989"/>
                <a:gd name="T20" fmla="*/ 905 w 1099"/>
                <a:gd name="T21" fmla="*/ 0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9" h="2989">
                  <a:moveTo>
                    <a:pt x="905" y="0"/>
                  </a:moveTo>
                  <a:cubicBezTo>
                    <a:pt x="607" y="0"/>
                    <a:pt x="607" y="0"/>
                    <a:pt x="607" y="0"/>
                  </a:cubicBezTo>
                  <a:cubicBezTo>
                    <a:pt x="607" y="0"/>
                    <a:pt x="607" y="0"/>
                    <a:pt x="607" y="0"/>
                  </a:cubicBezTo>
                  <a:cubicBezTo>
                    <a:pt x="607" y="0"/>
                    <a:pt x="607" y="0"/>
                    <a:pt x="607" y="0"/>
                  </a:cubicBezTo>
                  <a:cubicBezTo>
                    <a:pt x="233" y="355"/>
                    <a:pt x="0" y="857"/>
                    <a:pt x="0" y="1413"/>
                  </a:cubicBezTo>
                  <a:cubicBezTo>
                    <a:pt x="0" y="1722"/>
                    <a:pt x="72" y="2013"/>
                    <a:pt x="200" y="2273"/>
                  </a:cubicBezTo>
                  <a:cubicBezTo>
                    <a:pt x="340" y="2558"/>
                    <a:pt x="547" y="2803"/>
                    <a:pt x="801" y="2989"/>
                  </a:cubicBezTo>
                  <a:cubicBezTo>
                    <a:pt x="1099" y="2989"/>
                    <a:pt x="1099" y="2989"/>
                    <a:pt x="1099" y="2989"/>
                  </a:cubicBezTo>
                  <a:cubicBezTo>
                    <a:pt x="845" y="2803"/>
                    <a:pt x="637" y="2558"/>
                    <a:pt x="497" y="2273"/>
                  </a:cubicBezTo>
                  <a:cubicBezTo>
                    <a:pt x="370" y="2013"/>
                    <a:pt x="298" y="1722"/>
                    <a:pt x="298" y="1413"/>
                  </a:cubicBezTo>
                  <a:cubicBezTo>
                    <a:pt x="298" y="857"/>
                    <a:pt x="531" y="355"/>
                    <a:pt x="905" y="0"/>
                  </a:cubicBezTo>
                </a:path>
              </a:pathLst>
            </a:custGeom>
            <a:gradFill>
              <a:gsLst>
                <a:gs pos="0">
                  <a:schemeClr val="accent5">
                    <a:lumMod val="67000"/>
                  </a:schemeClr>
                </a:gs>
                <a:gs pos="48000">
                  <a:schemeClr val="accent3"/>
                </a:gs>
                <a:gs pos="100000">
                  <a:schemeClr val="accent6"/>
                </a:gs>
              </a:gsLst>
              <a:path path="circle">
                <a:fillToRect l="100000" t="10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 name="Freeform 7">
              <a:extLst>
                <a:ext uri="{FF2B5EF4-FFF2-40B4-BE49-F238E27FC236}">
                  <a16:creationId xmlns:a16="http://schemas.microsoft.com/office/drawing/2014/main" id="{6D31DFF6-B393-BA46-8E22-3962E575ED97}"/>
                </a:ext>
              </a:extLst>
            </p:cNvPr>
            <p:cNvSpPr>
              <a:spLocks/>
            </p:cNvSpPr>
            <p:nvPr/>
          </p:nvSpPr>
          <p:spPr bwMode="auto">
            <a:xfrm>
              <a:off x="3183" y="-1"/>
              <a:ext cx="879" cy="2042"/>
            </a:xfrm>
            <a:custGeom>
              <a:avLst/>
              <a:gdLst>
                <a:gd name="T0" fmla="*/ 607 w 607"/>
                <a:gd name="T1" fmla="*/ 0 h 1413"/>
                <a:gd name="T2" fmla="*/ 607 w 607"/>
                <a:gd name="T3" fmla="*/ 0 h 1413"/>
                <a:gd name="T4" fmla="*/ 0 w 607"/>
                <a:gd name="T5" fmla="*/ 1413 h 1413"/>
                <a:gd name="T6" fmla="*/ 0 w 607"/>
                <a:gd name="T7" fmla="*/ 1413 h 1413"/>
                <a:gd name="T8" fmla="*/ 607 w 607"/>
                <a:gd name="T9" fmla="*/ 0 h 1413"/>
              </a:gdLst>
              <a:ahLst/>
              <a:cxnLst>
                <a:cxn ang="0">
                  <a:pos x="T0" y="T1"/>
                </a:cxn>
                <a:cxn ang="0">
                  <a:pos x="T2" y="T3"/>
                </a:cxn>
                <a:cxn ang="0">
                  <a:pos x="T4" y="T5"/>
                </a:cxn>
                <a:cxn ang="0">
                  <a:pos x="T6" y="T7"/>
                </a:cxn>
                <a:cxn ang="0">
                  <a:pos x="T8" y="T9"/>
                </a:cxn>
              </a:cxnLst>
              <a:rect l="0" t="0" r="r" b="b"/>
              <a:pathLst>
                <a:path w="607" h="1413">
                  <a:moveTo>
                    <a:pt x="607" y="0"/>
                  </a:moveTo>
                  <a:cubicBezTo>
                    <a:pt x="607" y="0"/>
                    <a:pt x="607" y="0"/>
                    <a:pt x="607" y="0"/>
                  </a:cubicBezTo>
                  <a:cubicBezTo>
                    <a:pt x="233" y="355"/>
                    <a:pt x="0" y="857"/>
                    <a:pt x="0" y="1413"/>
                  </a:cubicBezTo>
                  <a:cubicBezTo>
                    <a:pt x="0" y="1413"/>
                    <a:pt x="0" y="1413"/>
                    <a:pt x="0" y="1413"/>
                  </a:cubicBezTo>
                  <a:cubicBezTo>
                    <a:pt x="0" y="857"/>
                    <a:pt x="233" y="355"/>
                    <a:pt x="607" y="0"/>
                  </a:cubicBezTo>
                </a:path>
              </a:pathLst>
            </a:custGeom>
            <a:solidFill>
              <a:srgbClr val="F7B3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Tree>
    <p:extLst>
      <p:ext uri="{BB962C8B-B14F-4D97-AF65-F5344CB8AC3E}">
        <p14:creationId xmlns:p14="http://schemas.microsoft.com/office/powerpoint/2010/main" val="2791940495"/>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8">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1" end="1"/>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additive="base">
                                        <p:cTn id="22"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8">
                                            <p:txEl>
                                              <p:pRg st="2" end="2"/>
                                            </p:txEl>
                                          </p:spTgt>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9">
                                            <p:txEl>
                                              <p:pRg st="0" end="0"/>
                                            </p:txEl>
                                          </p:spTgt>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p:tgtEl>
                                          <p:spTgt spid="3"/>
                                        </p:tgtEl>
                                        <p:attrNameLst>
                                          <p:attrName>ppt_x</p:attrName>
                                        </p:attrNameLst>
                                      </p:cBhvr>
                                      <p:tavLst>
                                        <p:tav tm="0">
                                          <p:val>
                                            <p:strVal val="#ppt_x-#ppt_w*1.125000"/>
                                          </p:val>
                                        </p:tav>
                                        <p:tav tm="100000">
                                          <p:val>
                                            <p:strVal val="#ppt_x"/>
                                          </p:val>
                                        </p:tav>
                                      </p:tavLst>
                                    </p:anim>
                                    <p:animEffect transition="in" filter="wipe(right)">
                                      <p:cBhvr>
                                        <p:cTn id="38" dur="500"/>
                                        <p:tgtEl>
                                          <p:spTgt spid="3"/>
                                        </p:tgtEl>
                                      </p:cBhvr>
                                    </p:animEffect>
                                  </p:childTnLst>
                                </p:cTn>
                              </p:par>
                              <p:par>
                                <p:cTn id="39" presetID="12" presetClass="entr" presetSubtype="8"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ppt_x</p:attrName>
                                        </p:attrNameLst>
                                      </p:cBhvr>
                                      <p:tavLst>
                                        <p:tav tm="0">
                                          <p:val>
                                            <p:strVal val="#ppt_x-#ppt_w*1.125000"/>
                                          </p:val>
                                        </p:tav>
                                        <p:tav tm="100000">
                                          <p:val>
                                            <p:strVal val="#ppt_x"/>
                                          </p:val>
                                        </p:tav>
                                      </p:tavLst>
                                    </p:anim>
                                    <p:animEffect transition="in" filter="wipe(righ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tmplLst>
          <p:tmpl lvl="1">
            <p:tnLst>
              <p:par>
                <p:cTn presetID="12" presetClass="entr" presetSubtype="4"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p:tgtEl>
                          <p:spTgt spid="7"/>
                        </p:tgtEl>
                        <p:attrNameLst>
                          <p:attrName>ppt_y</p:attrName>
                        </p:attrNameLst>
                      </p:cBhvr>
                      <p:tavLst>
                        <p:tav tm="0">
                          <p:val>
                            <p:strVal val="#ppt_y+#ppt_h*1.125000"/>
                          </p:val>
                        </p:tav>
                        <p:tav tm="100000">
                          <p:val>
                            <p:strVal val="#ppt_y"/>
                          </p:val>
                        </p:tav>
                      </p:tavLst>
                    </p:anim>
                    <p:animEffect transition="in" filter="wipe(up)">
                      <p:cBhvr>
                        <p:cTn dur="500"/>
                        <p:tgtEl>
                          <p:spTgt spid="7"/>
                        </p:tgtEl>
                      </p:cBhvr>
                    </p:animEffect>
                  </p:childTnLst>
                </p:cTn>
              </p:par>
            </p:tnLst>
          </p:tmpl>
        </p:tmplLst>
      </p:bldP>
      <p:bldP spid="8" grpId="0" uiExpand="1" build="p">
        <p:tmplLst>
          <p:tmpl lvl="1">
            <p:tnLst>
              <p:par>
                <p:cTn presetID="12" presetClass="entr" presetSubtype="4"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9" grpId="0" build="p">
        <p:tmplLst>
          <p:tmpl lvl="1">
            <p:tnLst>
              <p:par>
                <p:cTn presetID="12" presetClass="entr" presetSubtype="4"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am_Members_01">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0B7F17A9-7939-7A47-9443-D5F30C2C538A}"/>
              </a:ext>
            </a:extLst>
          </p:cNvPr>
          <p:cNvSpPr/>
          <p:nvPr userDrawn="1"/>
        </p:nvSpPr>
        <p:spPr bwMode="auto">
          <a:xfrm>
            <a:off x="4774468" y="1891474"/>
            <a:ext cx="2755179" cy="2755179"/>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51" name="Oval 50">
            <a:extLst>
              <a:ext uri="{FF2B5EF4-FFF2-40B4-BE49-F238E27FC236}">
                <a16:creationId xmlns:a16="http://schemas.microsoft.com/office/drawing/2014/main" id="{BFACC9A9-D5D7-394C-BDCB-77CB1A90F7AC}"/>
              </a:ext>
            </a:extLst>
          </p:cNvPr>
          <p:cNvSpPr/>
          <p:nvPr userDrawn="1"/>
        </p:nvSpPr>
        <p:spPr bwMode="auto">
          <a:xfrm>
            <a:off x="8296830" y="1891473"/>
            <a:ext cx="2755179" cy="2755179"/>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9" name="Oval 48">
            <a:extLst>
              <a:ext uri="{FF2B5EF4-FFF2-40B4-BE49-F238E27FC236}">
                <a16:creationId xmlns:a16="http://schemas.microsoft.com/office/drawing/2014/main" id="{C3B0EC28-632E-054B-AC2D-356BC4B9447B}"/>
              </a:ext>
            </a:extLst>
          </p:cNvPr>
          <p:cNvSpPr/>
          <p:nvPr userDrawn="1"/>
        </p:nvSpPr>
        <p:spPr bwMode="auto">
          <a:xfrm>
            <a:off x="1252106" y="1891475"/>
            <a:ext cx="2755179" cy="2755179"/>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6" name="Picture Placeholder 7"/>
          <p:cNvSpPr>
            <a:spLocks noGrp="1"/>
          </p:cNvSpPr>
          <p:nvPr>
            <p:ph type="pic" sz="quarter" idx="13"/>
          </p:nvPr>
        </p:nvSpPr>
        <p:spPr>
          <a:xfrm>
            <a:off x="1252106" y="1927170"/>
            <a:ext cx="2638602" cy="2638602"/>
          </a:xfrm>
          <a:prstGeom prst="ellipse">
            <a:avLst/>
          </a:prstGeom>
          <a:pattFill prst="pct5">
            <a:fgClr>
              <a:schemeClr val="tx1"/>
            </a:fgClr>
            <a:bgClr>
              <a:schemeClr val="bg1"/>
            </a:bgClr>
          </a:pattFill>
          <a:ln>
            <a:noFill/>
          </a:ln>
        </p:spPr>
        <p:txBody>
          <a:bodyPr anchor="ctr">
            <a:normAutofit/>
          </a:bodyPr>
          <a:lstStyle>
            <a:lvl1pPr algn="ctr">
              <a:defRPr sz="1200">
                <a:solidFill>
                  <a:schemeClr val="tx1"/>
                </a:solidFill>
              </a:defRPr>
            </a:lvl1pPr>
          </a:lstStyle>
          <a:p>
            <a:endParaRPr lang="en-US" dirty="0"/>
          </a:p>
        </p:txBody>
      </p:sp>
      <p:sp>
        <p:nvSpPr>
          <p:cNvPr id="11" name="Picture Placeholder 7"/>
          <p:cNvSpPr>
            <a:spLocks noGrp="1"/>
          </p:cNvSpPr>
          <p:nvPr>
            <p:ph type="pic" sz="quarter" idx="14"/>
          </p:nvPr>
        </p:nvSpPr>
        <p:spPr>
          <a:xfrm>
            <a:off x="4777639" y="1927170"/>
            <a:ext cx="2638602" cy="2638602"/>
          </a:xfrm>
          <a:prstGeom prst="ellipse">
            <a:avLst/>
          </a:prstGeom>
          <a:pattFill prst="pct5">
            <a:fgClr>
              <a:schemeClr val="tx1"/>
            </a:fgClr>
            <a:bgClr>
              <a:schemeClr val="bg1"/>
            </a:bgClr>
          </a:pattFill>
          <a:ln>
            <a:noFill/>
          </a:ln>
        </p:spPr>
        <p:txBody>
          <a:bodyPr anchor="ctr">
            <a:normAutofit/>
          </a:bodyPr>
          <a:lstStyle>
            <a:lvl1pPr algn="ctr">
              <a:defRPr sz="1200">
                <a:solidFill>
                  <a:schemeClr val="tx1"/>
                </a:solidFill>
              </a:defRPr>
            </a:lvl1pPr>
          </a:lstStyle>
          <a:p>
            <a:endParaRPr lang="en-US"/>
          </a:p>
        </p:txBody>
      </p:sp>
      <p:sp>
        <p:nvSpPr>
          <p:cNvPr id="12" name="Picture Placeholder 7"/>
          <p:cNvSpPr>
            <a:spLocks noGrp="1"/>
          </p:cNvSpPr>
          <p:nvPr>
            <p:ph type="pic" sz="quarter" idx="15"/>
          </p:nvPr>
        </p:nvSpPr>
        <p:spPr>
          <a:xfrm>
            <a:off x="8303172" y="1927170"/>
            <a:ext cx="2638602" cy="2638602"/>
          </a:xfrm>
          <a:prstGeom prst="ellipse">
            <a:avLst/>
          </a:prstGeom>
          <a:pattFill prst="pct5">
            <a:fgClr>
              <a:schemeClr val="tx1"/>
            </a:fgClr>
            <a:bgClr>
              <a:schemeClr val="bg1"/>
            </a:bgClr>
          </a:pattFill>
          <a:ln>
            <a:noFill/>
          </a:ln>
        </p:spPr>
        <p:txBody>
          <a:bodyPr anchor="ctr">
            <a:normAutofit/>
          </a:bodyPr>
          <a:lstStyle>
            <a:lvl1pPr algn="ctr">
              <a:defRPr sz="1200">
                <a:solidFill>
                  <a:schemeClr val="tx1"/>
                </a:solidFill>
              </a:defRPr>
            </a:lvl1pPr>
          </a:lstStyle>
          <a:p>
            <a:endParaRPr lang="en-US"/>
          </a:p>
        </p:txBody>
      </p:sp>
      <p:cxnSp>
        <p:nvCxnSpPr>
          <p:cNvPr id="8" name="Straight Connector 7">
            <a:extLst>
              <a:ext uri="{FF2B5EF4-FFF2-40B4-BE49-F238E27FC236}">
                <a16:creationId xmlns:a16="http://schemas.microsoft.com/office/drawing/2014/main" id="{1A21C5AE-481D-344C-8DDE-25E585B03814}"/>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496142DD-AEA8-CD46-BAC3-56124EF91E99}"/>
              </a:ext>
            </a:extLst>
          </p:cNvPr>
          <p:cNvSpPr>
            <a:spLocks noGrp="1"/>
          </p:cNvSpPr>
          <p:nvPr>
            <p:ph type="body" sz="quarter" idx="16" hasCustomPrompt="1"/>
          </p:nvPr>
        </p:nvSpPr>
        <p:spPr>
          <a:xfrm>
            <a:off x="1779978" y="4727536"/>
            <a:ext cx="1582858" cy="204510"/>
          </a:xfrm>
        </p:spPr>
        <p:txBody>
          <a:bodyPr>
            <a:noAutofit/>
          </a:bodyPr>
          <a:lstStyle>
            <a:lvl1pPr marL="0" indent="0" algn="ctr">
              <a:buNone/>
              <a:defRPr sz="1200" b="0" i="0">
                <a:latin typeface="Montserrat"/>
                <a:ea typeface="Montserrat"/>
              </a:defRPr>
            </a:lvl1pPr>
          </a:lstStyle>
          <a:p>
            <a:pPr lvl="0"/>
            <a:r>
              <a:rPr lang="en-US" dirty="0"/>
              <a:t>Put your subtitle here</a:t>
            </a:r>
          </a:p>
        </p:txBody>
      </p:sp>
      <p:sp>
        <p:nvSpPr>
          <p:cNvPr id="42" name="Text Placeholder 2">
            <a:extLst>
              <a:ext uri="{FF2B5EF4-FFF2-40B4-BE49-F238E27FC236}">
                <a16:creationId xmlns:a16="http://schemas.microsoft.com/office/drawing/2014/main" id="{6D22E0F3-4393-AE42-AEBD-0641D90B5CEA}"/>
              </a:ext>
            </a:extLst>
          </p:cNvPr>
          <p:cNvSpPr>
            <a:spLocks noGrp="1"/>
          </p:cNvSpPr>
          <p:nvPr>
            <p:ph type="body" sz="quarter" idx="17"/>
          </p:nvPr>
        </p:nvSpPr>
        <p:spPr>
          <a:xfrm>
            <a:off x="1474359" y="4980910"/>
            <a:ext cx="2194096" cy="339688"/>
          </a:xfrm>
        </p:spPr>
        <p:txBody>
          <a:bodyPr>
            <a:noAutofit/>
          </a:bodyPr>
          <a:lstStyle>
            <a:lvl1pPr marL="0" indent="0" algn="ctr">
              <a:buNone/>
              <a:defRPr sz="1600" b="1" i="0">
                <a:latin typeface="Montserrat"/>
                <a:ea typeface="Montserrat"/>
              </a:defRPr>
            </a:lvl1pPr>
          </a:lstStyle>
          <a:p>
            <a:pPr lvl="0"/>
            <a:endParaRPr lang="en-US" dirty="0"/>
          </a:p>
        </p:txBody>
      </p:sp>
      <p:sp>
        <p:nvSpPr>
          <p:cNvPr id="43" name="Text Placeholder 2">
            <a:extLst>
              <a:ext uri="{FF2B5EF4-FFF2-40B4-BE49-F238E27FC236}">
                <a16:creationId xmlns:a16="http://schemas.microsoft.com/office/drawing/2014/main" id="{66D7215D-8F09-5E42-90E3-55D8A409D0DC}"/>
              </a:ext>
            </a:extLst>
          </p:cNvPr>
          <p:cNvSpPr>
            <a:spLocks noGrp="1"/>
          </p:cNvSpPr>
          <p:nvPr>
            <p:ph type="body" sz="quarter" idx="18" hasCustomPrompt="1"/>
          </p:nvPr>
        </p:nvSpPr>
        <p:spPr>
          <a:xfrm>
            <a:off x="5360629" y="4727536"/>
            <a:ext cx="1582858" cy="204510"/>
          </a:xfrm>
        </p:spPr>
        <p:txBody>
          <a:bodyPr>
            <a:noAutofit/>
          </a:bodyPr>
          <a:lstStyle>
            <a:lvl1pPr marL="0" indent="0" algn="ctr">
              <a:buNone/>
              <a:defRPr sz="1200" b="0" i="0">
                <a:latin typeface="Montserrat"/>
                <a:ea typeface="Montserrat"/>
              </a:defRPr>
            </a:lvl1pPr>
          </a:lstStyle>
          <a:p>
            <a:pPr lvl="0"/>
            <a:r>
              <a:rPr lang="en-US" dirty="0"/>
              <a:t>Put your subtitle here</a:t>
            </a:r>
          </a:p>
        </p:txBody>
      </p:sp>
      <p:sp>
        <p:nvSpPr>
          <p:cNvPr id="44" name="Text Placeholder 2">
            <a:extLst>
              <a:ext uri="{FF2B5EF4-FFF2-40B4-BE49-F238E27FC236}">
                <a16:creationId xmlns:a16="http://schemas.microsoft.com/office/drawing/2014/main" id="{E31AF90E-D83B-4041-B998-27621776C032}"/>
              </a:ext>
            </a:extLst>
          </p:cNvPr>
          <p:cNvSpPr>
            <a:spLocks noGrp="1"/>
          </p:cNvSpPr>
          <p:nvPr>
            <p:ph type="body" sz="quarter" idx="19"/>
          </p:nvPr>
        </p:nvSpPr>
        <p:spPr>
          <a:xfrm>
            <a:off x="5055010" y="4980910"/>
            <a:ext cx="2194096" cy="339688"/>
          </a:xfrm>
        </p:spPr>
        <p:txBody>
          <a:bodyPr>
            <a:noAutofit/>
          </a:bodyPr>
          <a:lstStyle>
            <a:lvl1pPr marL="0" indent="0" algn="ctr">
              <a:buNone/>
              <a:defRPr sz="1600" b="1" i="0">
                <a:latin typeface="Montserrat"/>
                <a:ea typeface="Montserrat"/>
              </a:defRPr>
            </a:lvl1pPr>
          </a:lstStyle>
          <a:p>
            <a:pPr lvl="0"/>
            <a:endParaRPr lang="en-US" dirty="0"/>
          </a:p>
        </p:txBody>
      </p:sp>
      <p:sp>
        <p:nvSpPr>
          <p:cNvPr id="45" name="Text Placeholder 2">
            <a:extLst>
              <a:ext uri="{FF2B5EF4-FFF2-40B4-BE49-F238E27FC236}">
                <a16:creationId xmlns:a16="http://schemas.microsoft.com/office/drawing/2014/main" id="{52DC7DEC-7003-1E47-99FD-684D9F077023}"/>
              </a:ext>
            </a:extLst>
          </p:cNvPr>
          <p:cNvSpPr>
            <a:spLocks noGrp="1"/>
          </p:cNvSpPr>
          <p:nvPr>
            <p:ph type="body" sz="quarter" idx="20" hasCustomPrompt="1"/>
          </p:nvPr>
        </p:nvSpPr>
        <p:spPr>
          <a:xfrm>
            <a:off x="8886162" y="4727536"/>
            <a:ext cx="1582858" cy="204510"/>
          </a:xfrm>
        </p:spPr>
        <p:txBody>
          <a:bodyPr>
            <a:noAutofit/>
          </a:bodyPr>
          <a:lstStyle>
            <a:lvl1pPr marL="0" indent="0" algn="ctr">
              <a:buNone/>
              <a:defRPr sz="1200" b="0" i="0">
                <a:latin typeface="Montserrat"/>
                <a:ea typeface="Montserrat"/>
              </a:defRPr>
            </a:lvl1pPr>
          </a:lstStyle>
          <a:p>
            <a:pPr lvl="0"/>
            <a:r>
              <a:rPr lang="en-US" dirty="0"/>
              <a:t>Put your subtitle here</a:t>
            </a:r>
          </a:p>
        </p:txBody>
      </p:sp>
      <p:sp>
        <p:nvSpPr>
          <p:cNvPr id="46" name="Text Placeholder 2">
            <a:extLst>
              <a:ext uri="{FF2B5EF4-FFF2-40B4-BE49-F238E27FC236}">
                <a16:creationId xmlns:a16="http://schemas.microsoft.com/office/drawing/2014/main" id="{C8F2253B-B126-484B-BF19-969008EE857F}"/>
              </a:ext>
            </a:extLst>
          </p:cNvPr>
          <p:cNvSpPr>
            <a:spLocks noGrp="1"/>
          </p:cNvSpPr>
          <p:nvPr>
            <p:ph type="body" sz="quarter" idx="21"/>
          </p:nvPr>
        </p:nvSpPr>
        <p:spPr>
          <a:xfrm>
            <a:off x="8580543" y="4980910"/>
            <a:ext cx="2194096" cy="339688"/>
          </a:xfrm>
        </p:spPr>
        <p:txBody>
          <a:bodyPr>
            <a:noAutofit/>
          </a:bodyPr>
          <a:lstStyle>
            <a:lvl1pPr marL="0" indent="0" algn="ctr">
              <a:buNone/>
              <a:defRPr sz="1600" b="1" i="0">
                <a:latin typeface="Montserrat"/>
                <a:ea typeface="Montserrat"/>
              </a:defRPr>
            </a:lvl1pPr>
          </a:lstStyle>
          <a:p>
            <a:pPr lvl="0"/>
            <a:endParaRPr lang="en-US" dirty="0"/>
          </a:p>
        </p:txBody>
      </p:sp>
      <p:sp>
        <p:nvSpPr>
          <p:cNvPr id="47" name="Text Placeholder 2">
            <a:extLst>
              <a:ext uri="{FF2B5EF4-FFF2-40B4-BE49-F238E27FC236}">
                <a16:creationId xmlns:a16="http://schemas.microsoft.com/office/drawing/2014/main" id="{11D740D8-14BD-284C-9A92-BD55537C2E83}"/>
              </a:ext>
            </a:extLst>
          </p:cNvPr>
          <p:cNvSpPr>
            <a:spLocks noGrp="1"/>
          </p:cNvSpPr>
          <p:nvPr>
            <p:ph type="body" sz="quarter" idx="10" hasCustomPrompt="1"/>
          </p:nvPr>
        </p:nvSpPr>
        <p:spPr>
          <a:xfrm>
            <a:off x="808722" y="575408"/>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48" name="Text Placeholder 2">
            <a:extLst>
              <a:ext uri="{FF2B5EF4-FFF2-40B4-BE49-F238E27FC236}">
                <a16:creationId xmlns:a16="http://schemas.microsoft.com/office/drawing/2014/main" id="{866C6B34-2995-2748-A86B-5A93A09CCA40}"/>
              </a:ext>
            </a:extLst>
          </p:cNvPr>
          <p:cNvSpPr>
            <a:spLocks noGrp="1"/>
          </p:cNvSpPr>
          <p:nvPr>
            <p:ph type="body" sz="quarter" idx="11" hasCustomPrompt="1"/>
          </p:nvPr>
        </p:nvSpPr>
        <p:spPr>
          <a:xfrm>
            <a:off x="809369" y="795170"/>
            <a:ext cx="10077979" cy="477817"/>
          </a:xfrm>
        </p:spPr>
        <p:txBody>
          <a:bodyPr>
            <a:noAutofit/>
          </a:bodyPr>
          <a:lstStyle>
            <a:lvl1pPr marL="0" indent="0" algn="l">
              <a:buNone/>
              <a:defRPr sz="3200" b="1" i="0">
                <a:latin typeface="Montserrat"/>
                <a:ea typeface="Montserrat"/>
              </a:defRPr>
            </a:lvl1pPr>
          </a:lstStyle>
          <a:p>
            <a:pPr lvl="0"/>
            <a:r>
              <a:rPr lang="en-US" dirty="0"/>
              <a:t>Put your text here</a:t>
            </a:r>
          </a:p>
        </p:txBody>
      </p:sp>
      <p:pic>
        <p:nvPicPr>
          <p:cNvPr id="2" name="Image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680" y="1810591"/>
            <a:ext cx="1202622" cy="1202622"/>
          </a:xfrm>
          <a:prstGeom prst="rect">
            <a:avLst/>
          </a:prstGeom>
        </p:spPr>
      </p:pic>
      <p:pic>
        <p:nvPicPr>
          <p:cNvPr id="55" name="Imagem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936" y="1810591"/>
            <a:ext cx="1202622" cy="1202622"/>
          </a:xfrm>
          <a:prstGeom prst="rect">
            <a:avLst/>
          </a:prstGeom>
        </p:spPr>
      </p:pic>
      <p:pic>
        <p:nvPicPr>
          <p:cNvPr id="56" name="Imagem 5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83424" y="1810589"/>
            <a:ext cx="1202622" cy="1202622"/>
          </a:xfrm>
          <a:prstGeom prst="rect">
            <a:avLst/>
          </a:prstGeom>
        </p:spPr>
      </p:pic>
    </p:spTree>
    <p:extLst>
      <p:ext uri="{BB962C8B-B14F-4D97-AF65-F5344CB8AC3E}">
        <p14:creationId xmlns:p14="http://schemas.microsoft.com/office/powerpoint/2010/main" val="325305763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7">
                                            <p:txEl>
                                              <p:pRg st="0" end="0"/>
                                            </p:txEl>
                                          </p:spTgt>
                                        </p:tgtEl>
                                        <p:attrNameLst>
                                          <p:attrName>style.visibility</p:attrName>
                                        </p:attrNameLst>
                                      </p:cBhvr>
                                      <p:to>
                                        <p:strVal val="visible"/>
                                      </p:to>
                                    </p:set>
                                    <p:anim calcmode="lin" valueType="num">
                                      <p:cBhvr additive="base">
                                        <p:cTn id="11" dur="500"/>
                                        <p:tgtEl>
                                          <p:spTgt spid="47">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47">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48">
                                            <p:txEl>
                                              <p:pRg st="0" end="0"/>
                                            </p:txEl>
                                          </p:spTgt>
                                        </p:tgtEl>
                                        <p:attrNameLst>
                                          <p:attrName>style.visibility</p:attrName>
                                        </p:attrNameLst>
                                      </p:cBhvr>
                                      <p:to>
                                        <p:strVal val="visible"/>
                                      </p:to>
                                    </p:set>
                                    <p:anim calcmode="lin" valueType="num">
                                      <p:cBhvr additive="base">
                                        <p:cTn id="16" dur="500"/>
                                        <p:tgtEl>
                                          <p:spTgt spid="48">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8">
                                            <p:txEl>
                                              <p:pRg st="0" end="0"/>
                                            </p:txEl>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6" presetClass="entr" presetSubtype="21" fill="hold" grpId="0" nodeType="afterEffect">
                                  <p:stCondLst>
                                    <p:cond delay="0"/>
                                  </p:stCondLst>
                                  <p:childTnLst>
                                    <p:set>
                                      <p:cBhvr>
                                        <p:cTn id="32" dur="1" fill="hold">
                                          <p:stCondLst>
                                            <p:cond delay="0"/>
                                          </p:stCondLst>
                                        </p:cTn>
                                        <p:tgtEl>
                                          <p:spTgt spid="41">
                                            <p:txEl>
                                              <p:pRg st="0" end="0"/>
                                            </p:txEl>
                                          </p:spTgt>
                                        </p:tgtEl>
                                        <p:attrNameLst>
                                          <p:attrName>style.visibility</p:attrName>
                                        </p:attrNameLst>
                                      </p:cBhvr>
                                      <p:to>
                                        <p:strVal val="visible"/>
                                      </p:to>
                                    </p:set>
                                    <p:animEffect transition="in" filter="barn(inVertical)">
                                      <p:cBhvr>
                                        <p:cTn id="33" dur="500"/>
                                        <p:tgtEl>
                                          <p:spTgt spid="41">
                                            <p:txEl>
                                              <p:pRg st="0" end="0"/>
                                            </p:txEl>
                                          </p:spTgt>
                                        </p:tgtEl>
                                      </p:cBhvr>
                                    </p:animEffect>
                                  </p:childTnLst>
                                </p:cTn>
                              </p:par>
                            </p:childTnLst>
                          </p:cTn>
                        </p:par>
                        <p:par>
                          <p:cTn id="34" fill="hold">
                            <p:stCondLst>
                              <p:cond delay="3000"/>
                            </p:stCondLst>
                            <p:childTnLst>
                              <p:par>
                                <p:cTn id="35" presetID="16" presetClass="entr" presetSubtype="21" fill="hold" grpId="0" nodeType="afterEffect" nodePh="1">
                                  <p:stCondLst>
                                    <p:cond delay="0"/>
                                  </p:stCondLst>
                                  <p:endCondLst>
                                    <p:cond evt="begin" delay="0">
                                      <p:tn val="35"/>
                                    </p:cond>
                                  </p:end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barn(inVertical)">
                                      <p:cBhvr>
                                        <p:cTn id="37" dur="500"/>
                                        <p:tgtEl>
                                          <p:spTgt spid="42">
                                            <p:txEl>
                                              <p:pRg st="0" end="0"/>
                                            </p:txEl>
                                          </p:spTgt>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500" fill="hold"/>
                                        <p:tgtEl>
                                          <p:spTgt spid="50"/>
                                        </p:tgtEl>
                                        <p:attrNameLst>
                                          <p:attrName>ppt_w</p:attrName>
                                        </p:attrNameLst>
                                      </p:cBhvr>
                                      <p:tavLst>
                                        <p:tav tm="0">
                                          <p:val>
                                            <p:fltVal val="0"/>
                                          </p:val>
                                        </p:tav>
                                        <p:tav tm="100000">
                                          <p:val>
                                            <p:strVal val="#ppt_w"/>
                                          </p:val>
                                        </p:tav>
                                      </p:tavLst>
                                    </p:anim>
                                    <p:anim calcmode="lin" valueType="num">
                                      <p:cBhvr>
                                        <p:cTn id="42" dur="500" fill="hold"/>
                                        <p:tgtEl>
                                          <p:spTgt spid="50"/>
                                        </p:tgtEl>
                                        <p:attrNameLst>
                                          <p:attrName>ppt_h</p:attrName>
                                        </p:attrNameLst>
                                      </p:cBhvr>
                                      <p:tavLst>
                                        <p:tav tm="0">
                                          <p:val>
                                            <p:fltVal val="0"/>
                                          </p:val>
                                        </p:tav>
                                        <p:tav tm="100000">
                                          <p:val>
                                            <p:strVal val="#ppt_h"/>
                                          </p:val>
                                        </p:tav>
                                      </p:tavLst>
                                    </p:anim>
                                    <p:animEffect transition="in" filter="fade">
                                      <p:cBhvr>
                                        <p:cTn id="43" dur="500"/>
                                        <p:tgtEl>
                                          <p:spTgt spid="50"/>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par>
                          <p:cTn id="50" fill="hold">
                            <p:stCondLst>
                              <p:cond delay="4500"/>
                            </p:stCondLst>
                            <p:childTnLst>
                              <p:par>
                                <p:cTn id="51" presetID="16" presetClass="entr" presetSubtype="21" fill="hold" grpId="0" nodeType="after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Effect transition="in" filter="barn(inVertical)">
                                      <p:cBhvr>
                                        <p:cTn id="53" dur="500"/>
                                        <p:tgtEl>
                                          <p:spTgt spid="43">
                                            <p:txEl>
                                              <p:pRg st="0" end="0"/>
                                            </p:txEl>
                                          </p:spTgt>
                                        </p:tgtEl>
                                      </p:cBhvr>
                                    </p:animEffect>
                                  </p:childTnLst>
                                </p:cTn>
                              </p:par>
                            </p:childTnLst>
                          </p:cTn>
                        </p:par>
                        <p:par>
                          <p:cTn id="54" fill="hold">
                            <p:stCondLst>
                              <p:cond delay="5000"/>
                            </p:stCondLst>
                            <p:childTnLst>
                              <p:par>
                                <p:cTn id="55" presetID="16" presetClass="entr" presetSubtype="21" fill="hold" grpId="0" nodeType="afterEffect" nodePh="1">
                                  <p:stCondLst>
                                    <p:cond delay="0"/>
                                  </p:stCondLst>
                                  <p:endCondLst>
                                    <p:cond evt="begin" delay="0">
                                      <p:tn val="55"/>
                                    </p:cond>
                                  </p:endCondLst>
                                  <p:childTnLst>
                                    <p:set>
                                      <p:cBhvr>
                                        <p:cTn id="56" dur="1" fill="hold">
                                          <p:stCondLst>
                                            <p:cond delay="0"/>
                                          </p:stCondLst>
                                        </p:cTn>
                                        <p:tgtEl>
                                          <p:spTgt spid="44">
                                            <p:txEl>
                                              <p:pRg st="0" end="0"/>
                                            </p:txEl>
                                          </p:spTgt>
                                        </p:tgtEl>
                                        <p:attrNameLst>
                                          <p:attrName>style.visibility</p:attrName>
                                        </p:attrNameLst>
                                      </p:cBhvr>
                                      <p:to>
                                        <p:strVal val="visible"/>
                                      </p:to>
                                    </p:set>
                                    <p:animEffect transition="in" filter="barn(inVertical)">
                                      <p:cBhvr>
                                        <p:cTn id="57" dur="500"/>
                                        <p:tgtEl>
                                          <p:spTgt spid="44">
                                            <p:txEl>
                                              <p:pRg st="0" end="0"/>
                                            </p:txEl>
                                          </p:spTgt>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Effect transition="in" filter="fade">
                                      <p:cBhvr>
                                        <p:cTn id="63" dur="500"/>
                                        <p:tgtEl>
                                          <p:spTgt spid="51"/>
                                        </p:tgtEl>
                                      </p:cBhvr>
                                    </p:animEffect>
                                  </p:childTnLst>
                                </p:cTn>
                              </p:par>
                            </p:childTnLst>
                          </p:cTn>
                        </p:par>
                        <p:par>
                          <p:cTn id="64" fill="hold">
                            <p:stCondLst>
                              <p:cond delay="6000"/>
                            </p:stCondLst>
                            <p:childTnLst>
                              <p:par>
                                <p:cTn id="65" presetID="53" presetClass="entr" presetSubtype="16"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par>
                          <p:cTn id="70" fill="hold">
                            <p:stCondLst>
                              <p:cond delay="6500"/>
                            </p:stCondLst>
                            <p:childTnLst>
                              <p:par>
                                <p:cTn id="71" presetID="16" presetClass="entr" presetSubtype="21" fill="hold" grpId="0" nodeType="after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Effect transition="in" filter="barn(inVertical)">
                                      <p:cBhvr>
                                        <p:cTn id="73" dur="500"/>
                                        <p:tgtEl>
                                          <p:spTgt spid="45">
                                            <p:txEl>
                                              <p:pRg st="0" end="0"/>
                                            </p:txEl>
                                          </p:spTgt>
                                        </p:tgtEl>
                                      </p:cBhvr>
                                    </p:animEffect>
                                  </p:childTnLst>
                                </p:cTn>
                              </p:par>
                            </p:childTnLst>
                          </p:cTn>
                        </p:par>
                        <p:par>
                          <p:cTn id="74" fill="hold">
                            <p:stCondLst>
                              <p:cond delay="7000"/>
                            </p:stCondLst>
                            <p:childTnLst>
                              <p:par>
                                <p:cTn id="75" presetID="16" presetClass="entr" presetSubtype="21" fill="hold" grpId="0" nodeType="afterEffect" nodePh="1">
                                  <p:stCondLst>
                                    <p:cond delay="0"/>
                                  </p:stCondLst>
                                  <p:endCondLst>
                                    <p:cond evt="begin" delay="0">
                                      <p:tn val="75"/>
                                    </p:cond>
                                  </p:endCondLst>
                                  <p:childTnLst>
                                    <p:set>
                                      <p:cBhvr>
                                        <p:cTn id="76" dur="1" fill="hold">
                                          <p:stCondLst>
                                            <p:cond delay="0"/>
                                          </p:stCondLst>
                                        </p:cTn>
                                        <p:tgtEl>
                                          <p:spTgt spid="46">
                                            <p:txEl>
                                              <p:pRg st="0" end="0"/>
                                            </p:txEl>
                                          </p:spTgt>
                                        </p:tgtEl>
                                        <p:attrNameLst>
                                          <p:attrName>style.visibility</p:attrName>
                                        </p:attrNameLst>
                                      </p:cBhvr>
                                      <p:to>
                                        <p:strVal val="visible"/>
                                      </p:to>
                                    </p:set>
                                    <p:animEffect transition="in" filter="barn(inVertical)">
                                      <p:cBhvr>
                                        <p:cTn id="7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49" grpId="0" animBg="1"/>
      <p:bldP spid="6" grpId="0" animBg="1"/>
      <p:bldP spid="11" grpId="0" animBg="1"/>
      <p:bldP spid="12" grpId="0" animBg="1"/>
      <p:bldP spid="41" grpId="0" build="p">
        <p:tmplLst>
          <p:tmpl lvl="1">
            <p:tnLst>
              <p:par>
                <p:cTn presetID="16" presetClass="entr" presetSubtype="21"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barn(inVertical)">
                      <p:cBhvr>
                        <p:cTn dur="500"/>
                        <p:tgtEl>
                          <p:spTgt spid="41"/>
                        </p:tgtEl>
                      </p:cBhvr>
                    </p:animEffect>
                  </p:childTnLst>
                </p:cTn>
              </p:par>
            </p:tnLst>
          </p:tmpl>
        </p:tmplLst>
      </p:bldP>
      <p:bldP spid="42" grpId="0" build="p">
        <p:tmplLst>
          <p:tmpl lvl="1">
            <p:tnLst>
              <p:par>
                <p:cTn presetID="16" presetClass="entr" presetSubtype="21" fill="hold" nodeType="afterEffect" nodePh="1">
                  <p:stCondLst>
                    <p:cond delay="0"/>
                  </p:stCondLst>
                  <p:endCondLst>
                    <p:cond delay="0"/>
                  </p:endCondLst>
                  <p:childTnLst>
                    <p:set>
                      <p:cBhvr>
                        <p:cTn dur="1" fill="hold">
                          <p:stCondLst>
                            <p:cond delay="0"/>
                          </p:stCondLst>
                        </p:cTn>
                        <p:tgtEl>
                          <p:spTgt spid="42"/>
                        </p:tgtEl>
                        <p:attrNameLst>
                          <p:attrName>style.visibility</p:attrName>
                        </p:attrNameLst>
                      </p:cBhvr>
                      <p:to>
                        <p:strVal val="visible"/>
                      </p:to>
                    </p:set>
                    <p:animEffect transition="in" filter="barn(inVertical)">
                      <p:cBhvr>
                        <p:cTn dur="500"/>
                        <p:tgtEl>
                          <p:spTgt spid="42"/>
                        </p:tgtEl>
                      </p:cBhvr>
                    </p:animEffect>
                  </p:childTnLst>
                </p:cTn>
              </p:par>
            </p:tnLst>
          </p:tmpl>
        </p:tmplLst>
      </p:bldP>
      <p:bldP spid="43" grpId="0" build="p">
        <p:tmplLst>
          <p:tmpl lvl="1">
            <p:tnLst>
              <p:par>
                <p:cTn presetID="16" presetClass="entr" presetSubtype="21"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barn(inVertical)">
                      <p:cBhvr>
                        <p:cTn dur="500"/>
                        <p:tgtEl>
                          <p:spTgt spid="43"/>
                        </p:tgtEl>
                      </p:cBhvr>
                    </p:animEffect>
                  </p:childTnLst>
                </p:cTn>
              </p:par>
            </p:tnLst>
          </p:tmpl>
        </p:tmplLst>
      </p:bldP>
      <p:bldP spid="44" grpId="0" build="p">
        <p:tmplLst>
          <p:tmpl lvl="1">
            <p:tnLst>
              <p:par>
                <p:cTn presetID="16" presetClass="entr" presetSubtype="21" fill="hold" nodeType="afterEffect" nodePh="1">
                  <p:stCondLst>
                    <p:cond delay="0"/>
                  </p:stCondLst>
                  <p:endCondLst>
                    <p:cond delay="0"/>
                  </p:endCondLst>
                  <p:childTnLst>
                    <p:set>
                      <p:cBhvr>
                        <p:cTn dur="1" fill="hold">
                          <p:stCondLst>
                            <p:cond delay="0"/>
                          </p:stCondLst>
                        </p:cTn>
                        <p:tgtEl>
                          <p:spTgt spid="44"/>
                        </p:tgtEl>
                        <p:attrNameLst>
                          <p:attrName>style.visibility</p:attrName>
                        </p:attrNameLst>
                      </p:cBhvr>
                      <p:to>
                        <p:strVal val="visible"/>
                      </p:to>
                    </p:set>
                    <p:animEffect transition="in" filter="barn(inVertical)">
                      <p:cBhvr>
                        <p:cTn dur="500"/>
                        <p:tgtEl>
                          <p:spTgt spid="44"/>
                        </p:tgtEl>
                      </p:cBhvr>
                    </p:animEffect>
                  </p:childTnLst>
                </p:cTn>
              </p:par>
            </p:tnLst>
          </p:tmpl>
        </p:tmplLst>
      </p:bldP>
      <p:bldP spid="45" grpId="0" build="p">
        <p:tmplLst>
          <p:tmpl lvl="1">
            <p:tnLst>
              <p:par>
                <p:cTn presetID="16" presetClass="entr" presetSubtype="2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barn(inVertical)">
                      <p:cBhvr>
                        <p:cTn dur="500"/>
                        <p:tgtEl>
                          <p:spTgt spid="45"/>
                        </p:tgtEl>
                      </p:cBhvr>
                    </p:animEffect>
                  </p:childTnLst>
                </p:cTn>
              </p:par>
            </p:tnLst>
          </p:tmpl>
        </p:tmplLst>
      </p:bldP>
      <p:bldP spid="46" grpId="0" build="p">
        <p:tmplLst>
          <p:tmpl lvl="1">
            <p:tnLst>
              <p:par>
                <p:cTn presetID="16" presetClass="entr" presetSubtype="21" fill="hold" nodeType="after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Effect transition="in" filter="barn(inVertical)">
                      <p:cBhvr>
                        <p:cTn dur="500"/>
                        <p:tgtEl>
                          <p:spTgt spid="46"/>
                        </p:tgtEl>
                      </p:cBhvr>
                    </p:animEffect>
                  </p:childTnLst>
                </p:cTn>
              </p:par>
            </p:tnLst>
          </p:tmpl>
        </p:tmplLst>
      </p:bldP>
      <p:bldP spid="47" grpId="0" build="p">
        <p:tmplLst>
          <p:tmpl lvl="1">
            <p:tnLst>
              <p:par>
                <p:cTn presetID="12" presetClass="entr" presetSubtype="4"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p:tgtEl>
                          <p:spTgt spid="47"/>
                        </p:tgtEl>
                        <p:attrNameLst>
                          <p:attrName>ppt_y</p:attrName>
                        </p:attrNameLst>
                      </p:cBhvr>
                      <p:tavLst>
                        <p:tav tm="0">
                          <p:val>
                            <p:strVal val="#ppt_y+#ppt_h*1.125000"/>
                          </p:val>
                        </p:tav>
                        <p:tav tm="100000">
                          <p:val>
                            <p:strVal val="#ppt_y"/>
                          </p:val>
                        </p:tav>
                      </p:tavLst>
                    </p:anim>
                    <p:animEffect transition="in" filter="wipe(up)">
                      <p:cBhvr>
                        <p:cTn dur="500"/>
                        <p:tgtEl>
                          <p:spTgt spid="47"/>
                        </p:tgtEl>
                      </p:cBhvr>
                    </p:animEffect>
                  </p:childTnLst>
                </p:cTn>
              </p:par>
            </p:tnLst>
          </p:tmpl>
        </p:tmplLst>
      </p:bldP>
      <p:bldP spid="48" grpId="0" build="p">
        <p:tmplLst>
          <p:tmpl lvl="1">
            <p:tnLst>
              <p:par>
                <p:cTn presetID="12" presetClass="entr" presetSubtype="4"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p:tgtEl>
                          <p:spTgt spid="48"/>
                        </p:tgtEl>
                        <p:attrNameLst>
                          <p:attrName>ppt_y</p:attrName>
                        </p:attrNameLst>
                      </p:cBhvr>
                      <p:tavLst>
                        <p:tav tm="0">
                          <p:val>
                            <p:strVal val="#ppt_y+#ppt_h*1.125000"/>
                          </p:val>
                        </p:tav>
                        <p:tav tm="100000">
                          <p:val>
                            <p:strVal val="#ppt_y"/>
                          </p:val>
                        </p:tav>
                      </p:tavLst>
                    </p:anim>
                    <p:animEffect transition="in" filter="wipe(up)">
                      <p:cBhvr>
                        <p:cTn dur="500"/>
                        <p:tgtEl>
                          <p:spTgt spid="48"/>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_Members_Detail_02">
    <p:spTree>
      <p:nvGrpSpPr>
        <p:cNvPr id="1" name=""/>
        <p:cNvGrpSpPr/>
        <p:nvPr/>
      </p:nvGrpSpPr>
      <p:grpSpPr>
        <a:xfrm>
          <a:off x="0" y="0"/>
          <a:ext cx="0" cy="0"/>
          <a:chOff x="0" y="0"/>
          <a:chExt cx="0" cy="0"/>
        </a:xfrm>
      </p:grpSpPr>
      <p:pic>
        <p:nvPicPr>
          <p:cNvPr id="50" name="Imagem 4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1798" y="1112919"/>
            <a:ext cx="4322976" cy="4322976"/>
          </a:xfrm>
          <a:prstGeom prst="rect">
            <a:avLst/>
          </a:prstGeom>
        </p:spPr>
      </p:pic>
      <p:sp>
        <p:nvSpPr>
          <p:cNvPr id="47" name="Oval 46">
            <a:extLst>
              <a:ext uri="{FF2B5EF4-FFF2-40B4-BE49-F238E27FC236}">
                <a16:creationId xmlns:a16="http://schemas.microsoft.com/office/drawing/2014/main" id="{23671A6C-DA89-BE4C-AE41-F853EDCC1720}"/>
              </a:ext>
            </a:extLst>
          </p:cNvPr>
          <p:cNvSpPr/>
          <p:nvPr userDrawn="1"/>
        </p:nvSpPr>
        <p:spPr bwMode="auto">
          <a:xfrm>
            <a:off x="6745962" y="1585780"/>
            <a:ext cx="4276240" cy="4276240"/>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6" name="Picture Placeholder 7"/>
          <p:cNvSpPr>
            <a:spLocks noGrp="1"/>
          </p:cNvSpPr>
          <p:nvPr userDrawn="1">
            <p:ph type="pic" sz="quarter" idx="12"/>
          </p:nvPr>
        </p:nvSpPr>
        <p:spPr>
          <a:xfrm>
            <a:off x="6820924" y="1585780"/>
            <a:ext cx="4126316" cy="4126316"/>
          </a:xfrm>
          <a:prstGeom prst="ellipse">
            <a:avLst/>
          </a:prstGeom>
          <a:pattFill prst="pct5">
            <a:fgClr>
              <a:schemeClr val="tx1"/>
            </a:fgClr>
            <a:bgClr>
              <a:schemeClr val="bg1"/>
            </a:bgClr>
          </a:pattFill>
          <a:ln>
            <a:noFill/>
          </a:ln>
        </p:spPr>
        <p:txBody>
          <a:bodyPr anchor="ctr">
            <a:normAutofit/>
          </a:bodyPr>
          <a:lstStyle>
            <a:lvl1pPr algn="ctr">
              <a:defRPr sz="1200">
                <a:solidFill>
                  <a:schemeClr val="tx1"/>
                </a:solidFill>
              </a:defRPr>
            </a:lvl1pPr>
          </a:lstStyle>
          <a:p>
            <a:endParaRPr lang="en-US"/>
          </a:p>
        </p:txBody>
      </p:sp>
      <p:cxnSp>
        <p:nvCxnSpPr>
          <p:cNvPr id="21" name="Straight Connector 20">
            <a:extLst>
              <a:ext uri="{FF2B5EF4-FFF2-40B4-BE49-F238E27FC236}">
                <a16:creationId xmlns:a16="http://schemas.microsoft.com/office/drawing/2014/main" id="{A5D4E321-B60B-594F-9B95-E732292134C9}"/>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003808E7-C078-4344-9080-061F9159B470}"/>
              </a:ext>
            </a:extLst>
          </p:cNvPr>
          <p:cNvGrpSpPr/>
          <p:nvPr userDrawn="1"/>
        </p:nvGrpSpPr>
        <p:grpSpPr>
          <a:xfrm>
            <a:off x="1313580" y="4500919"/>
            <a:ext cx="2997957" cy="11431"/>
            <a:chOff x="1313580" y="4500919"/>
            <a:chExt cx="2997957" cy="11431"/>
          </a:xfrm>
        </p:grpSpPr>
        <p:sp>
          <p:nvSpPr>
            <p:cNvPr id="42" name="Shape 1036">
              <a:extLst>
                <a:ext uri="{FF2B5EF4-FFF2-40B4-BE49-F238E27FC236}">
                  <a16:creationId xmlns:a16="http://schemas.microsoft.com/office/drawing/2014/main" id="{56697DD2-CF11-BB46-9948-31BCA7369175}"/>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43" name="Shape 1037">
              <a:extLst>
                <a:ext uri="{FF2B5EF4-FFF2-40B4-BE49-F238E27FC236}">
                  <a16:creationId xmlns:a16="http://schemas.microsoft.com/office/drawing/2014/main" id="{CF1127B5-331D-744C-97D3-31E6CBBB8819}"/>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44" name="Text Placeholder 2">
            <a:extLst>
              <a:ext uri="{FF2B5EF4-FFF2-40B4-BE49-F238E27FC236}">
                <a16:creationId xmlns:a16="http://schemas.microsoft.com/office/drawing/2014/main" id="{679F0F4E-CD57-C441-9474-8B8916EB204D}"/>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45" name="Text Placeholder 2">
            <a:extLst>
              <a:ext uri="{FF2B5EF4-FFF2-40B4-BE49-F238E27FC236}">
                <a16:creationId xmlns:a16="http://schemas.microsoft.com/office/drawing/2014/main" id="{34397ADC-82C2-CD48-A930-18BC50B0C5FA}"/>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46" name="Text Placeholder 2">
            <a:extLst>
              <a:ext uri="{FF2B5EF4-FFF2-40B4-BE49-F238E27FC236}">
                <a16:creationId xmlns:a16="http://schemas.microsoft.com/office/drawing/2014/main" id="{32B40F78-427D-EF40-A0F4-B3EFF434B89D}"/>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51"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3"/>
          <a:srcRect l="60168" t="66800" r="10916" b="17187"/>
          <a:stretch/>
        </p:blipFill>
        <p:spPr>
          <a:xfrm rot="5400000">
            <a:off x="-3096881" y="3087807"/>
            <a:ext cx="6858002" cy="682387"/>
          </a:xfrm>
          <a:prstGeom prst="rect">
            <a:avLst/>
          </a:prstGeom>
        </p:spPr>
      </p:pic>
      <p:pic>
        <p:nvPicPr>
          <p:cNvPr id="49" name="Imagem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94489" y="1885932"/>
            <a:ext cx="930849" cy="930849"/>
          </a:xfrm>
          <a:prstGeom prst="rect">
            <a:avLst/>
          </a:prstGeom>
        </p:spPr>
      </p:pic>
    </p:spTree>
    <p:extLst>
      <p:ext uri="{BB962C8B-B14F-4D97-AF65-F5344CB8AC3E}">
        <p14:creationId xmlns:p14="http://schemas.microsoft.com/office/powerpoint/2010/main" val="363783370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p:tgtEl>
                                          <p:spTgt spid="4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4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45">
                                            <p:txEl>
                                              <p:pRg st="0" end="0"/>
                                            </p:txEl>
                                          </p:spTgt>
                                        </p:tgtEl>
                                        <p:attrNameLst>
                                          <p:attrName>style.visibility</p:attrName>
                                        </p:attrNameLst>
                                      </p:cBhvr>
                                      <p:to>
                                        <p:strVal val="visible"/>
                                      </p:to>
                                    </p:set>
                                    <p:anim calcmode="lin" valueType="num">
                                      <p:cBhvr additive="base">
                                        <p:cTn id="16" dur="500"/>
                                        <p:tgtEl>
                                          <p:spTgt spid="4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45">
                                            <p:txEl>
                                              <p:pRg st="1" end="1"/>
                                            </p:txEl>
                                          </p:spTgt>
                                        </p:tgtEl>
                                        <p:attrNameLst>
                                          <p:attrName>style.visibility</p:attrName>
                                        </p:attrNameLst>
                                      </p:cBhvr>
                                      <p:to>
                                        <p:strVal val="visible"/>
                                      </p:to>
                                    </p:set>
                                    <p:anim calcmode="lin" valueType="num">
                                      <p:cBhvr additive="base">
                                        <p:cTn id="21" dur="500"/>
                                        <p:tgtEl>
                                          <p:spTgt spid="4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45">
                                            <p:txEl>
                                              <p:pRg st="2" end="2"/>
                                            </p:txEl>
                                          </p:spTgt>
                                        </p:tgtEl>
                                        <p:attrNameLst>
                                          <p:attrName>style.visibility</p:attrName>
                                        </p:attrNameLst>
                                      </p:cBhvr>
                                      <p:to>
                                        <p:strVal val="visible"/>
                                      </p:to>
                                    </p:set>
                                    <p:anim calcmode="lin" valueType="num">
                                      <p:cBhvr additive="base">
                                        <p:cTn id="26" dur="500"/>
                                        <p:tgtEl>
                                          <p:spTgt spid="4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4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p:tgtEl>
                                          <p:spTgt spid="41"/>
                                        </p:tgtEl>
                                        <p:attrNameLst>
                                          <p:attrName>ppt_x</p:attrName>
                                        </p:attrNameLst>
                                      </p:cBhvr>
                                      <p:tavLst>
                                        <p:tav tm="0">
                                          <p:val>
                                            <p:strVal val="#ppt_x-#ppt_w*1.125000"/>
                                          </p:val>
                                        </p:tav>
                                        <p:tav tm="100000">
                                          <p:val>
                                            <p:strVal val="#ppt_x"/>
                                          </p:val>
                                        </p:tav>
                                      </p:tavLst>
                                    </p:anim>
                                    <p:animEffect transition="in" filter="wipe(right)">
                                      <p:cBhvr>
                                        <p:cTn id="32" dur="500"/>
                                        <p:tgtEl>
                                          <p:spTgt spid="4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46">
                                            <p:txEl>
                                              <p:pRg st="0" end="0"/>
                                            </p:txEl>
                                          </p:spTgt>
                                        </p:tgtEl>
                                        <p:attrNameLst>
                                          <p:attrName>style.visibility</p:attrName>
                                        </p:attrNameLst>
                                      </p:cBhvr>
                                      <p:to>
                                        <p:strVal val="visible"/>
                                      </p:to>
                                    </p:set>
                                    <p:anim calcmode="lin" valueType="num">
                                      <p:cBhvr additive="base">
                                        <p:cTn id="36" dur="500"/>
                                        <p:tgtEl>
                                          <p:spTgt spid="4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46">
                                            <p:txEl>
                                              <p:pRg st="0" end="0"/>
                                            </p:txEl>
                                          </p:spTgt>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500" fill="hold"/>
                                        <p:tgtEl>
                                          <p:spTgt spid="47"/>
                                        </p:tgtEl>
                                        <p:attrNameLst>
                                          <p:attrName>ppt_w</p:attrName>
                                        </p:attrNameLst>
                                      </p:cBhvr>
                                      <p:tavLst>
                                        <p:tav tm="0">
                                          <p:val>
                                            <p:fltVal val="0"/>
                                          </p:val>
                                        </p:tav>
                                        <p:tav tm="100000">
                                          <p:val>
                                            <p:strVal val="#ppt_w"/>
                                          </p:val>
                                        </p:tav>
                                      </p:tavLst>
                                    </p:anim>
                                    <p:anim calcmode="lin" valueType="num">
                                      <p:cBhvr>
                                        <p:cTn id="42" dur="500" fill="hold"/>
                                        <p:tgtEl>
                                          <p:spTgt spid="47"/>
                                        </p:tgtEl>
                                        <p:attrNameLst>
                                          <p:attrName>ppt_h</p:attrName>
                                        </p:attrNameLst>
                                      </p:cBhvr>
                                      <p:tavLst>
                                        <p:tav tm="0">
                                          <p:val>
                                            <p:fltVal val="0"/>
                                          </p:val>
                                        </p:tav>
                                        <p:tav tm="100000">
                                          <p:val>
                                            <p:strVal val="#ppt_h"/>
                                          </p:val>
                                        </p:tav>
                                      </p:tavLst>
                                    </p:anim>
                                    <p:animEffect transition="in" filter="fade">
                                      <p:cBhvr>
                                        <p:cTn id="43" dur="500"/>
                                        <p:tgtEl>
                                          <p:spTgt spid="47"/>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 grpId="0" animBg="1"/>
      <p:bldP spid="44" grpId="0" build="p">
        <p:tmplLst>
          <p:tmpl lvl="1">
            <p:tnLst>
              <p:par>
                <p:cTn presetID="12" presetClass="entr" presetSubtype="4"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p:tgtEl>
                          <p:spTgt spid="44"/>
                        </p:tgtEl>
                        <p:attrNameLst>
                          <p:attrName>ppt_y</p:attrName>
                        </p:attrNameLst>
                      </p:cBhvr>
                      <p:tavLst>
                        <p:tav tm="0">
                          <p:val>
                            <p:strVal val="#ppt_y+#ppt_h*1.125000"/>
                          </p:val>
                        </p:tav>
                        <p:tav tm="100000">
                          <p:val>
                            <p:strVal val="#ppt_y"/>
                          </p:val>
                        </p:tav>
                      </p:tavLst>
                    </p:anim>
                    <p:animEffect transition="in" filter="wipe(up)">
                      <p:cBhvr>
                        <p:cTn dur="500"/>
                        <p:tgtEl>
                          <p:spTgt spid="44"/>
                        </p:tgtEl>
                      </p:cBhvr>
                    </p:animEffect>
                  </p:childTnLst>
                </p:cTn>
              </p:par>
            </p:tnLst>
          </p:tmpl>
        </p:tmplLst>
      </p:bldP>
      <p:bldP spid="45" grpId="0" build="p">
        <p:tmplLst>
          <p:tmpl lvl="1">
            <p:tnLst>
              <p:par>
                <p:cTn presetID="12" presetClass="entr" presetSubtype="4"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p:tgtEl>
                          <p:spTgt spid="45"/>
                        </p:tgtEl>
                        <p:attrNameLst>
                          <p:attrName>ppt_y</p:attrName>
                        </p:attrNameLst>
                      </p:cBhvr>
                      <p:tavLst>
                        <p:tav tm="0">
                          <p:val>
                            <p:strVal val="#ppt_y+#ppt_h*1.125000"/>
                          </p:val>
                        </p:tav>
                        <p:tav tm="100000">
                          <p:val>
                            <p:strVal val="#ppt_y"/>
                          </p:val>
                        </p:tav>
                      </p:tavLst>
                    </p:anim>
                    <p:animEffect transition="in" filter="wipe(up)">
                      <p:cBhvr>
                        <p:cTn dur="500"/>
                        <p:tgtEl>
                          <p:spTgt spid="45"/>
                        </p:tgtEl>
                      </p:cBhvr>
                    </p:animEffect>
                  </p:childTnLst>
                </p:cTn>
              </p:par>
            </p:tnLst>
          </p:tmpl>
        </p:tmplLst>
      </p:bldP>
      <p:bldP spid="46" grpId="0" build="p">
        <p:tmplLst>
          <p:tmpl lvl="1">
            <p:tnLst>
              <p:par>
                <p:cTn presetID="12" presetClass="entr" presetSubtype="4"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p:tgtEl>
                          <p:spTgt spid="46"/>
                        </p:tgtEl>
                        <p:attrNameLst>
                          <p:attrName>ppt_y</p:attrName>
                        </p:attrNameLst>
                      </p:cBhvr>
                      <p:tavLst>
                        <p:tav tm="0">
                          <p:val>
                            <p:strVal val="#ppt_y+#ppt_h*1.125000"/>
                          </p:val>
                        </p:tav>
                        <p:tav tm="100000">
                          <p:val>
                            <p:strVal val="#ppt_y"/>
                          </p:val>
                        </p:tav>
                      </p:tavLst>
                    </p:anim>
                    <p:animEffect transition="in" filter="wipe(up)">
                      <p:cBhvr>
                        <p:cTn dur="500"/>
                        <p:tgtEl>
                          <p:spTgt spid="4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_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C33FB-7D0F-7C4A-B3F9-A89B9C3F413B}"/>
              </a:ext>
            </a:extLst>
          </p:cNvPr>
          <p:cNvSpPr/>
          <p:nvPr userDrawn="1"/>
        </p:nvSpPr>
        <p:spPr>
          <a:xfrm>
            <a:off x="0" y="0"/>
            <a:ext cx="12192000" cy="68580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pic>
        <p:nvPicPr>
          <p:cNvPr id="7" name="Picture 6">
            <a:extLst>
              <a:ext uri="{FF2B5EF4-FFF2-40B4-BE49-F238E27FC236}">
                <a16:creationId xmlns:a16="http://schemas.microsoft.com/office/drawing/2014/main" id="{4D21D6D7-C1B3-6E4D-96E0-59E9223D2B2C}"/>
              </a:ext>
            </a:extLst>
          </p:cNvPr>
          <p:cNvPicPr>
            <a:picLocks noChangeAspect="1"/>
          </p:cNvPicPr>
          <p:nvPr userDrawn="1"/>
        </p:nvPicPr>
        <p:blipFill>
          <a:blip r:embed="rId2"/>
          <a:stretch>
            <a:fillRect/>
          </a:stretch>
        </p:blipFill>
        <p:spPr>
          <a:xfrm>
            <a:off x="0" y="0"/>
            <a:ext cx="12179300" cy="6858000"/>
          </a:xfrm>
          <a:prstGeom prst="rect">
            <a:avLst/>
          </a:prstGeom>
        </p:spPr>
      </p:pic>
      <p:grpSp>
        <p:nvGrpSpPr>
          <p:cNvPr id="8" name="Group 7">
            <a:extLst>
              <a:ext uri="{FF2B5EF4-FFF2-40B4-BE49-F238E27FC236}">
                <a16:creationId xmlns:a16="http://schemas.microsoft.com/office/drawing/2014/main" id="{F1BA8376-9D75-2A4F-9A23-59780C2EE305}"/>
              </a:ext>
            </a:extLst>
          </p:cNvPr>
          <p:cNvGrpSpPr/>
          <p:nvPr userDrawn="1"/>
        </p:nvGrpSpPr>
        <p:grpSpPr>
          <a:xfrm>
            <a:off x="1313580" y="4500919"/>
            <a:ext cx="2997957" cy="11431"/>
            <a:chOff x="1313580" y="4500919"/>
            <a:chExt cx="2997957" cy="11431"/>
          </a:xfrm>
        </p:grpSpPr>
        <p:sp>
          <p:nvSpPr>
            <p:cNvPr id="9" name="Shape 1036">
              <a:extLst>
                <a:ext uri="{FF2B5EF4-FFF2-40B4-BE49-F238E27FC236}">
                  <a16:creationId xmlns:a16="http://schemas.microsoft.com/office/drawing/2014/main" id="{F927E434-298F-1643-9071-E876EDC9EEE9}"/>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dirty="0">
                <a:solidFill>
                  <a:schemeClr val="bg1"/>
                </a:solidFill>
                <a:latin typeface="Montserrat"/>
              </a:endParaRPr>
            </a:p>
          </p:txBody>
        </p:sp>
        <p:sp>
          <p:nvSpPr>
            <p:cNvPr id="10" name="Shape 1037">
              <a:extLst>
                <a:ext uri="{FF2B5EF4-FFF2-40B4-BE49-F238E27FC236}">
                  <a16:creationId xmlns:a16="http://schemas.microsoft.com/office/drawing/2014/main" id="{3FE9DDF0-F3BD-3F45-B366-060C479BB7C9}"/>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dirty="0">
                <a:solidFill>
                  <a:schemeClr val="bg1"/>
                </a:solidFill>
                <a:latin typeface="Montserrat"/>
              </a:endParaRPr>
            </a:p>
          </p:txBody>
        </p:sp>
      </p:grpSp>
      <p:sp>
        <p:nvSpPr>
          <p:cNvPr id="11" name="Text Placeholder 2">
            <a:extLst>
              <a:ext uri="{FF2B5EF4-FFF2-40B4-BE49-F238E27FC236}">
                <a16:creationId xmlns:a16="http://schemas.microsoft.com/office/drawing/2014/main" id="{4A79F0A5-4B41-0949-9E3B-5C6565D32149}"/>
              </a:ext>
            </a:extLst>
          </p:cNvPr>
          <p:cNvSpPr>
            <a:spLocks noGrp="1"/>
          </p:cNvSpPr>
          <p:nvPr>
            <p:ph type="body" sz="quarter" idx="12" hasCustomPrompt="1"/>
          </p:nvPr>
        </p:nvSpPr>
        <p:spPr>
          <a:xfrm>
            <a:off x="1218007" y="1493371"/>
            <a:ext cx="4322269" cy="204510"/>
          </a:xfrm>
        </p:spPr>
        <p:txBody>
          <a:bodyPr>
            <a:noAutofit/>
          </a:bodyPr>
          <a:lstStyle>
            <a:lvl1pPr marL="0" indent="0" algn="l">
              <a:buNone/>
              <a:defRPr sz="1100" b="0" i="0">
                <a:solidFill>
                  <a:schemeClr val="bg1"/>
                </a:solidFill>
                <a:latin typeface="Montserrat"/>
                <a:ea typeface="Montserrat"/>
              </a:defRPr>
            </a:lvl1pPr>
          </a:lstStyle>
          <a:p>
            <a:pPr lvl="0"/>
            <a:r>
              <a:rPr lang="en-US" dirty="0"/>
              <a:t>Put your subtitle here</a:t>
            </a:r>
          </a:p>
        </p:txBody>
      </p:sp>
      <p:sp>
        <p:nvSpPr>
          <p:cNvPr id="12" name="Text Placeholder 2">
            <a:extLst>
              <a:ext uri="{FF2B5EF4-FFF2-40B4-BE49-F238E27FC236}">
                <a16:creationId xmlns:a16="http://schemas.microsoft.com/office/drawing/2014/main" id="{BE2BE87F-1095-DF46-B8A6-F14527A26B35}"/>
              </a:ext>
            </a:extLst>
          </p:cNvPr>
          <p:cNvSpPr>
            <a:spLocks noGrp="1"/>
          </p:cNvSpPr>
          <p:nvPr>
            <p:ph type="body" sz="quarter" idx="13" hasCustomPrompt="1"/>
          </p:nvPr>
        </p:nvSpPr>
        <p:spPr>
          <a:xfrm>
            <a:off x="1218007" y="1779517"/>
            <a:ext cx="5057287" cy="2528117"/>
          </a:xfrm>
        </p:spPr>
        <p:txBody>
          <a:bodyPr>
            <a:noAutofit/>
          </a:bodyPr>
          <a:lstStyle>
            <a:lvl1pPr marL="0" indent="0" algn="l">
              <a:buNone/>
              <a:defRPr sz="5500" b="1" i="0">
                <a:solidFill>
                  <a:schemeClr val="bg1"/>
                </a:solidFill>
                <a:latin typeface="Montserrat"/>
                <a:ea typeface="Montserrat"/>
              </a:defRPr>
            </a:lvl1pPr>
          </a:lstStyle>
          <a:p>
            <a:pPr lvl="0"/>
            <a:r>
              <a:rPr lang="en-US" dirty="0"/>
              <a:t>Put </a:t>
            </a:r>
          </a:p>
          <a:p>
            <a:pPr lvl="0"/>
            <a:r>
              <a:rPr lang="en-US" dirty="0"/>
              <a:t>your text </a:t>
            </a:r>
          </a:p>
          <a:p>
            <a:pPr lvl="0"/>
            <a:r>
              <a:rPr lang="en-US" dirty="0"/>
              <a:t>here</a:t>
            </a:r>
          </a:p>
        </p:txBody>
      </p:sp>
      <p:sp>
        <p:nvSpPr>
          <p:cNvPr id="13" name="Text Placeholder 2">
            <a:extLst>
              <a:ext uri="{FF2B5EF4-FFF2-40B4-BE49-F238E27FC236}">
                <a16:creationId xmlns:a16="http://schemas.microsoft.com/office/drawing/2014/main" id="{07EA2DB5-E9E9-544D-8D39-24F722D644E3}"/>
              </a:ext>
            </a:extLst>
          </p:cNvPr>
          <p:cNvSpPr>
            <a:spLocks noGrp="1"/>
          </p:cNvSpPr>
          <p:nvPr>
            <p:ph type="body" sz="quarter" idx="14" hasCustomPrompt="1"/>
          </p:nvPr>
        </p:nvSpPr>
        <p:spPr>
          <a:xfrm>
            <a:off x="1218007" y="4808098"/>
            <a:ext cx="4322269" cy="820868"/>
          </a:xfrm>
        </p:spPr>
        <p:txBody>
          <a:bodyPr>
            <a:noAutofit/>
          </a:bodyPr>
          <a:lstStyle>
            <a:lvl1pPr marL="0" indent="0" algn="l">
              <a:lnSpc>
                <a:spcPct val="150000"/>
              </a:lnSpc>
              <a:buNone/>
              <a:defRPr sz="1100" b="0" i="0">
                <a:solidFill>
                  <a:schemeClr val="bg1"/>
                </a:solidFill>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234316855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additive="base">
                                        <p:cTn id="12"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2">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2">
                                            <p:txEl>
                                              <p:pRg st="1" end="1"/>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 calcmode="lin" valueType="num">
                                      <p:cBhvr additive="base">
                                        <p:cTn id="22"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2">
                                            <p:txEl>
                                              <p:pRg st="2" end="2"/>
                                            </p:txEl>
                                          </p:spTgt>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P spid="12" grpId="0" build="p">
        <p:tmplLst>
          <p:tmpl lvl="1">
            <p:tnLst>
              <p:par>
                <p:cTn presetID="12" presetClass="entr" presetSubtype="4"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Lst>
      </p:bldP>
      <p:bldP spid="13" grpId="0" build="p">
        <p:tmplLst>
          <p:tmpl lvl="1">
            <p:tnLst>
              <p:par>
                <p:cTn presetID="1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_Slide_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AC33FB-7D0F-7C4A-B3F9-A89B9C3F413B}"/>
              </a:ext>
            </a:extLst>
          </p:cNvPr>
          <p:cNvSpPr/>
          <p:nvPr userDrawn="1"/>
        </p:nvSpPr>
        <p:spPr>
          <a:xfrm>
            <a:off x="0" y="0"/>
            <a:ext cx="12192000" cy="6858000"/>
          </a:xfrm>
          <a:prstGeom prst="rect">
            <a:avLst/>
          </a:prstGeom>
          <a:gradFill flip="none" rotWithShape="1">
            <a:gsLst>
              <a:gs pos="0">
                <a:schemeClr val="tx2"/>
              </a:gs>
              <a:gs pos="23000">
                <a:schemeClr val="tx1"/>
              </a:gs>
              <a:gs pos="69000">
                <a:schemeClr val="tx1">
                  <a:lumMod val="50000"/>
                </a:schemeClr>
              </a:gs>
              <a:gs pos="97000">
                <a:schemeClr val="tx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a:endParaRPr>
          </a:p>
        </p:txBody>
      </p:sp>
      <p:pic>
        <p:nvPicPr>
          <p:cNvPr id="14" name="Picture 13">
            <a:extLst>
              <a:ext uri="{FF2B5EF4-FFF2-40B4-BE49-F238E27FC236}">
                <a16:creationId xmlns:a16="http://schemas.microsoft.com/office/drawing/2014/main" id="{A8EBE488-07F1-A146-B59E-F30ED2A0E3BB}"/>
              </a:ext>
            </a:extLst>
          </p:cNvPr>
          <p:cNvPicPr>
            <a:picLocks noChangeAspect="1"/>
          </p:cNvPicPr>
          <p:nvPr userDrawn="1"/>
        </p:nvPicPr>
        <p:blipFill>
          <a:blip r:embed="rId2"/>
          <a:stretch>
            <a:fillRect/>
          </a:stretch>
        </p:blipFill>
        <p:spPr>
          <a:xfrm>
            <a:off x="0" y="0"/>
            <a:ext cx="12179300" cy="6858000"/>
          </a:xfrm>
          <a:prstGeom prst="rect">
            <a:avLst/>
          </a:prstGeom>
        </p:spPr>
      </p:pic>
      <p:grpSp>
        <p:nvGrpSpPr>
          <p:cNvPr id="15" name="Group 14">
            <a:extLst>
              <a:ext uri="{FF2B5EF4-FFF2-40B4-BE49-F238E27FC236}">
                <a16:creationId xmlns:a16="http://schemas.microsoft.com/office/drawing/2014/main" id="{25BB94C9-EE60-0B4C-BAD1-9C48FFECD01E}"/>
              </a:ext>
            </a:extLst>
          </p:cNvPr>
          <p:cNvGrpSpPr/>
          <p:nvPr userDrawn="1"/>
        </p:nvGrpSpPr>
        <p:grpSpPr>
          <a:xfrm>
            <a:off x="1313580" y="4500919"/>
            <a:ext cx="2997957" cy="11431"/>
            <a:chOff x="1313580" y="4500919"/>
            <a:chExt cx="2997957" cy="11431"/>
          </a:xfrm>
        </p:grpSpPr>
        <p:sp>
          <p:nvSpPr>
            <p:cNvPr id="16" name="Shape 1036">
              <a:extLst>
                <a:ext uri="{FF2B5EF4-FFF2-40B4-BE49-F238E27FC236}">
                  <a16:creationId xmlns:a16="http://schemas.microsoft.com/office/drawing/2014/main" id="{24A3BC1F-FB3C-9248-AD0B-BB61C2FAB1FF}"/>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dirty="0">
                <a:solidFill>
                  <a:schemeClr val="bg1"/>
                </a:solidFill>
                <a:latin typeface="Montserrat"/>
              </a:endParaRPr>
            </a:p>
          </p:txBody>
        </p:sp>
        <p:sp>
          <p:nvSpPr>
            <p:cNvPr id="17" name="Shape 1037">
              <a:extLst>
                <a:ext uri="{FF2B5EF4-FFF2-40B4-BE49-F238E27FC236}">
                  <a16:creationId xmlns:a16="http://schemas.microsoft.com/office/drawing/2014/main" id="{B884097E-DDBB-8148-9036-422A4A62D941}"/>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dirty="0">
                <a:solidFill>
                  <a:schemeClr val="bg1"/>
                </a:solidFill>
                <a:latin typeface="Montserrat"/>
              </a:endParaRPr>
            </a:p>
          </p:txBody>
        </p:sp>
      </p:grpSp>
      <p:sp>
        <p:nvSpPr>
          <p:cNvPr id="18" name="Text Placeholder 2">
            <a:extLst>
              <a:ext uri="{FF2B5EF4-FFF2-40B4-BE49-F238E27FC236}">
                <a16:creationId xmlns:a16="http://schemas.microsoft.com/office/drawing/2014/main" id="{96D02892-A711-C741-8D48-568A7C6705F6}"/>
              </a:ext>
            </a:extLst>
          </p:cNvPr>
          <p:cNvSpPr>
            <a:spLocks noGrp="1"/>
          </p:cNvSpPr>
          <p:nvPr>
            <p:ph type="body" sz="quarter" idx="12" hasCustomPrompt="1"/>
          </p:nvPr>
        </p:nvSpPr>
        <p:spPr>
          <a:xfrm>
            <a:off x="1218007" y="1493371"/>
            <a:ext cx="4322269" cy="204510"/>
          </a:xfrm>
        </p:spPr>
        <p:txBody>
          <a:bodyPr>
            <a:noAutofit/>
          </a:bodyPr>
          <a:lstStyle>
            <a:lvl1pPr marL="0" indent="0" algn="l">
              <a:buNone/>
              <a:defRPr sz="1100" b="0" i="0">
                <a:solidFill>
                  <a:schemeClr val="bg1"/>
                </a:solidFill>
                <a:latin typeface="Montserrat"/>
                <a:ea typeface="Montserrat"/>
              </a:defRPr>
            </a:lvl1pPr>
          </a:lstStyle>
          <a:p>
            <a:pPr lvl="0"/>
            <a:r>
              <a:rPr lang="en-US" dirty="0"/>
              <a:t>Put your subtitle here</a:t>
            </a:r>
          </a:p>
        </p:txBody>
      </p:sp>
      <p:sp>
        <p:nvSpPr>
          <p:cNvPr id="19" name="Text Placeholder 2">
            <a:extLst>
              <a:ext uri="{FF2B5EF4-FFF2-40B4-BE49-F238E27FC236}">
                <a16:creationId xmlns:a16="http://schemas.microsoft.com/office/drawing/2014/main" id="{4A284366-2177-7A41-8DC9-B2F58D89B846}"/>
              </a:ext>
            </a:extLst>
          </p:cNvPr>
          <p:cNvSpPr>
            <a:spLocks noGrp="1"/>
          </p:cNvSpPr>
          <p:nvPr>
            <p:ph type="body" sz="quarter" idx="13" hasCustomPrompt="1"/>
          </p:nvPr>
        </p:nvSpPr>
        <p:spPr>
          <a:xfrm>
            <a:off x="1218007" y="1779517"/>
            <a:ext cx="5057287" cy="2528117"/>
          </a:xfrm>
        </p:spPr>
        <p:txBody>
          <a:bodyPr>
            <a:noAutofit/>
          </a:bodyPr>
          <a:lstStyle>
            <a:lvl1pPr marL="0" indent="0" algn="l">
              <a:buNone/>
              <a:defRPr sz="5500" b="1" i="0">
                <a:solidFill>
                  <a:schemeClr val="bg1"/>
                </a:solidFill>
                <a:latin typeface="Montserrat"/>
                <a:ea typeface="Montserrat"/>
              </a:defRPr>
            </a:lvl1pPr>
          </a:lstStyle>
          <a:p>
            <a:pPr lvl="0"/>
            <a:r>
              <a:rPr lang="en-US" dirty="0"/>
              <a:t>Put </a:t>
            </a:r>
          </a:p>
          <a:p>
            <a:pPr lvl="0"/>
            <a:r>
              <a:rPr lang="en-US" dirty="0"/>
              <a:t>your text </a:t>
            </a:r>
          </a:p>
          <a:p>
            <a:pPr lvl="0"/>
            <a:r>
              <a:rPr lang="en-US" dirty="0"/>
              <a:t>here</a:t>
            </a:r>
          </a:p>
        </p:txBody>
      </p:sp>
      <p:sp>
        <p:nvSpPr>
          <p:cNvPr id="20" name="Text Placeholder 2">
            <a:extLst>
              <a:ext uri="{FF2B5EF4-FFF2-40B4-BE49-F238E27FC236}">
                <a16:creationId xmlns:a16="http://schemas.microsoft.com/office/drawing/2014/main" id="{2075ADD7-9642-6E4A-8338-69C1E56C673C}"/>
              </a:ext>
            </a:extLst>
          </p:cNvPr>
          <p:cNvSpPr>
            <a:spLocks noGrp="1"/>
          </p:cNvSpPr>
          <p:nvPr>
            <p:ph type="body" sz="quarter" idx="14" hasCustomPrompt="1"/>
          </p:nvPr>
        </p:nvSpPr>
        <p:spPr>
          <a:xfrm>
            <a:off x="1218007" y="4808098"/>
            <a:ext cx="4322269" cy="820868"/>
          </a:xfrm>
        </p:spPr>
        <p:txBody>
          <a:bodyPr>
            <a:noAutofit/>
          </a:bodyPr>
          <a:lstStyle>
            <a:lvl1pPr marL="0" indent="0" algn="l">
              <a:lnSpc>
                <a:spcPct val="150000"/>
              </a:lnSpc>
              <a:buNone/>
              <a:defRPr sz="1100" b="0" i="0">
                <a:solidFill>
                  <a:schemeClr val="bg1"/>
                </a:solidFill>
                <a:latin typeface="Montserrat"/>
                <a:ea typeface="Montserrat"/>
              </a:defRPr>
            </a:lvl1pPr>
          </a:lstStyle>
          <a:p>
            <a:pPr lvl="0"/>
            <a:r>
              <a:rPr lang="en-US" dirty="0"/>
              <a:t>Put your subtitle here</a:t>
            </a:r>
          </a:p>
        </p:txBody>
      </p:sp>
    </p:spTree>
    <p:extLst>
      <p:ext uri="{BB962C8B-B14F-4D97-AF65-F5344CB8AC3E}">
        <p14:creationId xmlns:p14="http://schemas.microsoft.com/office/powerpoint/2010/main" val="43911313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8">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19">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9">
                                            <p:txEl>
                                              <p:pRg st="1" end="1"/>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 calcmode="lin" valueType="num">
                                      <p:cBhvr additive="base">
                                        <p:cTn id="22"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19">
                                            <p:txEl>
                                              <p:pRg st="2" end="2"/>
                                            </p:txEl>
                                          </p:spTgt>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right)">
                                      <p:cBhvr>
                                        <p:cTn id="28" dur="500"/>
                                        <p:tgtEl>
                                          <p:spTgt spid="15"/>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 calcmode="lin" valueType="num">
                                      <p:cBhvr additive="base">
                                        <p:cTn id="32"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2" presetClass="entr" presetSubtype="4"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19" grpId="0" build="p">
        <p:tmplLst>
          <p:tmpl lvl="1">
            <p:tnLst>
              <p:par>
                <p:cTn presetID="12" presetClass="entr" presetSubtype="4"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p:tgtEl>
                          <p:spTgt spid="19"/>
                        </p:tgtEl>
                        <p:attrNameLst>
                          <p:attrName>ppt_y</p:attrName>
                        </p:attrNameLst>
                      </p:cBhvr>
                      <p:tavLst>
                        <p:tav tm="0">
                          <p:val>
                            <p:strVal val="#ppt_y+#ppt_h*1.125000"/>
                          </p:val>
                        </p:tav>
                        <p:tav tm="100000">
                          <p:val>
                            <p:strVal val="#ppt_y"/>
                          </p:val>
                        </p:tav>
                      </p:tavLst>
                    </p:anim>
                    <p:animEffect transition="in" filter="wipe(up)">
                      <p:cBhvr>
                        <p:cTn dur="500"/>
                        <p:tgtEl>
                          <p:spTgt spid="19"/>
                        </p:tgtEl>
                      </p:cBhvr>
                    </p:animEffect>
                  </p:childTnLst>
                </p:cTn>
              </p:par>
            </p:tnLst>
          </p:tmpl>
        </p:tmplLst>
      </p:bldP>
      <p:bldP spid="20" grpId="0" build="p">
        <p:tmplLst>
          <p:tmpl lvl="1">
            <p:tnLst>
              <p:par>
                <p:cTn presetID="12" presetClass="entr" presetSubtype="4"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up)">
                      <p:cBhvr>
                        <p:cTn dur="500"/>
                        <p:tgtEl>
                          <p:spTgt spid="20"/>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stract_Showcase_01">
    <p:spTree>
      <p:nvGrpSpPr>
        <p:cNvPr id="1" name=""/>
        <p:cNvGrpSpPr/>
        <p:nvPr/>
      </p:nvGrpSpPr>
      <p:grpSpPr>
        <a:xfrm>
          <a:off x="0" y="0"/>
          <a:ext cx="0" cy="0"/>
          <a:chOff x="0" y="0"/>
          <a:chExt cx="0" cy="0"/>
        </a:xfrm>
      </p:grpSpPr>
      <p:sp>
        <p:nvSpPr>
          <p:cNvPr id="8" name="Picture Placeholder 7"/>
          <p:cNvSpPr>
            <a:spLocks noGrp="1"/>
          </p:cNvSpPr>
          <p:nvPr>
            <p:ph type="pic" sz="quarter" idx="17" hasCustomPrompt="1"/>
          </p:nvPr>
        </p:nvSpPr>
        <p:spPr>
          <a:xfrm flipH="1">
            <a:off x="0" y="0"/>
            <a:ext cx="6229611" cy="6341065"/>
          </a:xfrm>
          <a:custGeom>
            <a:avLst/>
            <a:gdLst>
              <a:gd name="connsiteX0" fmla="*/ 1261721 w 5331224"/>
              <a:gd name="connsiteY0" fmla="*/ 0 h 5426605"/>
              <a:gd name="connsiteX1" fmla="*/ 5331224 w 5331224"/>
              <a:gd name="connsiteY1" fmla="*/ 0 h 5426605"/>
              <a:gd name="connsiteX2" fmla="*/ 5331224 w 5331224"/>
              <a:gd name="connsiteY2" fmla="*/ 4260264 h 5426605"/>
              <a:gd name="connsiteX3" fmla="*/ 4762871 w 5331224"/>
              <a:gd name="connsiteY3" fmla="*/ 4828618 h 5426605"/>
              <a:gd name="connsiteX4" fmla="*/ 1875533 w 5331224"/>
              <a:gd name="connsiteY4" fmla="*/ 4828618 h 5426605"/>
              <a:gd name="connsiteX5" fmla="*/ 597987 w 5331224"/>
              <a:gd name="connsiteY5" fmla="*/ 3551072 h 5426605"/>
              <a:gd name="connsiteX6" fmla="*/ 597987 w 5331224"/>
              <a:gd name="connsiteY6" fmla="*/ 663734 h 54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224" h="5426605">
                <a:moveTo>
                  <a:pt x="1261721" y="0"/>
                </a:moveTo>
                <a:lnTo>
                  <a:pt x="5331224" y="0"/>
                </a:lnTo>
                <a:lnTo>
                  <a:pt x="5331224" y="4260264"/>
                </a:lnTo>
                <a:lnTo>
                  <a:pt x="4762871" y="4828618"/>
                </a:lnTo>
                <a:cubicBezTo>
                  <a:pt x="3965555" y="5625934"/>
                  <a:pt x="2672849" y="5625934"/>
                  <a:pt x="1875533" y="4828618"/>
                </a:cubicBezTo>
                <a:lnTo>
                  <a:pt x="597987" y="3551072"/>
                </a:lnTo>
                <a:cubicBezTo>
                  <a:pt x="-199329" y="2753756"/>
                  <a:pt x="-199329" y="1461050"/>
                  <a:pt x="597987" y="663734"/>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grpSp>
        <p:nvGrpSpPr>
          <p:cNvPr id="25" name="Group 24">
            <a:extLst>
              <a:ext uri="{FF2B5EF4-FFF2-40B4-BE49-F238E27FC236}">
                <a16:creationId xmlns:a16="http://schemas.microsoft.com/office/drawing/2014/main" id="{AE9FD577-1D5B-B74F-B607-AD7A7E6521B8}"/>
              </a:ext>
            </a:extLst>
          </p:cNvPr>
          <p:cNvGrpSpPr/>
          <p:nvPr userDrawn="1"/>
        </p:nvGrpSpPr>
        <p:grpSpPr>
          <a:xfrm>
            <a:off x="6860104" y="4500919"/>
            <a:ext cx="2997957" cy="11431"/>
            <a:chOff x="1313580" y="4500919"/>
            <a:chExt cx="2997957" cy="11431"/>
          </a:xfrm>
        </p:grpSpPr>
        <p:sp>
          <p:nvSpPr>
            <p:cNvPr id="26" name="Shape 1036">
              <a:extLst>
                <a:ext uri="{FF2B5EF4-FFF2-40B4-BE49-F238E27FC236}">
                  <a16:creationId xmlns:a16="http://schemas.microsoft.com/office/drawing/2014/main" id="{518CB2AF-9847-4340-8276-E6F847043462}"/>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7" name="Shape 1037">
              <a:extLst>
                <a:ext uri="{FF2B5EF4-FFF2-40B4-BE49-F238E27FC236}">
                  <a16:creationId xmlns:a16="http://schemas.microsoft.com/office/drawing/2014/main" id="{20959ECB-F205-7842-91D0-6662F6814844}"/>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8" name="Text Placeholder 2">
            <a:extLst>
              <a:ext uri="{FF2B5EF4-FFF2-40B4-BE49-F238E27FC236}">
                <a16:creationId xmlns:a16="http://schemas.microsoft.com/office/drawing/2014/main" id="{D9AF06E1-2E75-0A4E-A77C-36EE58FF8F24}"/>
              </a:ext>
            </a:extLst>
          </p:cNvPr>
          <p:cNvSpPr>
            <a:spLocks noGrp="1"/>
          </p:cNvSpPr>
          <p:nvPr>
            <p:ph type="body" sz="quarter" idx="13" hasCustomPrompt="1"/>
          </p:nvPr>
        </p:nvSpPr>
        <p:spPr>
          <a:xfrm>
            <a:off x="6759476"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9" name="Text Placeholder 2">
            <a:extLst>
              <a:ext uri="{FF2B5EF4-FFF2-40B4-BE49-F238E27FC236}">
                <a16:creationId xmlns:a16="http://schemas.microsoft.com/office/drawing/2014/main" id="{9214211D-C273-CA40-B7D2-0739F1C8BA23}"/>
              </a:ext>
            </a:extLst>
          </p:cNvPr>
          <p:cNvSpPr>
            <a:spLocks noGrp="1"/>
          </p:cNvSpPr>
          <p:nvPr>
            <p:ph type="body" sz="quarter" idx="14" hasCustomPrompt="1"/>
          </p:nvPr>
        </p:nvSpPr>
        <p:spPr>
          <a:xfrm>
            <a:off x="6767593"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30" name="Text Placeholder 2">
            <a:extLst>
              <a:ext uri="{FF2B5EF4-FFF2-40B4-BE49-F238E27FC236}">
                <a16:creationId xmlns:a16="http://schemas.microsoft.com/office/drawing/2014/main" id="{1D06E9E8-B9AC-E748-BEE3-778A39DD77CC}"/>
              </a:ext>
            </a:extLst>
          </p:cNvPr>
          <p:cNvSpPr>
            <a:spLocks noGrp="1"/>
          </p:cNvSpPr>
          <p:nvPr>
            <p:ph type="body" sz="quarter" idx="15" hasCustomPrompt="1"/>
          </p:nvPr>
        </p:nvSpPr>
        <p:spPr>
          <a:xfrm>
            <a:off x="6753190"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9" name="Imagem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5640"/>
            <a:ext cx="930849" cy="930849"/>
          </a:xfrm>
          <a:prstGeom prst="rect">
            <a:avLst/>
          </a:prstGeom>
        </p:spPr>
      </p:pic>
    </p:spTree>
    <p:extLst>
      <p:ext uri="{BB962C8B-B14F-4D97-AF65-F5344CB8AC3E}">
        <p14:creationId xmlns:p14="http://schemas.microsoft.com/office/powerpoint/2010/main" val="36623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p:tgtEl>
                                          <p:spTgt spid="2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8">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 calcmode="lin" valueType="num">
                                      <p:cBhvr additive="base">
                                        <p:cTn id="12" dur="500"/>
                                        <p:tgtEl>
                                          <p:spTgt spid="29">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29">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 calcmode="lin" valueType="num">
                                      <p:cBhvr additive="base">
                                        <p:cTn id="17" dur="500"/>
                                        <p:tgtEl>
                                          <p:spTgt spid="29">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9">
                                            <p:txEl>
                                              <p:pRg st="1" end="1"/>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 calcmode="lin" valueType="num">
                                      <p:cBhvr additive="base">
                                        <p:cTn id="22" dur="500"/>
                                        <p:tgtEl>
                                          <p:spTgt spid="29">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29">
                                            <p:txEl>
                                              <p:pRg st="2" end="2"/>
                                            </p:txEl>
                                          </p:spTgt>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ppt_x</p:attrName>
                                        </p:attrNameLst>
                                      </p:cBhvr>
                                      <p:tavLst>
                                        <p:tav tm="0">
                                          <p:val>
                                            <p:strVal val="#ppt_x-#ppt_w*1.125000"/>
                                          </p:val>
                                        </p:tav>
                                        <p:tav tm="100000">
                                          <p:val>
                                            <p:strVal val="#ppt_x"/>
                                          </p:val>
                                        </p:tav>
                                      </p:tavLst>
                                    </p:anim>
                                    <p:animEffect transition="in" filter="wipe(right)">
                                      <p:cBhvr>
                                        <p:cTn id="28" dur="500"/>
                                        <p:tgtEl>
                                          <p:spTgt spid="25"/>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 calcmode="lin" valueType="num">
                                      <p:cBhvr additive="base">
                                        <p:cTn id="32"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0">
                                            <p:txEl>
                                              <p:pRg st="0" end="0"/>
                                            </p:txEl>
                                          </p:spTgt>
                                        </p:tgtEl>
                                      </p:cBhvr>
                                    </p:animEffect>
                                  </p:childTnLst>
                                </p:cTn>
                              </p:par>
                            </p:childTnLst>
                          </p:cTn>
                        </p:par>
                        <p:par>
                          <p:cTn id="34" fill="hold">
                            <p:stCondLst>
                              <p:cond delay="3000"/>
                            </p:stCondLst>
                            <p:childTnLst>
                              <p:par>
                                <p:cTn id="35" presetID="2" presetClass="entr" presetSubtype="9"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build="p">
        <p:tmplLst>
          <p:tmpl lvl="1">
            <p:tnLst>
              <p:par>
                <p:cTn presetID="1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uiExpand="1" build="p">
        <p:tmplLst>
          <p:tmpl lvl="1">
            <p:tnLst>
              <p:par>
                <p:cTn presetID="1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build="p">
        <p:tmplLst>
          <p:tmpl lvl="1">
            <p:tnLst>
              <p:par>
                <p:cTn presetID="12" presetClass="entr" presetSubtype="4"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tract_Showcase_0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E9B343-C914-B74A-B5FA-7677ED288D00}"/>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FF522A3-134A-CC41-A66E-F5742ED0B7B2}"/>
              </a:ext>
            </a:extLst>
          </p:cNvPr>
          <p:cNvGrpSpPr/>
          <p:nvPr userDrawn="1"/>
        </p:nvGrpSpPr>
        <p:grpSpPr>
          <a:xfrm>
            <a:off x="92449" y="575408"/>
            <a:ext cx="412448" cy="5971861"/>
            <a:chOff x="92449" y="575408"/>
            <a:chExt cx="412448" cy="5971861"/>
          </a:xfrm>
        </p:grpSpPr>
        <p:sp>
          <p:nvSpPr>
            <p:cNvPr id="11" name="Shape 2758">
              <a:extLst>
                <a:ext uri="{FF2B5EF4-FFF2-40B4-BE49-F238E27FC236}">
                  <a16:creationId xmlns:a16="http://schemas.microsoft.com/office/drawing/2014/main" id="{9321433E-1D30-3140-B84D-F45FAE88C3B8}"/>
                </a:ext>
              </a:extLst>
            </p:cNvPr>
            <p:cNvSpPr/>
            <p:nvPr userDrawn="1"/>
          </p:nvSpPr>
          <p:spPr>
            <a:xfrm>
              <a:off x="205374" y="3377556"/>
              <a:ext cx="182880" cy="182880"/>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nvGrpSpPr>
            <p:cNvPr id="12" name="Group 11">
              <a:extLst>
                <a:ext uri="{FF2B5EF4-FFF2-40B4-BE49-F238E27FC236}">
                  <a16:creationId xmlns:a16="http://schemas.microsoft.com/office/drawing/2014/main" id="{E5AF8367-0547-1A43-A813-74DA3F44ED50}"/>
                </a:ext>
              </a:extLst>
            </p:cNvPr>
            <p:cNvGrpSpPr/>
            <p:nvPr userDrawn="1"/>
          </p:nvGrpSpPr>
          <p:grpSpPr>
            <a:xfrm>
              <a:off x="92449" y="575408"/>
              <a:ext cx="412448" cy="338549"/>
              <a:chOff x="596490" y="345199"/>
              <a:chExt cx="627645" cy="515189"/>
            </a:xfrm>
          </p:grpSpPr>
          <p:sp>
            <p:nvSpPr>
              <p:cNvPr id="16" name="Freeform 5">
                <a:extLst>
                  <a:ext uri="{FF2B5EF4-FFF2-40B4-BE49-F238E27FC236}">
                    <a16:creationId xmlns:a16="http://schemas.microsoft.com/office/drawing/2014/main" id="{B03E7055-7FFD-9642-B12A-F7E8859039FF}"/>
                  </a:ext>
                </a:extLst>
              </p:cNvPr>
              <p:cNvSpPr>
                <a:spLocks/>
              </p:cNvSpPr>
              <p:nvPr/>
            </p:nvSpPr>
            <p:spPr bwMode="auto">
              <a:xfrm>
                <a:off x="596490" y="345199"/>
                <a:ext cx="457555" cy="515189"/>
              </a:xfrm>
              <a:custGeom>
                <a:avLst/>
                <a:gdLst>
                  <a:gd name="T0" fmla="*/ 60 w 183"/>
                  <a:gd name="T1" fmla="*/ 30 h 206"/>
                  <a:gd name="T2" fmla="*/ 60 w 183"/>
                  <a:gd name="T3" fmla="*/ 30 h 206"/>
                  <a:gd name="T4" fmla="*/ 74 w 183"/>
                  <a:gd name="T5" fmla="*/ 36 h 206"/>
                  <a:gd name="T6" fmla="*/ 127 w 183"/>
                  <a:gd name="T7" fmla="*/ 91 h 206"/>
                  <a:gd name="T8" fmla="*/ 133 w 183"/>
                  <a:gd name="T9" fmla="*/ 91 h 206"/>
                  <a:gd name="T10" fmla="*/ 183 w 183"/>
                  <a:gd name="T11" fmla="*/ 39 h 206"/>
                  <a:gd name="T12" fmla="*/ 103 w 183"/>
                  <a:gd name="T13" fmla="*/ 0 h 206"/>
                  <a:gd name="T14" fmla="*/ 0 w 183"/>
                  <a:gd name="T15" fmla="*/ 103 h 206"/>
                  <a:gd name="T16" fmla="*/ 103 w 183"/>
                  <a:gd name="T17" fmla="*/ 206 h 206"/>
                  <a:gd name="T18" fmla="*/ 172 w 183"/>
                  <a:gd name="T19" fmla="*/ 179 h 206"/>
                  <a:gd name="T20" fmla="*/ 172 w 183"/>
                  <a:gd name="T21" fmla="*/ 107 h 206"/>
                  <a:gd name="T22" fmla="*/ 169 w 183"/>
                  <a:gd name="T23" fmla="*/ 106 h 206"/>
                  <a:gd name="T24" fmla="*/ 136 w 183"/>
                  <a:gd name="T25" fmla="*/ 144 h 206"/>
                  <a:gd name="T26" fmla="*/ 124 w 183"/>
                  <a:gd name="T27" fmla="*/ 144 h 206"/>
                  <a:gd name="T28" fmla="*/ 91 w 183"/>
                  <a:gd name="T29" fmla="*/ 106 h 206"/>
                  <a:gd name="T30" fmla="*/ 88 w 183"/>
                  <a:gd name="T31" fmla="*/ 107 h 206"/>
                  <a:gd name="T32" fmla="*/ 88 w 183"/>
                  <a:gd name="T33" fmla="*/ 181 h 206"/>
                  <a:gd name="T34" fmla="*/ 51 w 183"/>
                  <a:gd name="T35" fmla="*/ 147 h 206"/>
                  <a:gd name="T36" fmla="*/ 51 w 183"/>
                  <a:gd name="T37" fmla="*/ 40 h 206"/>
                  <a:gd name="T38" fmla="*/ 60 w 183"/>
                  <a:gd name="T39" fmla="*/ 3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06">
                    <a:moveTo>
                      <a:pt x="60" y="30"/>
                    </a:moveTo>
                    <a:cubicBezTo>
                      <a:pt x="60" y="30"/>
                      <a:pt x="60" y="30"/>
                      <a:pt x="60" y="30"/>
                    </a:cubicBezTo>
                    <a:cubicBezTo>
                      <a:pt x="65" y="30"/>
                      <a:pt x="70" y="32"/>
                      <a:pt x="74" y="36"/>
                    </a:cubicBezTo>
                    <a:cubicBezTo>
                      <a:pt x="127" y="91"/>
                      <a:pt x="127" y="91"/>
                      <a:pt x="127" y="91"/>
                    </a:cubicBezTo>
                    <a:cubicBezTo>
                      <a:pt x="129" y="93"/>
                      <a:pt x="131" y="93"/>
                      <a:pt x="133" y="91"/>
                    </a:cubicBezTo>
                    <a:cubicBezTo>
                      <a:pt x="183" y="39"/>
                      <a:pt x="183" y="39"/>
                      <a:pt x="183" y="39"/>
                    </a:cubicBezTo>
                    <a:cubicBezTo>
                      <a:pt x="165" y="15"/>
                      <a:pt x="135" y="0"/>
                      <a:pt x="103" y="0"/>
                    </a:cubicBezTo>
                    <a:cubicBezTo>
                      <a:pt x="46" y="0"/>
                      <a:pt x="0" y="46"/>
                      <a:pt x="0" y="103"/>
                    </a:cubicBezTo>
                    <a:cubicBezTo>
                      <a:pt x="0" y="160"/>
                      <a:pt x="46" y="206"/>
                      <a:pt x="103" y="206"/>
                    </a:cubicBezTo>
                    <a:cubicBezTo>
                      <a:pt x="129" y="206"/>
                      <a:pt x="154" y="195"/>
                      <a:pt x="172" y="179"/>
                    </a:cubicBezTo>
                    <a:cubicBezTo>
                      <a:pt x="172" y="107"/>
                      <a:pt x="172" y="107"/>
                      <a:pt x="172" y="107"/>
                    </a:cubicBezTo>
                    <a:cubicBezTo>
                      <a:pt x="172" y="106"/>
                      <a:pt x="170" y="105"/>
                      <a:pt x="169" y="106"/>
                    </a:cubicBezTo>
                    <a:cubicBezTo>
                      <a:pt x="136" y="144"/>
                      <a:pt x="136" y="144"/>
                      <a:pt x="136" y="144"/>
                    </a:cubicBezTo>
                    <a:cubicBezTo>
                      <a:pt x="133" y="147"/>
                      <a:pt x="127" y="147"/>
                      <a:pt x="124" y="144"/>
                    </a:cubicBezTo>
                    <a:cubicBezTo>
                      <a:pt x="91" y="106"/>
                      <a:pt x="91" y="106"/>
                      <a:pt x="91" y="106"/>
                    </a:cubicBezTo>
                    <a:cubicBezTo>
                      <a:pt x="90" y="105"/>
                      <a:pt x="88" y="106"/>
                      <a:pt x="88" y="107"/>
                    </a:cubicBezTo>
                    <a:cubicBezTo>
                      <a:pt x="88" y="181"/>
                      <a:pt x="88" y="181"/>
                      <a:pt x="88" y="181"/>
                    </a:cubicBezTo>
                    <a:cubicBezTo>
                      <a:pt x="68" y="181"/>
                      <a:pt x="51" y="167"/>
                      <a:pt x="51" y="147"/>
                    </a:cubicBezTo>
                    <a:cubicBezTo>
                      <a:pt x="51" y="40"/>
                      <a:pt x="51" y="40"/>
                      <a:pt x="51" y="40"/>
                    </a:cubicBezTo>
                    <a:cubicBezTo>
                      <a:pt x="51" y="34"/>
                      <a:pt x="55" y="30"/>
                      <a:pt x="60" y="30"/>
                    </a:cubicBezTo>
                    <a:close/>
                  </a:path>
                </a:pathLst>
              </a:custGeom>
              <a:gradFill>
                <a:gsLst>
                  <a:gs pos="0">
                    <a:schemeClr val="accent1">
                      <a:lumMod val="5000"/>
                      <a:lumOff val="95000"/>
                    </a:schemeClr>
                  </a:gs>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Freeform 6">
                <a:extLst>
                  <a:ext uri="{FF2B5EF4-FFF2-40B4-BE49-F238E27FC236}">
                    <a16:creationId xmlns:a16="http://schemas.microsoft.com/office/drawing/2014/main" id="{78787860-D5E2-2546-89A2-D72DB032285D}"/>
                  </a:ext>
                </a:extLst>
              </p:cNvPr>
              <p:cNvSpPr>
                <a:spLocks/>
              </p:cNvSpPr>
              <p:nvPr/>
            </p:nvSpPr>
            <p:spPr bwMode="auto">
              <a:xfrm>
                <a:off x="1081456" y="665347"/>
                <a:ext cx="90316" cy="89965"/>
              </a:xfrm>
              <a:custGeom>
                <a:avLst/>
                <a:gdLst>
                  <a:gd name="T0" fmla="*/ 30 w 36"/>
                  <a:gd name="T1" fmla="*/ 0 h 36"/>
                  <a:gd name="T2" fmla="*/ 6 w 36"/>
                  <a:gd name="T3" fmla="*/ 0 h 36"/>
                  <a:gd name="T4" fmla="*/ 0 w 36"/>
                  <a:gd name="T5" fmla="*/ 5 h 36"/>
                  <a:gd name="T6" fmla="*/ 0 w 36"/>
                  <a:gd name="T7" fmla="*/ 30 h 36"/>
                  <a:gd name="T8" fmla="*/ 6 w 36"/>
                  <a:gd name="T9" fmla="*/ 36 h 36"/>
                  <a:gd name="T10" fmla="*/ 30 w 36"/>
                  <a:gd name="T11" fmla="*/ 36 h 36"/>
                  <a:gd name="T12" fmla="*/ 36 w 36"/>
                  <a:gd name="T13" fmla="*/ 30 h 36"/>
                  <a:gd name="T14" fmla="*/ 36 w 36"/>
                  <a:gd name="T15" fmla="*/ 5 h 36"/>
                  <a:gd name="T16" fmla="*/ 30 w 3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6">
                    <a:moveTo>
                      <a:pt x="30" y="0"/>
                    </a:moveTo>
                    <a:cubicBezTo>
                      <a:pt x="6" y="0"/>
                      <a:pt x="6" y="0"/>
                      <a:pt x="6" y="0"/>
                    </a:cubicBezTo>
                    <a:cubicBezTo>
                      <a:pt x="3" y="0"/>
                      <a:pt x="0" y="2"/>
                      <a:pt x="0" y="5"/>
                    </a:cubicBezTo>
                    <a:cubicBezTo>
                      <a:pt x="0" y="30"/>
                      <a:pt x="0" y="30"/>
                      <a:pt x="0" y="30"/>
                    </a:cubicBezTo>
                    <a:cubicBezTo>
                      <a:pt x="0" y="33"/>
                      <a:pt x="3" y="36"/>
                      <a:pt x="6" y="36"/>
                    </a:cubicBezTo>
                    <a:cubicBezTo>
                      <a:pt x="30" y="36"/>
                      <a:pt x="30" y="36"/>
                      <a:pt x="30" y="36"/>
                    </a:cubicBezTo>
                    <a:cubicBezTo>
                      <a:pt x="33" y="36"/>
                      <a:pt x="36" y="33"/>
                      <a:pt x="36" y="30"/>
                    </a:cubicBezTo>
                    <a:cubicBezTo>
                      <a:pt x="36" y="5"/>
                      <a:pt x="36" y="5"/>
                      <a:pt x="36" y="5"/>
                    </a:cubicBezTo>
                    <a:cubicBezTo>
                      <a:pt x="36" y="2"/>
                      <a:pt x="33" y="0"/>
                      <a:pt x="30" y="0"/>
                    </a:cubicBezTo>
                    <a:close/>
                  </a:path>
                </a:pathLst>
              </a:custGeom>
              <a:gradFill>
                <a:gsLst>
                  <a:gs pos="0">
                    <a:schemeClr val="accent1">
                      <a:lumMod val="5000"/>
                      <a:lumOff val="95000"/>
                    </a:schemeClr>
                  </a:gs>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8" name="Freeform 7">
                <a:extLst>
                  <a:ext uri="{FF2B5EF4-FFF2-40B4-BE49-F238E27FC236}">
                    <a16:creationId xmlns:a16="http://schemas.microsoft.com/office/drawing/2014/main" id="{FE8CCFF4-5898-0045-ABE0-66FE9F7F7E66}"/>
                  </a:ext>
                </a:extLst>
              </p:cNvPr>
              <p:cNvSpPr>
                <a:spLocks/>
              </p:cNvSpPr>
              <p:nvPr/>
            </p:nvSpPr>
            <p:spPr bwMode="auto">
              <a:xfrm>
                <a:off x="1099028" y="522669"/>
                <a:ext cx="67474" cy="67474"/>
              </a:xfrm>
              <a:custGeom>
                <a:avLst/>
                <a:gdLst>
                  <a:gd name="T0" fmla="*/ 5 w 27"/>
                  <a:gd name="T1" fmla="*/ 27 h 27"/>
                  <a:gd name="T2" fmla="*/ 22 w 27"/>
                  <a:gd name="T3" fmla="*/ 27 h 27"/>
                  <a:gd name="T4" fmla="*/ 27 w 27"/>
                  <a:gd name="T5" fmla="*/ 22 h 27"/>
                  <a:gd name="T6" fmla="*/ 27 w 27"/>
                  <a:gd name="T7" fmla="*/ 5 h 27"/>
                  <a:gd name="T8" fmla="*/ 22 w 27"/>
                  <a:gd name="T9" fmla="*/ 0 h 27"/>
                  <a:gd name="T10" fmla="*/ 5 w 27"/>
                  <a:gd name="T11" fmla="*/ 0 h 27"/>
                  <a:gd name="T12" fmla="*/ 0 w 27"/>
                  <a:gd name="T13" fmla="*/ 5 h 27"/>
                  <a:gd name="T14" fmla="*/ 0 w 27"/>
                  <a:gd name="T15" fmla="*/ 22 h 27"/>
                  <a:gd name="T16" fmla="*/ 5 w 27"/>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7">
                    <a:moveTo>
                      <a:pt x="5" y="27"/>
                    </a:moveTo>
                    <a:cubicBezTo>
                      <a:pt x="22" y="27"/>
                      <a:pt x="22" y="27"/>
                      <a:pt x="22" y="27"/>
                    </a:cubicBezTo>
                    <a:cubicBezTo>
                      <a:pt x="24" y="27"/>
                      <a:pt x="27" y="25"/>
                      <a:pt x="27" y="22"/>
                    </a:cubicBezTo>
                    <a:cubicBezTo>
                      <a:pt x="27" y="5"/>
                      <a:pt x="27" y="5"/>
                      <a:pt x="27" y="5"/>
                    </a:cubicBezTo>
                    <a:cubicBezTo>
                      <a:pt x="27" y="2"/>
                      <a:pt x="24" y="0"/>
                      <a:pt x="22" y="0"/>
                    </a:cubicBezTo>
                    <a:cubicBezTo>
                      <a:pt x="5" y="0"/>
                      <a:pt x="5" y="0"/>
                      <a:pt x="5" y="0"/>
                    </a:cubicBezTo>
                    <a:cubicBezTo>
                      <a:pt x="2" y="0"/>
                      <a:pt x="0" y="2"/>
                      <a:pt x="0" y="5"/>
                    </a:cubicBezTo>
                    <a:cubicBezTo>
                      <a:pt x="0" y="22"/>
                      <a:pt x="0" y="22"/>
                      <a:pt x="0" y="22"/>
                    </a:cubicBezTo>
                    <a:cubicBezTo>
                      <a:pt x="0" y="25"/>
                      <a:pt x="2" y="27"/>
                      <a:pt x="5" y="27"/>
                    </a:cubicBezTo>
                    <a:close/>
                  </a:path>
                </a:pathLst>
              </a:custGeom>
              <a:gradFill>
                <a:gsLst>
                  <a:gs pos="0">
                    <a:schemeClr val="accent1">
                      <a:lumMod val="5000"/>
                      <a:lumOff val="95000"/>
                    </a:schemeClr>
                  </a:gs>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Freeform 8">
                <a:extLst>
                  <a:ext uri="{FF2B5EF4-FFF2-40B4-BE49-F238E27FC236}">
                    <a16:creationId xmlns:a16="http://schemas.microsoft.com/office/drawing/2014/main" id="{A2E19D84-00EF-0F4C-962C-0B8F9E8C5389}"/>
                  </a:ext>
                </a:extLst>
              </p:cNvPr>
              <p:cNvSpPr>
                <a:spLocks/>
              </p:cNvSpPr>
              <p:nvPr/>
            </p:nvSpPr>
            <p:spPr bwMode="auto">
              <a:xfrm>
                <a:off x="1171773" y="597874"/>
                <a:ext cx="52362" cy="52362"/>
              </a:xfrm>
              <a:custGeom>
                <a:avLst/>
                <a:gdLst>
                  <a:gd name="T0" fmla="*/ 18 w 21"/>
                  <a:gd name="T1" fmla="*/ 0 h 21"/>
                  <a:gd name="T2" fmla="*/ 4 w 21"/>
                  <a:gd name="T3" fmla="*/ 0 h 21"/>
                  <a:gd name="T4" fmla="*/ 0 w 21"/>
                  <a:gd name="T5" fmla="*/ 4 h 21"/>
                  <a:gd name="T6" fmla="*/ 0 w 21"/>
                  <a:gd name="T7" fmla="*/ 18 h 21"/>
                  <a:gd name="T8" fmla="*/ 4 w 21"/>
                  <a:gd name="T9" fmla="*/ 21 h 21"/>
                  <a:gd name="T10" fmla="*/ 18 w 21"/>
                  <a:gd name="T11" fmla="*/ 21 h 21"/>
                  <a:gd name="T12" fmla="*/ 21 w 21"/>
                  <a:gd name="T13" fmla="*/ 18 h 21"/>
                  <a:gd name="T14" fmla="*/ 21 w 21"/>
                  <a:gd name="T15" fmla="*/ 4 h 21"/>
                  <a:gd name="T16" fmla="*/ 18 w 21"/>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8" y="0"/>
                    </a:moveTo>
                    <a:cubicBezTo>
                      <a:pt x="4" y="0"/>
                      <a:pt x="4" y="0"/>
                      <a:pt x="4" y="0"/>
                    </a:cubicBezTo>
                    <a:cubicBezTo>
                      <a:pt x="2" y="0"/>
                      <a:pt x="0" y="2"/>
                      <a:pt x="0" y="4"/>
                    </a:cubicBezTo>
                    <a:cubicBezTo>
                      <a:pt x="0" y="18"/>
                      <a:pt x="0" y="18"/>
                      <a:pt x="0" y="18"/>
                    </a:cubicBezTo>
                    <a:cubicBezTo>
                      <a:pt x="0" y="20"/>
                      <a:pt x="2" y="21"/>
                      <a:pt x="4" y="21"/>
                    </a:cubicBezTo>
                    <a:cubicBezTo>
                      <a:pt x="18" y="21"/>
                      <a:pt x="18" y="21"/>
                      <a:pt x="18" y="21"/>
                    </a:cubicBezTo>
                    <a:cubicBezTo>
                      <a:pt x="20" y="21"/>
                      <a:pt x="21" y="20"/>
                      <a:pt x="21" y="18"/>
                    </a:cubicBezTo>
                    <a:cubicBezTo>
                      <a:pt x="21" y="4"/>
                      <a:pt x="21" y="4"/>
                      <a:pt x="21" y="4"/>
                    </a:cubicBezTo>
                    <a:cubicBezTo>
                      <a:pt x="21" y="2"/>
                      <a:pt x="20" y="0"/>
                      <a:pt x="18" y="0"/>
                    </a:cubicBezTo>
                    <a:close/>
                  </a:path>
                </a:pathLst>
              </a:custGeom>
              <a:gradFill>
                <a:gsLst>
                  <a:gs pos="0">
                    <a:schemeClr val="accent1">
                      <a:lumMod val="5000"/>
                      <a:lumOff val="95000"/>
                    </a:schemeClr>
                  </a:gs>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Freeform 9">
                <a:extLst>
                  <a:ext uri="{FF2B5EF4-FFF2-40B4-BE49-F238E27FC236}">
                    <a16:creationId xmlns:a16="http://schemas.microsoft.com/office/drawing/2014/main" id="{D02697A2-3AA0-5A47-BD38-F5EAEB25F9C2}"/>
                  </a:ext>
                </a:extLst>
              </p:cNvPr>
              <p:cNvSpPr>
                <a:spLocks/>
              </p:cNvSpPr>
              <p:nvPr/>
            </p:nvSpPr>
            <p:spPr bwMode="auto">
              <a:xfrm>
                <a:off x="1166501" y="470306"/>
                <a:ext cx="37602" cy="37602"/>
              </a:xfrm>
              <a:custGeom>
                <a:avLst/>
                <a:gdLst>
                  <a:gd name="T0" fmla="*/ 2 w 15"/>
                  <a:gd name="T1" fmla="*/ 15 h 15"/>
                  <a:gd name="T2" fmla="*/ 12 w 15"/>
                  <a:gd name="T3" fmla="*/ 15 h 15"/>
                  <a:gd name="T4" fmla="*/ 15 w 15"/>
                  <a:gd name="T5" fmla="*/ 12 h 15"/>
                  <a:gd name="T6" fmla="*/ 15 w 15"/>
                  <a:gd name="T7" fmla="*/ 3 h 15"/>
                  <a:gd name="T8" fmla="*/ 12 w 15"/>
                  <a:gd name="T9" fmla="*/ 0 h 15"/>
                  <a:gd name="T10" fmla="*/ 2 w 15"/>
                  <a:gd name="T11" fmla="*/ 0 h 15"/>
                  <a:gd name="T12" fmla="*/ 0 w 15"/>
                  <a:gd name="T13" fmla="*/ 3 h 15"/>
                  <a:gd name="T14" fmla="*/ 0 w 15"/>
                  <a:gd name="T15" fmla="*/ 12 h 15"/>
                  <a:gd name="T16" fmla="*/ 2 w 1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2" y="15"/>
                    </a:moveTo>
                    <a:cubicBezTo>
                      <a:pt x="12" y="15"/>
                      <a:pt x="12" y="15"/>
                      <a:pt x="12" y="15"/>
                    </a:cubicBezTo>
                    <a:cubicBezTo>
                      <a:pt x="14" y="15"/>
                      <a:pt x="15" y="14"/>
                      <a:pt x="15" y="12"/>
                    </a:cubicBezTo>
                    <a:cubicBezTo>
                      <a:pt x="15" y="3"/>
                      <a:pt x="15" y="3"/>
                      <a:pt x="15" y="3"/>
                    </a:cubicBezTo>
                    <a:cubicBezTo>
                      <a:pt x="15" y="1"/>
                      <a:pt x="14" y="0"/>
                      <a:pt x="12" y="0"/>
                    </a:cubicBezTo>
                    <a:cubicBezTo>
                      <a:pt x="2" y="0"/>
                      <a:pt x="2" y="0"/>
                      <a:pt x="2" y="0"/>
                    </a:cubicBezTo>
                    <a:cubicBezTo>
                      <a:pt x="1" y="0"/>
                      <a:pt x="0" y="1"/>
                      <a:pt x="0" y="3"/>
                    </a:cubicBezTo>
                    <a:cubicBezTo>
                      <a:pt x="0" y="12"/>
                      <a:pt x="0" y="12"/>
                      <a:pt x="0" y="12"/>
                    </a:cubicBezTo>
                    <a:cubicBezTo>
                      <a:pt x="0" y="14"/>
                      <a:pt x="1" y="15"/>
                      <a:pt x="2" y="15"/>
                    </a:cubicBezTo>
                    <a:close/>
                  </a:path>
                </a:pathLst>
              </a:custGeom>
              <a:gradFill>
                <a:gsLst>
                  <a:gs pos="0">
                    <a:schemeClr val="accent1">
                      <a:lumMod val="5000"/>
                      <a:lumOff val="95000"/>
                    </a:schemeClr>
                  </a:gs>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13" name="Group 12">
              <a:extLst>
                <a:ext uri="{FF2B5EF4-FFF2-40B4-BE49-F238E27FC236}">
                  <a16:creationId xmlns:a16="http://schemas.microsoft.com/office/drawing/2014/main" id="{7315D02A-1348-B74F-8BBC-07AD2BC8810C}"/>
                </a:ext>
              </a:extLst>
            </p:cNvPr>
            <p:cNvGrpSpPr/>
            <p:nvPr userDrawn="1"/>
          </p:nvGrpSpPr>
          <p:grpSpPr>
            <a:xfrm>
              <a:off x="144314" y="6382011"/>
              <a:ext cx="360583" cy="165258"/>
              <a:chOff x="596491" y="6233331"/>
              <a:chExt cx="630332" cy="288886"/>
            </a:xfrm>
          </p:grpSpPr>
          <p:sp>
            <p:nvSpPr>
              <p:cNvPr id="14" name="Shape 2721">
                <a:extLst>
                  <a:ext uri="{FF2B5EF4-FFF2-40B4-BE49-F238E27FC236}">
                    <a16:creationId xmlns:a16="http://schemas.microsoft.com/office/drawing/2014/main" id="{2D7D6E02-FB3C-CA4B-AEBB-D5821052F149}"/>
                  </a:ext>
                </a:extLst>
              </p:cNvPr>
              <p:cNvSpPr/>
              <p:nvPr userDrawn="1"/>
            </p:nvSpPr>
            <p:spPr>
              <a:xfrm rot="16200000" flipV="1">
                <a:off x="596491" y="6234217"/>
                <a:ext cx="288000" cy="288000"/>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gradFill>
                <a:gsLst>
                  <a:gs pos="0">
                    <a:schemeClr val="accent1"/>
                  </a:gs>
                  <a:gs pos="100000">
                    <a:schemeClr val="accent6"/>
                  </a:gs>
                </a:gsLst>
                <a:lin ang="5400000" scaled="0"/>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sp>
            <p:nvSpPr>
              <p:cNvPr id="15" name="Shape 2722">
                <a:extLst>
                  <a:ext uri="{FF2B5EF4-FFF2-40B4-BE49-F238E27FC236}">
                    <a16:creationId xmlns:a16="http://schemas.microsoft.com/office/drawing/2014/main" id="{1B7C6757-8DB9-EB4F-9D52-DA7E4CE2D2B6}"/>
                  </a:ext>
                </a:extLst>
              </p:cNvPr>
              <p:cNvSpPr/>
              <p:nvPr userDrawn="1"/>
            </p:nvSpPr>
            <p:spPr>
              <a:xfrm rot="5400000">
                <a:off x="938823" y="6233331"/>
                <a:ext cx="288000" cy="288000"/>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gradFill>
                <a:gsLst>
                  <a:gs pos="0">
                    <a:schemeClr val="accent1"/>
                  </a:gs>
                  <a:gs pos="100000">
                    <a:schemeClr val="accent6"/>
                  </a:gs>
                </a:gsLst>
                <a:lin ang="5400000" scaled="0"/>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grpSp>
        <p:nvGrpSpPr>
          <p:cNvPr id="21" name="Group 20">
            <a:extLst>
              <a:ext uri="{FF2B5EF4-FFF2-40B4-BE49-F238E27FC236}">
                <a16:creationId xmlns:a16="http://schemas.microsoft.com/office/drawing/2014/main" id="{6C58E59E-E7D0-5B46-914F-29AF519C9ECA}"/>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4F082659-2BBD-B344-8162-D8B41980CC78}"/>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69A9EB83-D79C-654A-AA77-CD195BD67B8B}"/>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1C80E296-5007-5640-BC14-3692CE7C62A2}"/>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31" name="Text Placeholder 2">
            <a:extLst>
              <a:ext uri="{FF2B5EF4-FFF2-40B4-BE49-F238E27FC236}">
                <a16:creationId xmlns:a16="http://schemas.microsoft.com/office/drawing/2014/main" id="{E71CE5E6-3CFA-0646-9C12-976EB1D265F7}"/>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32" name="Text Placeholder 2">
            <a:extLst>
              <a:ext uri="{FF2B5EF4-FFF2-40B4-BE49-F238E27FC236}">
                <a16:creationId xmlns:a16="http://schemas.microsoft.com/office/drawing/2014/main" id="{7F8AEC58-898F-1346-9F28-0ADAC2884D6E}"/>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sp>
        <p:nvSpPr>
          <p:cNvPr id="33" name="Picture Placeholder 7">
            <a:extLst>
              <a:ext uri="{FF2B5EF4-FFF2-40B4-BE49-F238E27FC236}">
                <a16:creationId xmlns:a16="http://schemas.microsoft.com/office/drawing/2014/main" id="{24DCC20A-4386-0149-94F3-8B01FCB4DCAC}"/>
              </a:ext>
            </a:extLst>
          </p:cNvPr>
          <p:cNvSpPr>
            <a:spLocks noGrp="1"/>
          </p:cNvSpPr>
          <p:nvPr>
            <p:ph type="pic" sz="quarter" idx="17" hasCustomPrompt="1"/>
          </p:nvPr>
        </p:nvSpPr>
        <p:spPr>
          <a:xfrm rot="10800000">
            <a:off x="6275294" y="-2"/>
            <a:ext cx="5916706" cy="6223381"/>
          </a:xfrm>
          <a:custGeom>
            <a:avLst/>
            <a:gdLst>
              <a:gd name="connsiteX0" fmla="*/ 1261721 w 5331224"/>
              <a:gd name="connsiteY0" fmla="*/ 0 h 5426605"/>
              <a:gd name="connsiteX1" fmla="*/ 5331224 w 5331224"/>
              <a:gd name="connsiteY1" fmla="*/ 0 h 5426605"/>
              <a:gd name="connsiteX2" fmla="*/ 5331224 w 5331224"/>
              <a:gd name="connsiteY2" fmla="*/ 4260264 h 5426605"/>
              <a:gd name="connsiteX3" fmla="*/ 4762871 w 5331224"/>
              <a:gd name="connsiteY3" fmla="*/ 4828618 h 5426605"/>
              <a:gd name="connsiteX4" fmla="*/ 1875533 w 5331224"/>
              <a:gd name="connsiteY4" fmla="*/ 4828618 h 5426605"/>
              <a:gd name="connsiteX5" fmla="*/ 597987 w 5331224"/>
              <a:gd name="connsiteY5" fmla="*/ 3551072 h 5426605"/>
              <a:gd name="connsiteX6" fmla="*/ 597987 w 5331224"/>
              <a:gd name="connsiteY6" fmla="*/ 663734 h 54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224" h="5426605">
                <a:moveTo>
                  <a:pt x="1261721" y="0"/>
                </a:moveTo>
                <a:lnTo>
                  <a:pt x="5331224" y="0"/>
                </a:lnTo>
                <a:lnTo>
                  <a:pt x="5331224" y="4260264"/>
                </a:lnTo>
                <a:lnTo>
                  <a:pt x="4762871" y="4828618"/>
                </a:lnTo>
                <a:cubicBezTo>
                  <a:pt x="3965555" y="5625934"/>
                  <a:pt x="2672849" y="5625934"/>
                  <a:pt x="1875533" y="4828618"/>
                </a:cubicBezTo>
                <a:lnTo>
                  <a:pt x="597987" y="3551072"/>
                </a:lnTo>
                <a:cubicBezTo>
                  <a:pt x="-199329" y="2753756"/>
                  <a:pt x="-199329" y="1461050"/>
                  <a:pt x="597987" y="663734"/>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pic>
        <p:nvPicPr>
          <p:cNvPr id="25"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6" name="Imagem 25"/>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287570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4">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 calcmode="lin" valueType="num">
                                      <p:cBhvr additive="base">
                                        <p:cTn id="21"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1">
                                            <p:txEl>
                                              <p:pRg st="0" end="0"/>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31">
                                            <p:txEl>
                                              <p:pRg st="1" end="1"/>
                                            </p:txEl>
                                          </p:spTgt>
                                        </p:tgtEl>
                                        <p:attrNameLst>
                                          <p:attrName>style.visibility</p:attrName>
                                        </p:attrNameLst>
                                      </p:cBhvr>
                                      <p:to>
                                        <p:strVal val="visible"/>
                                      </p:to>
                                    </p:set>
                                    <p:anim calcmode="lin" valueType="num">
                                      <p:cBhvr additive="base">
                                        <p:cTn id="26" dur="500"/>
                                        <p:tgtEl>
                                          <p:spTgt spid="31">
                                            <p:txEl>
                                              <p:pRg st="1" end="1"/>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1">
                                            <p:txEl>
                                              <p:pRg st="1" end="1"/>
                                            </p:txEl>
                                          </p:spTgt>
                                        </p:tgtEl>
                                      </p:cBhvr>
                                    </p:animEffect>
                                  </p:childTnLst>
                                </p:cTn>
                              </p:par>
                            </p:childTnLst>
                          </p:cTn>
                        </p:par>
                        <p:par>
                          <p:cTn id="28" fill="hold">
                            <p:stCondLst>
                              <p:cond delay="2500"/>
                            </p:stCondLst>
                            <p:childTnLst>
                              <p:par>
                                <p:cTn id="29" presetID="12" presetClass="entr" presetSubtype="4" fill="hold" grpId="0" nodeType="afterEffect">
                                  <p:stCondLst>
                                    <p:cond delay="0"/>
                                  </p:stCondLst>
                                  <p:childTnLst>
                                    <p:set>
                                      <p:cBhvr>
                                        <p:cTn id="30" dur="1" fill="hold">
                                          <p:stCondLst>
                                            <p:cond delay="0"/>
                                          </p:stCondLst>
                                        </p:cTn>
                                        <p:tgtEl>
                                          <p:spTgt spid="31">
                                            <p:txEl>
                                              <p:pRg st="2" end="2"/>
                                            </p:txEl>
                                          </p:spTgt>
                                        </p:tgtEl>
                                        <p:attrNameLst>
                                          <p:attrName>style.visibility</p:attrName>
                                        </p:attrNameLst>
                                      </p:cBhvr>
                                      <p:to>
                                        <p:strVal val="visible"/>
                                      </p:to>
                                    </p:set>
                                    <p:anim calcmode="lin" valueType="num">
                                      <p:cBhvr additive="base">
                                        <p:cTn id="31" dur="500"/>
                                        <p:tgtEl>
                                          <p:spTgt spid="31">
                                            <p:txEl>
                                              <p:pRg st="2" end="2"/>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1">
                                            <p:txEl>
                                              <p:pRg st="2" end="2"/>
                                            </p:txEl>
                                          </p:spTgt>
                                        </p:tgtEl>
                                      </p:cBhvr>
                                    </p:animEffect>
                                  </p:childTnLst>
                                </p:cTn>
                              </p:par>
                            </p:childTnLst>
                          </p:cTn>
                        </p:par>
                        <p:par>
                          <p:cTn id="33" fill="hold">
                            <p:stCondLst>
                              <p:cond delay="3000"/>
                            </p:stCondLst>
                            <p:childTnLst>
                              <p:par>
                                <p:cTn id="34" presetID="1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p:tgtEl>
                                          <p:spTgt spid="21"/>
                                        </p:tgtEl>
                                        <p:attrNameLst>
                                          <p:attrName>ppt_x</p:attrName>
                                        </p:attrNameLst>
                                      </p:cBhvr>
                                      <p:tavLst>
                                        <p:tav tm="0">
                                          <p:val>
                                            <p:strVal val="#ppt_x-#ppt_w*1.125000"/>
                                          </p:val>
                                        </p:tav>
                                        <p:tav tm="100000">
                                          <p:val>
                                            <p:strVal val="#ppt_x"/>
                                          </p:val>
                                        </p:tav>
                                      </p:tavLst>
                                    </p:anim>
                                    <p:animEffect transition="in" filter="wipe(right)">
                                      <p:cBhvr>
                                        <p:cTn id="37" dur="500"/>
                                        <p:tgtEl>
                                          <p:spTgt spid="21"/>
                                        </p:tgtEl>
                                      </p:cBhvr>
                                    </p:animEffect>
                                  </p:childTnLst>
                                </p:cTn>
                              </p:par>
                            </p:childTnLst>
                          </p:cTn>
                        </p:par>
                        <p:par>
                          <p:cTn id="38" fill="hold">
                            <p:stCondLst>
                              <p:cond delay="3500"/>
                            </p:stCondLst>
                            <p:childTnLst>
                              <p:par>
                                <p:cTn id="39" presetID="12" presetClass="entr" presetSubtype="4" fill="hold" grpId="0" nodeType="after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anim calcmode="lin" valueType="num">
                                      <p:cBhvr additive="base">
                                        <p:cTn id="41"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2">
                                            <p:txEl>
                                              <p:pRg st="0" end="0"/>
                                            </p:txEl>
                                          </p:spTgt>
                                        </p:tgtEl>
                                      </p:cBhvr>
                                    </p:animEffect>
                                  </p:childTnLst>
                                </p:cTn>
                              </p:par>
                            </p:childTnLst>
                          </p:cTn>
                        </p:par>
                        <p:par>
                          <p:cTn id="43" fill="hold">
                            <p:stCondLst>
                              <p:cond delay="4000"/>
                            </p:stCondLst>
                            <p:childTnLst>
                              <p:par>
                                <p:cTn id="44" presetID="2" presetClass="entr" presetSubtype="3"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1+#ppt_w/2"/>
                                          </p:val>
                                        </p:tav>
                                        <p:tav tm="100000">
                                          <p:val>
                                            <p:strVal val="#ppt_x"/>
                                          </p:val>
                                        </p:tav>
                                      </p:tavLst>
                                    </p:anim>
                                    <p:anim calcmode="lin" valueType="num">
                                      <p:cBhvr additive="base">
                                        <p:cTn id="4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31" grpId="0" build="p">
        <p:tmplLst>
          <p:tmpl lvl="1">
            <p:tnLst>
              <p:par>
                <p:cTn presetID="12" presetClass="entr" presetSubtype="4"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stract_Showcase_04">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A260775-0BCA-244F-8D16-177AE4CF5187}"/>
              </a:ext>
            </a:extLst>
          </p:cNvPr>
          <p:cNvSpPr>
            <a:spLocks noGrp="1"/>
          </p:cNvSpPr>
          <p:nvPr>
            <p:ph type="pic" sz="quarter" idx="18" hasCustomPrompt="1"/>
          </p:nvPr>
        </p:nvSpPr>
        <p:spPr>
          <a:xfrm flipH="1">
            <a:off x="1138824" y="994984"/>
            <a:ext cx="4956717" cy="4868032"/>
          </a:xfrm>
          <a:custGeom>
            <a:avLst/>
            <a:gdLst>
              <a:gd name="connsiteX0" fmla="*/ 3130749 w 4956717"/>
              <a:gd name="connsiteY0" fmla="*/ 4269758 h 4868032"/>
              <a:gd name="connsiteX1" fmla="*/ 3256191 w 4956717"/>
              <a:gd name="connsiteY1" fmla="*/ 4320487 h 4868032"/>
              <a:gd name="connsiteX2" fmla="*/ 3256191 w 4956717"/>
              <a:gd name="connsiteY2" fmla="*/ 4570372 h 4868032"/>
              <a:gd name="connsiteX3" fmla="*/ 3005306 w 4956717"/>
              <a:gd name="connsiteY3" fmla="*/ 4570372 h 4868032"/>
              <a:gd name="connsiteX4" fmla="*/ 3005306 w 4956717"/>
              <a:gd name="connsiteY4" fmla="*/ 4320487 h 4868032"/>
              <a:gd name="connsiteX5" fmla="*/ 3130749 w 4956717"/>
              <a:gd name="connsiteY5" fmla="*/ 4269758 h 4868032"/>
              <a:gd name="connsiteX6" fmla="*/ 4305819 w 4956717"/>
              <a:gd name="connsiteY6" fmla="*/ 3117487 h 4868032"/>
              <a:gd name="connsiteX7" fmla="*/ 4425766 w 4956717"/>
              <a:gd name="connsiteY7" fmla="*/ 3166898 h 4868032"/>
              <a:gd name="connsiteX8" fmla="*/ 4425766 w 4956717"/>
              <a:gd name="connsiteY8" fmla="*/ 3407834 h 4868032"/>
              <a:gd name="connsiteX9" fmla="*/ 3584950 w 4956717"/>
              <a:gd name="connsiteY9" fmla="*/ 4245464 h 4868032"/>
              <a:gd name="connsiteX10" fmla="*/ 3345525 w 4956717"/>
              <a:gd name="connsiteY10" fmla="*/ 4245464 h 4868032"/>
              <a:gd name="connsiteX11" fmla="*/ 3345525 w 4956717"/>
              <a:gd name="connsiteY11" fmla="*/ 4006410 h 4868032"/>
              <a:gd name="connsiteX12" fmla="*/ 4184456 w 4956717"/>
              <a:gd name="connsiteY12" fmla="*/ 3166898 h 4868032"/>
              <a:gd name="connsiteX13" fmla="*/ 4305819 w 4956717"/>
              <a:gd name="connsiteY13" fmla="*/ 3117487 h 4868032"/>
              <a:gd name="connsiteX14" fmla="*/ 1615118 w 4956717"/>
              <a:gd name="connsiteY14" fmla="*/ 564572 h 4868032"/>
              <a:gd name="connsiteX15" fmla="*/ 1735066 w 4956717"/>
              <a:gd name="connsiteY15" fmla="*/ 613983 h 4868032"/>
              <a:gd name="connsiteX16" fmla="*/ 1735066 w 4956717"/>
              <a:gd name="connsiteY16" fmla="*/ 854918 h 4868032"/>
              <a:gd name="connsiteX17" fmla="*/ 896134 w 4956717"/>
              <a:gd name="connsiteY17" fmla="*/ 1694431 h 4868032"/>
              <a:gd name="connsiteX18" fmla="*/ 654824 w 4956717"/>
              <a:gd name="connsiteY18" fmla="*/ 1694431 h 4868032"/>
              <a:gd name="connsiteX19" fmla="*/ 654824 w 4956717"/>
              <a:gd name="connsiteY19" fmla="*/ 1453494 h 4868032"/>
              <a:gd name="connsiteX20" fmla="*/ 1493756 w 4956717"/>
              <a:gd name="connsiteY20" fmla="*/ 613983 h 4868032"/>
              <a:gd name="connsiteX21" fmla="*/ 1615118 w 4956717"/>
              <a:gd name="connsiteY21" fmla="*/ 564572 h 4868032"/>
              <a:gd name="connsiteX22" fmla="*/ 4785714 w 4956717"/>
              <a:gd name="connsiteY22" fmla="*/ 515049 h 4868032"/>
              <a:gd name="connsiteX23" fmla="*/ 4907185 w 4956717"/>
              <a:gd name="connsiteY23" fmla="*/ 564511 h 4868032"/>
              <a:gd name="connsiteX24" fmla="*/ 4907185 w 4956717"/>
              <a:gd name="connsiteY24" fmla="*/ 803813 h 4868032"/>
              <a:gd name="connsiteX25" fmla="*/ 4418471 w 4956717"/>
              <a:gd name="connsiteY25" fmla="*/ 1291841 h 4868032"/>
              <a:gd name="connsiteX26" fmla="*/ 4176945 w 4956717"/>
              <a:gd name="connsiteY26" fmla="*/ 1291841 h 4868032"/>
              <a:gd name="connsiteX27" fmla="*/ 4176945 w 4956717"/>
              <a:gd name="connsiteY27" fmla="*/ 1052538 h 4868032"/>
              <a:gd name="connsiteX28" fmla="*/ 4665659 w 4956717"/>
              <a:gd name="connsiteY28" fmla="*/ 564511 h 4868032"/>
              <a:gd name="connsiteX29" fmla="*/ 4785714 w 4956717"/>
              <a:gd name="connsiteY29" fmla="*/ 515049 h 4868032"/>
              <a:gd name="connsiteX30" fmla="*/ 3026428 w 4956717"/>
              <a:gd name="connsiteY30" fmla="*/ 326152 h 4868032"/>
              <a:gd name="connsiteX31" fmla="*/ 3146109 w 4956717"/>
              <a:gd name="connsiteY31" fmla="*/ 375551 h 4868032"/>
              <a:gd name="connsiteX32" fmla="*/ 3146109 w 4956717"/>
              <a:gd name="connsiteY32" fmla="*/ 616431 h 4868032"/>
              <a:gd name="connsiteX33" fmla="*/ 2891668 w 4956717"/>
              <a:gd name="connsiteY33" fmla="*/ 870482 h 4868032"/>
              <a:gd name="connsiteX34" fmla="*/ 2855858 w 4956717"/>
              <a:gd name="connsiteY34" fmla="*/ 1022913 h 4868032"/>
              <a:gd name="connsiteX35" fmla="*/ 2914285 w 4956717"/>
              <a:gd name="connsiteY35" fmla="*/ 1105715 h 4868032"/>
              <a:gd name="connsiteX36" fmla="*/ 2906747 w 4956717"/>
              <a:gd name="connsiteY36" fmla="*/ 1337184 h 4868032"/>
              <a:gd name="connsiteX37" fmla="*/ 2215046 w 4956717"/>
              <a:gd name="connsiteY37" fmla="*/ 2025947 h 4868032"/>
              <a:gd name="connsiteX38" fmla="*/ 2215046 w 4956717"/>
              <a:gd name="connsiteY38" fmla="*/ 2266825 h 4868032"/>
              <a:gd name="connsiteX39" fmla="*/ 2454408 w 4956717"/>
              <a:gd name="connsiteY39" fmla="*/ 2266825 h 4868032"/>
              <a:gd name="connsiteX40" fmla="*/ 2665499 w 4956717"/>
              <a:gd name="connsiteY40" fmla="*/ 2056056 h 4868032"/>
              <a:gd name="connsiteX41" fmla="*/ 2906747 w 4956717"/>
              <a:gd name="connsiteY41" fmla="*/ 2056056 h 4868032"/>
              <a:gd name="connsiteX42" fmla="*/ 2908631 w 4956717"/>
              <a:gd name="connsiteY42" fmla="*/ 2057938 h 4868032"/>
              <a:gd name="connsiteX43" fmla="*/ 2978367 w 4956717"/>
              <a:gd name="connsiteY43" fmla="*/ 2108749 h 4868032"/>
              <a:gd name="connsiteX44" fmla="*/ 3131030 w 4956717"/>
              <a:gd name="connsiteY44" fmla="*/ 2071112 h 4868032"/>
              <a:gd name="connsiteX45" fmla="*/ 3671952 w 4956717"/>
              <a:gd name="connsiteY45" fmla="*/ 1531016 h 4868032"/>
              <a:gd name="connsiteX46" fmla="*/ 3913199 w 4956717"/>
              <a:gd name="connsiteY46" fmla="*/ 1531016 h 4868032"/>
              <a:gd name="connsiteX47" fmla="*/ 3918854 w 4956717"/>
              <a:gd name="connsiteY47" fmla="*/ 1538544 h 4868032"/>
              <a:gd name="connsiteX48" fmla="*/ 3986704 w 4956717"/>
              <a:gd name="connsiteY48" fmla="*/ 1585590 h 4868032"/>
              <a:gd name="connsiteX49" fmla="*/ 4122406 w 4956717"/>
              <a:gd name="connsiteY49" fmla="*/ 1563008 h 4868032"/>
              <a:gd name="connsiteX50" fmla="*/ 4143138 w 4956717"/>
              <a:gd name="connsiteY50" fmla="*/ 1542308 h 4868032"/>
              <a:gd name="connsiteX51" fmla="*/ 4382501 w 4956717"/>
              <a:gd name="connsiteY51" fmla="*/ 1542308 h 4868032"/>
              <a:gd name="connsiteX52" fmla="*/ 4382501 w 4956717"/>
              <a:gd name="connsiteY52" fmla="*/ 1783186 h 4868032"/>
              <a:gd name="connsiteX53" fmla="*/ 3988589 w 4956717"/>
              <a:gd name="connsiteY53" fmla="*/ 2176495 h 4868032"/>
              <a:gd name="connsiteX54" fmla="*/ 3988589 w 4956717"/>
              <a:gd name="connsiteY54" fmla="*/ 2417375 h 4868032"/>
              <a:gd name="connsiteX55" fmla="*/ 4229837 w 4956717"/>
              <a:gd name="connsiteY55" fmla="*/ 2417375 h 4868032"/>
              <a:gd name="connsiteX56" fmla="*/ 4290148 w 4956717"/>
              <a:gd name="connsiteY56" fmla="*/ 2357154 h 4868032"/>
              <a:gd name="connsiteX57" fmla="*/ 4529510 w 4956717"/>
              <a:gd name="connsiteY57" fmla="*/ 2357154 h 4868032"/>
              <a:gd name="connsiteX58" fmla="*/ 4529510 w 4956717"/>
              <a:gd name="connsiteY58" fmla="*/ 2598034 h 4868032"/>
              <a:gd name="connsiteX59" fmla="*/ 2305513 w 4956717"/>
              <a:gd name="connsiteY59" fmla="*/ 4818633 h 4868032"/>
              <a:gd name="connsiteX60" fmla="*/ 2064266 w 4956717"/>
              <a:gd name="connsiteY60" fmla="*/ 4818633 h 4868032"/>
              <a:gd name="connsiteX61" fmla="*/ 2064266 w 4956717"/>
              <a:gd name="connsiteY61" fmla="*/ 4577755 h 4868032"/>
              <a:gd name="connsiteX62" fmla="*/ 2049189 w 4956717"/>
              <a:gd name="connsiteY62" fmla="*/ 4592809 h 4868032"/>
              <a:gd name="connsiteX63" fmla="*/ 2049189 w 4956717"/>
              <a:gd name="connsiteY63" fmla="*/ 4353813 h 4868032"/>
              <a:gd name="connsiteX64" fmla="*/ 1809826 w 4956717"/>
              <a:gd name="connsiteY64" fmla="*/ 4353813 h 4868032"/>
              <a:gd name="connsiteX65" fmla="*/ 1760822 w 4956717"/>
              <a:gd name="connsiteY65" fmla="*/ 4400860 h 4868032"/>
              <a:gd name="connsiteX66" fmla="*/ 1519575 w 4956717"/>
              <a:gd name="connsiteY66" fmla="*/ 4400860 h 4868032"/>
              <a:gd name="connsiteX67" fmla="*/ 1519575 w 4956717"/>
              <a:gd name="connsiteY67" fmla="*/ 4161863 h 4868032"/>
              <a:gd name="connsiteX68" fmla="*/ 1493189 w 4956717"/>
              <a:gd name="connsiteY68" fmla="*/ 4188209 h 4868032"/>
              <a:gd name="connsiteX69" fmla="*/ 1493189 w 4956717"/>
              <a:gd name="connsiteY69" fmla="*/ 3947330 h 4868032"/>
              <a:gd name="connsiteX70" fmla="*/ 1251942 w 4956717"/>
              <a:gd name="connsiteY70" fmla="*/ 3947330 h 4868032"/>
              <a:gd name="connsiteX71" fmla="*/ 560240 w 4956717"/>
              <a:gd name="connsiteY71" fmla="*/ 4637974 h 4868032"/>
              <a:gd name="connsiteX72" fmla="*/ 320878 w 4956717"/>
              <a:gd name="connsiteY72" fmla="*/ 4637974 h 4868032"/>
              <a:gd name="connsiteX73" fmla="*/ 320878 w 4956717"/>
              <a:gd name="connsiteY73" fmla="*/ 4398978 h 4868032"/>
              <a:gd name="connsiteX74" fmla="*/ 1161474 w 4956717"/>
              <a:gd name="connsiteY74" fmla="*/ 3557784 h 4868032"/>
              <a:gd name="connsiteX75" fmla="*/ 1161474 w 4956717"/>
              <a:gd name="connsiteY75" fmla="*/ 3316905 h 4868032"/>
              <a:gd name="connsiteX76" fmla="*/ 922112 w 4956717"/>
              <a:gd name="connsiteY76" fmla="*/ 3316905 h 4868032"/>
              <a:gd name="connsiteX77" fmla="*/ 560240 w 4956717"/>
              <a:gd name="connsiteY77" fmla="*/ 3678223 h 4868032"/>
              <a:gd name="connsiteX78" fmla="*/ 320878 w 4956717"/>
              <a:gd name="connsiteY78" fmla="*/ 3678223 h 4868032"/>
              <a:gd name="connsiteX79" fmla="*/ 320878 w 4956717"/>
              <a:gd name="connsiteY79" fmla="*/ 3437345 h 4868032"/>
              <a:gd name="connsiteX80" fmla="*/ 726098 w 4956717"/>
              <a:gd name="connsiteY80" fmla="*/ 3032744 h 4868032"/>
              <a:gd name="connsiteX81" fmla="*/ 726098 w 4956717"/>
              <a:gd name="connsiteY81" fmla="*/ 2791865 h 4868032"/>
              <a:gd name="connsiteX82" fmla="*/ 486735 w 4956717"/>
              <a:gd name="connsiteY82" fmla="*/ 2791865 h 4868032"/>
              <a:gd name="connsiteX83" fmla="*/ 290723 w 4956717"/>
              <a:gd name="connsiteY83" fmla="*/ 2987579 h 4868032"/>
              <a:gd name="connsiteX84" fmla="*/ 49475 w 4956717"/>
              <a:gd name="connsiteY84" fmla="*/ 2987579 h 4868032"/>
              <a:gd name="connsiteX85" fmla="*/ 49475 w 4956717"/>
              <a:gd name="connsiteY85" fmla="*/ 2746700 h 4868032"/>
              <a:gd name="connsiteX86" fmla="*/ 2275357 w 4956717"/>
              <a:gd name="connsiteY86" fmla="*/ 526101 h 4868032"/>
              <a:gd name="connsiteX87" fmla="*/ 2514720 w 4956717"/>
              <a:gd name="connsiteY87" fmla="*/ 526101 h 4868032"/>
              <a:gd name="connsiteX88" fmla="*/ 2524144 w 4956717"/>
              <a:gd name="connsiteY88" fmla="*/ 535510 h 4868032"/>
              <a:gd name="connsiteX89" fmla="*/ 2586340 w 4956717"/>
              <a:gd name="connsiteY89" fmla="*/ 578792 h 4868032"/>
              <a:gd name="connsiteX90" fmla="*/ 2740889 w 4956717"/>
              <a:gd name="connsiteY90" fmla="*/ 541155 h 4868032"/>
              <a:gd name="connsiteX91" fmla="*/ 2906747 w 4956717"/>
              <a:gd name="connsiteY91" fmla="*/ 375551 h 4868032"/>
              <a:gd name="connsiteX92" fmla="*/ 3026428 w 4956717"/>
              <a:gd name="connsiteY92" fmla="*/ 326152 h 4868032"/>
              <a:gd name="connsiteX93" fmla="*/ 4208164 w 4956717"/>
              <a:gd name="connsiteY93" fmla="*/ 318876 h 4868032"/>
              <a:gd name="connsiteX94" fmla="*/ 4327888 w 4956717"/>
              <a:gd name="connsiteY94" fmla="*/ 369674 h 4868032"/>
              <a:gd name="connsiteX95" fmla="*/ 4327888 w 4956717"/>
              <a:gd name="connsiteY95" fmla="*/ 608606 h 4868032"/>
              <a:gd name="connsiteX96" fmla="*/ 3266395 w 4956717"/>
              <a:gd name="connsiteY96" fmla="*/ 1669693 h 4868032"/>
              <a:gd name="connsiteX97" fmla="*/ 3025062 w 4956717"/>
              <a:gd name="connsiteY97" fmla="*/ 1669693 h 4868032"/>
              <a:gd name="connsiteX98" fmla="*/ 3025062 w 4956717"/>
              <a:gd name="connsiteY98" fmla="*/ 1428879 h 4868032"/>
              <a:gd name="connsiteX99" fmla="*/ 4088440 w 4956717"/>
              <a:gd name="connsiteY99" fmla="*/ 369674 h 4868032"/>
              <a:gd name="connsiteX100" fmla="*/ 4208164 w 4956717"/>
              <a:gd name="connsiteY100" fmla="*/ 318876 h 4868032"/>
              <a:gd name="connsiteX101" fmla="*/ 3345173 w 4956717"/>
              <a:gd name="connsiteY101" fmla="*/ 12318 h 4868032"/>
              <a:gd name="connsiteX102" fmla="*/ 3470116 w 4956717"/>
              <a:gd name="connsiteY102" fmla="*/ 63047 h 4868032"/>
              <a:gd name="connsiteX103" fmla="*/ 3470116 w 4956717"/>
              <a:gd name="connsiteY103" fmla="*/ 312932 h 4868032"/>
              <a:gd name="connsiteX104" fmla="*/ 3220230 w 4956717"/>
              <a:gd name="connsiteY104" fmla="*/ 312932 h 4868032"/>
              <a:gd name="connsiteX105" fmla="*/ 3220230 w 4956717"/>
              <a:gd name="connsiteY105" fmla="*/ 63047 h 4868032"/>
              <a:gd name="connsiteX106" fmla="*/ 3345173 w 4956717"/>
              <a:gd name="connsiteY106" fmla="*/ 12318 h 4868032"/>
              <a:gd name="connsiteX107" fmla="*/ 4510160 w 4956717"/>
              <a:gd name="connsiteY107" fmla="*/ 0 h 4868032"/>
              <a:gd name="connsiteX108" fmla="*/ 4635602 w 4956717"/>
              <a:gd name="connsiteY108" fmla="*/ 50931 h 4868032"/>
              <a:gd name="connsiteX109" fmla="*/ 4635602 w 4956717"/>
              <a:gd name="connsiteY109" fmla="*/ 301817 h 4868032"/>
              <a:gd name="connsiteX110" fmla="*/ 4384718 w 4956717"/>
              <a:gd name="connsiteY110" fmla="*/ 301817 h 4868032"/>
              <a:gd name="connsiteX111" fmla="*/ 4384718 w 4956717"/>
              <a:gd name="connsiteY111" fmla="*/ 50931 h 4868032"/>
              <a:gd name="connsiteX112" fmla="*/ 4510160 w 4956717"/>
              <a:gd name="connsiteY112" fmla="*/ 0 h 48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956717" h="4868032">
                <a:moveTo>
                  <a:pt x="3130749" y="4269758"/>
                </a:moveTo>
                <a:cubicBezTo>
                  <a:pt x="3176021" y="4269758"/>
                  <a:pt x="3221294" y="4286668"/>
                  <a:pt x="3256191" y="4320487"/>
                </a:cubicBezTo>
                <a:cubicBezTo>
                  <a:pt x="3325986" y="4390004"/>
                  <a:pt x="3325986" y="4500855"/>
                  <a:pt x="3256191" y="4570372"/>
                </a:cubicBezTo>
                <a:cubicBezTo>
                  <a:pt x="3186396" y="4639889"/>
                  <a:pt x="3075101" y="4639889"/>
                  <a:pt x="3005306" y="4570372"/>
                </a:cubicBezTo>
                <a:cubicBezTo>
                  <a:pt x="2937397" y="4500855"/>
                  <a:pt x="2937397" y="4390004"/>
                  <a:pt x="3005306" y="4320487"/>
                </a:cubicBezTo>
                <a:cubicBezTo>
                  <a:pt x="3040202" y="4286668"/>
                  <a:pt x="3085476" y="4269758"/>
                  <a:pt x="3130749" y="4269758"/>
                </a:cubicBezTo>
                <a:close/>
                <a:moveTo>
                  <a:pt x="4305819" y="3117487"/>
                </a:moveTo>
                <a:cubicBezTo>
                  <a:pt x="4349415" y="3117487"/>
                  <a:pt x="4392776" y="3133958"/>
                  <a:pt x="4425766" y="3166898"/>
                </a:cubicBezTo>
                <a:cubicBezTo>
                  <a:pt x="4491750" y="3234661"/>
                  <a:pt x="4491750" y="3341954"/>
                  <a:pt x="4425766" y="3407834"/>
                </a:cubicBezTo>
                <a:cubicBezTo>
                  <a:pt x="3584950" y="4245464"/>
                  <a:pt x="3584950" y="4245464"/>
                  <a:pt x="3584950" y="4245464"/>
                </a:cubicBezTo>
                <a:cubicBezTo>
                  <a:pt x="3518967" y="4313227"/>
                  <a:pt x="3411508" y="4313227"/>
                  <a:pt x="3345525" y="4245464"/>
                </a:cubicBezTo>
                <a:cubicBezTo>
                  <a:pt x="3279541" y="4179583"/>
                  <a:pt x="3279541" y="4072291"/>
                  <a:pt x="3345525" y="4006410"/>
                </a:cubicBezTo>
                <a:cubicBezTo>
                  <a:pt x="4184456" y="3166898"/>
                  <a:pt x="4184456" y="3166898"/>
                  <a:pt x="4184456" y="3166898"/>
                </a:cubicBezTo>
                <a:cubicBezTo>
                  <a:pt x="4218390" y="3133958"/>
                  <a:pt x="4262223" y="3117487"/>
                  <a:pt x="4305819" y="3117487"/>
                </a:cubicBezTo>
                <a:close/>
                <a:moveTo>
                  <a:pt x="1615118" y="564572"/>
                </a:moveTo>
                <a:cubicBezTo>
                  <a:pt x="1658714" y="564572"/>
                  <a:pt x="1702075" y="581042"/>
                  <a:pt x="1735066" y="613983"/>
                </a:cubicBezTo>
                <a:cubicBezTo>
                  <a:pt x="1801049" y="681745"/>
                  <a:pt x="1801049" y="789038"/>
                  <a:pt x="1735066" y="854918"/>
                </a:cubicBezTo>
                <a:cubicBezTo>
                  <a:pt x="896134" y="1694431"/>
                  <a:pt x="896134" y="1694431"/>
                  <a:pt x="896134" y="1694431"/>
                </a:cubicBezTo>
                <a:cubicBezTo>
                  <a:pt x="828265" y="1760311"/>
                  <a:pt x="720807" y="1760311"/>
                  <a:pt x="654824" y="1694431"/>
                </a:cubicBezTo>
                <a:cubicBezTo>
                  <a:pt x="588840" y="1626667"/>
                  <a:pt x="588840" y="1519376"/>
                  <a:pt x="654824" y="1453494"/>
                </a:cubicBezTo>
                <a:cubicBezTo>
                  <a:pt x="1493756" y="613983"/>
                  <a:pt x="1493756" y="613983"/>
                  <a:pt x="1493756" y="613983"/>
                </a:cubicBezTo>
                <a:cubicBezTo>
                  <a:pt x="1527690" y="581042"/>
                  <a:pt x="1571522" y="564572"/>
                  <a:pt x="1615118" y="564572"/>
                </a:cubicBezTo>
                <a:close/>
                <a:moveTo>
                  <a:pt x="4785714" y="515049"/>
                </a:moveTo>
                <a:cubicBezTo>
                  <a:pt x="4829349" y="515049"/>
                  <a:pt x="4873220" y="531536"/>
                  <a:pt x="4907185" y="564511"/>
                </a:cubicBezTo>
                <a:cubicBezTo>
                  <a:pt x="4973228" y="630460"/>
                  <a:pt x="4973228" y="737865"/>
                  <a:pt x="4907185" y="803813"/>
                </a:cubicBezTo>
                <a:cubicBezTo>
                  <a:pt x="4418471" y="1291841"/>
                  <a:pt x="4418471" y="1291841"/>
                  <a:pt x="4418471" y="1291841"/>
                </a:cubicBezTo>
                <a:cubicBezTo>
                  <a:pt x="4352429" y="1357790"/>
                  <a:pt x="4242987" y="1357790"/>
                  <a:pt x="4176945" y="1291841"/>
                </a:cubicBezTo>
                <a:cubicBezTo>
                  <a:pt x="4110902" y="1225891"/>
                  <a:pt x="4110902" y="1118487"/>
                  <a:pt x="4176945" y="1052538"/>
                </a:cubicBezTo>
                <a:cubicBezTo>
                  <a:pt x="4665659" y="564511"/>
                  <a:pt x="4665659" y="564511"/>
                  <a:pt x="4665659" y="564511"/>
                </a:cubicBezTo>
                <a:cubicBezTo>
                  <a:pt x="4698680" y="531536"/>
                  <a:pt x="4742078" y="515049"/>
                  <a:pt x="4785714" y="515049"/>
                </a:cubicBezTo>
                <a:close/>
                <a:moveTo>
                  <a:pt x="3026428" y="326152"/>
                </a:moveTo>
                <a:cubicBezTo>
                  <a:pt x="3069776" y="326152"/>
                  <a:pt x="3113126" y="342619"/>
                  <a:pt x="3146109" y="375551"/>
                </a:cubicBezTo>
                <a:cubicBezTo>
                  <a:pt x="3213960" y="441417"/>
                  <a:pt x="3213960" y="548683"/>
                  <a:pt x="3146109" y="616431"/>
                </a:cubicBezTo>
                <a:cubicBezTo>
                  <a:pt x="3146109" y="616431"/>
                  <a:pt x="3146109" y="616431"/>
                  <a:pt x="2891668" y="870482"/>
                </a:cubicBezTo>
                <a:cubicBezTo>
                  <a:pt x="2829472" y="936347"/>
                  <a:pt x="2842665" y="994685"/>
                  <a:pt x="2855858" y="1022913"/>
                </a:cubicBezTo>
                <a:cubicBezTo>
                  <a:pt x="2872821" y="1064313"/>
                  <a:pt x="2884130" y="1071841"/>
                  <a:pt x="2914285" y="1105715"/>
                </a:cubicBezTo>
                <a:cubicBezTo>
                  <a:pt x="2972712" y="1171580"/>
                  <a:pt x="2968943" y="1273201"/>
                  <a:pt x="2906747" y="1337184"/>
                </a:cubicBezTo>
                <a:cubicBezTo>
                  <a:pt x="2906747" y="1337184"/>
                  <a:pt x="2906747" y="1337184"/>
                  <a:pt x="2215046" y="2025947"/>
                </a:cubicBezTo>
                <a:cubicBezTo>
                  <a:pt x="2149080" y="2093693"/>
                  <a:pt x="2149080" y="2200960"/>
                  <a:pt x="2215046" y="2266825"/>
                </a:cubicBezTo>
                <a:cubicBezTo>
                  <a:pt x="2281011" y="2332691"/>
                  <a:pt x="2388442" y="2332691"/>
                  <a:pt x="2454408" y="2266825"/>
                </a:cubicBezTo>
                <a:cubicBezTo>
                  <a:pt x="2454408" y="2266825"/>
                  <a:pt x="2454408" y="2266825"/>
                  <a:pt x="2665499" y="2056056"/>
                </a:cubicBezTo>
                <a:cubicBezTo>
                  <a:pt x="2731465" y="1990191"/>
                  <a:pt x="2838896" y="1990191"/>
                  <a:pt x="2906747" y="2056056"/>
                </a:cubicBezTo>
                <a:cubicBezTo>
                  <a:pt x="2906747" y="2057938"/>
                  <a:pt x="2906747" y="2057938"/>
                  <a:pt x="2908631" y="2057938"/>
                </a:cubicBezTo>
                <a:cubicBezTo>
                  <a:pt x="2933133" y="2080520"/>
                  <a:pt x="2942557" y="2091812"/>
                  <a:pt x="2978367" y="2108749"/>
                </a:cubicBezTo>
                <a:cubicBezTo>
                  <a:pt x="3006638" y="2121922"/>
                  <a:pt x="3065065" y="2133213"/>
                  <a:pt x="3131030" y="2071112"/>
                </a:cubicBezTo>
                <a:lnTo>
                  <a:pt x="3671952" y="1531016"/>
                </a:lnTo>
                <a:cubicBezTo>
                  <a:pt x="3739803" y="1465150"/>
                  <a:pt x="3847234" y="1465150"/>
                  <a:pt x="3913199" y="1531016"/>
                </a:cubicBezTo>
                <a:cubicBezTo>
                  <a:pt x="3915084" y="1532898"/>
                  <a:pt x="3916969" y="1534780"/>
                  <a:pt x="3918854" y="1538544"/>
                </a:cubicBezTo>
                <a:cubicBezTo>
                  <a:pt x="3941471" y="1559244"/>
                  <a:pt x="3952780" y="1568653"/>
                  <a:pt x="3986704" y="1585590"/>
                </a:cubicBezTo>
                <a:cubicBezTo>
                  <a:pt x="4013091" y="1596881"/>
                  <a:pt x="4063979" y="1608172"/>
                  <a:pt x="4122406" y="1563008"/>
                </a:cubicBezTo>
                <a:cubicBezTo>
                  <a:pt x="4122406" y="1563008"/>
                  <a:pt x="4122406" y="1563008"/>
                  <a:pt x="4143138" y="1542308"/>
                </a:cubicBezTo>
                <a:cubicBezTo>
                  <a:pt x="4209104" y="1476442"/>
                  <a:pt x="4316534" y="1476442"/>
                  <a:pt x="4382501" y="1542308"/>
                </a:cubicBezTo>
                <a:cubicBezTo>
                  <a:pt x="4448466" y="1610054"/>
                  <a:pt x="4448466" y="1717321"/>
                  <a:pt x="4382501" y="1783186"/>
                </a:cubicBezTo>
                <a:cubicBezTo>
                  <a:pt x="4382501" y="1783186"/>
                  <a:pt x="4382501" y="1783186"/>
                  <a:pt x="3988589" y="2176495"/>
                </a:cubicBezTo>
                <a:cubicBezTo>
                  <a:pt x="3922623" y="2242361"/>
                  <a:pt x="3922623" y="2351509"/>
                  <a:pt x="3988589" y="2417375"/>
                </a:cubicBezTo>
                <a:cubicBezTo>
                  <a:pt x="4054555" y="2483239"/>
                  <a:pt x="4161985" y="2483239"/>
                  <a:pt x="4229837" y="2417375"/>
                </a:cubicBezTo>
                <a:cubicBezTo>
                  <a:pt x="4229837" y="2417375"/>
                  <a:pt x="4229837" y="2417375"/>
                  <a:pt x="4290148" y="2357154"/>
                </a:cubicBezTo>
                <a:cubicBezTo>
                  <a:pt x="4356114" y="2291290"/>
                  <a:pt x="4463544" y="2291290"/>
                  <a:pt x="4529510" y="2357154"/>
                </a:cubicBezTo>
                <a:cubicBezTo>
                  <a:pt x="4595477" y="2423020"/>
                  <a:pt x="4595477" y="2530286"/>
                  <a:pt x="4529510" y="2598034"/>
                </a:cubicBezTo>
                <a:cubicBezTo>
                  <a:pt x="4529510" y="2598034"/>
                  <a:pt x="4529510" y="2598034"/>
                  <a:pt x="2305513" y="4818633"/>
                </a:cubicBezTo>
                <a:cubicBezTo>
                  <a:pt x="2237662" y="4884499"/>
                  <a:pt x="2130232" y="4884499"/>
                  <a:pt x="2064266" y="4818633"/>
                </a:cubicBezTo>
                <a:cubicBezTo>
                  <a:pt x="1998300" y="4752769"/>
                  <a:pt x="1998300" y="4645502"/>
                  <a:pt x="2064266" y="4577755"/>
                </a:cubicBezTo>
                <a:cubicBezTo>
                  <a:pt x="2064266" y="4577755"/>
                  <a:pt x="2064266" y="4577755"/>
                  <a:pt x="2049189" y="4592809"/>
                </a:cubicBezTo>
                <a:cubicBezTo>
                  <a:pt x="2115154" y="4526945"/>
                  <a:pt x="2115154" y="4419678"/>
                  <a:pt x="2049189" y="4353813"/>
                </a:cubicBezTo>
                <a:cubicBezTo>
                  <a:pt x="1983222" y="4286067"/>
                  <a:pt x="1875792" y="4286067"/>
                  <a:pt x="1809826" y="4353813"/>
                </a:cubicBezTo>
                <a:cubicBezTo>
                  <a:pt x="1809826" y="4353813"/>
                  <a:pt x="1809826" y="4353813"/>
                  <a:pt x="1760822" y="4400860"/>
                </a:cubicBezTo>
                <a:cubicBezTo>
                  <a:pt x="1694857" y="4468607"/>
                  <a:pt x="1585542" y="4468607"/>
                  <a:pt x="1519575" y="4400860"/>
                </a:cubicBezTo>
                <a:cubicBezTo>
                  <a:pt x="1453610" y="4334994"/>
                  <a:pt x="1453610" y="4227728"/>
                  <a:pt x="1519575" y="4161863"/>
                </a:cubicBezTo>
                <a:cubicBezTo>
                  <a:pt x="1519575" y="4161863"/>
                  <a:pt x="1519575" y="4161863"/>
                  <a:pt x="1493189" y="4188209"/>
                </a:cubicBezTo>
                <a:cubicBezTo>
                  <a:pt x="1559154" y="4122344"/>
                  <a:pt x="1559154" y="4015077"/>
                  <a:pt x="1493189" y="3947330"/>
                </a:cubicBezTo>
                <a:cubicBezTo>
                  <a:pt x="1427222" y="3881464"/>
                  <a:pt x="1319792" y="3881464"/>
                  <a:pt x="1251942" y="3947330"/>
                </a:cubicBezTo>
                <a:cubicBezTo>
                  <a:pt x="1251942" y="3947330"/>
                  <a:pt x="1251942" y="3947330"/>
                  <a:pt x="560240" y="4637974"/>
                </a:cubicBezTo>
                <a:cubicBezTo>
                  <a:pt x="494275" y="4705722"/>
                  <a:pt x="386844" y="4705722"/>
                  <a:pt x="320878" y="4637974"/>
                </a:cubicBezTo>
                <a:cubicBezTo>
                  <a:pt x="254913" y="4572109"/>
                  <a:pt x="254913" y="4464843"/>
                  <a:pt x="320878" y="4398978"/>
                </a:cubicBezTo>
                <a:cubicBezTo>
                  <a:pt x="320878" y="4398978"/>
                  <a:pt x="320878" y="4398978"/>
                  <a:pt x="1161474" y="3557784"/>
                </a:cubicBezTo>
                <a:cubicBezTo>
                  <a:pt x="1229325" y="3491919"/>
                  <a:pt x="1229325" y="3384653"/>
                  <a:pt x="1161474" y="3316905"/>
                </a:cubicBezTo>
                <a:cubicBezTo>
                  <a:pt x="1095507" y="3251040"/>
                  <a:pt x="988077" y="3251040"/>
                  <a:pt x="922112" y="3316905"/>
                </a:cubicBezTo>
                <a:cubicBezTo>
                  <a:pt x="922112" y="3316905"/>
                  <a:pt x="922112" y="3316905"/>
                  <a:pt x="560240" y="3678223"/>
                </a:cubicBezTo>
                <a:cubicBezTo>
                  <a:pt x="494275" y="3744089"/>
                  <a:pt x="386844" y="3744089"/>
                  <a:pt x="320878" y="3678223"/>
                </a:cubicBezTo>
                <a:cubicBezTo>
                  <a:pt x="254913" y="3612359"/>
                  <a:pt x="254913" y="3503210"/>
                  <a:pt x="320878" y="3437345"/>
                </a:cubicBezTo>
                <a:cubicBezTo>
                  <a:pt x="320878" y="3437345"/>
                  <a:pt x="320878" y="3437345"/>
                  <a:pt x="726098" y="3032744"/>
                </a:cubicBezTo>
                <a:cubicBezTo>
                  <a:pt x="792064" y="2966878"/>
                  <a:pt x="792064" y="2857731"/>
                  <a:pt x="726098" y="2791865"/>
                </a:cubicBezTo>
                <a:cubicBezTo>
                  <a:pt x="660132" y="2726000"/>
                  <a:pt x="552702" y="2726000"/>
                  <a:pt x="486735" y="2791865"/>
                </a:cubicBezTo>
                <a:cubicBezTo>
                  <a:pt x="486735" y="2791865"/>
                  <a:pt x="486735" y="2791865"/>
                  <a:pt x="290723" y="2987579"/>
                </a:cubicBezTo>
                <a:cubicBezTo>
                  <a:pt x="224756" y="3053444"/>
                  <a:pt x="115441" y="3053444"/>
                  <a:pt x="49475" y="2987579"/>
                </a:cubicBezTo>
                <a:cubicBezTo>
                  <a:pt x="-16491" y="2921714"/>
                  <a:pt x="-16491" y="2814448"/>
                  <a:pt x="49475" y="2746700"/>
                </a:cubicBezTo>
                <a:cubicBezTo>
                  <a:pt x="49475" y="2746700"/>
                  <a:pt x="49475" y="2746700"/>
                  <a:pt x="2275357" y="526101"/>
                </a:cubicBezTo>
                <a:cubicBezTo>
                  <a:pt x="2341323" y="460235"/>
                  <a:pt x="2448753" y="460235"/>
                  <a:pt x="2514720" y="526101"/>
                </a:cubicBezTo>
                <a:cubicBezTo>
                  <a:pt x="2518489" y="527983"/>
                  <a:pt x="2522258" y="531746"/>
                  <a:pt x="2524144" y="535510"/>
                </a:cubicBezTo>
                <a:cubicBezTo>
                  <a:pt x="2542991" y="554328"/>
                  <a:pt x="2554299" y="563738"/>
                  <a:pt x="2586340" y="578792"/>
                </a:cubicBezTo>
                <a:cubicBezTo>
                  <a:pt x="2614611" y="590084"/>
                  <a:pt x="2673038" y="603257"/>
                  <a:pt x="2740889" y="541155"/>
                </a:cubicBezTo>
                <a:cubicBezTo>
                  <a:pt x="2740889" y="541155"/>
                  <a:pt x="2740889" y="541155"/>
                  <a:pt x="2906747" y="375551"/>
                </a:cubicBezTo>
                <a:cubicBezTo>
                  <a:pt x="2939730" y="342619"/>
                  <a:pt x="2983078" y="326152"/>
                  <a:pt x="3026428" y="326152"/>
                </a:cubicBezTo>
                <a:close/>
                <a:moveTo>
                  <a:pt x="4208164" y="318876"/>
                </a:moveTo>
                <a:cubicBezTo>
                  <a:pt x="4251529" y="318876"/>
                  <a:pt x="4294894" y="335808"/>
                  <a:pt x="4327888" y="369674"/>
                </a:cubicBezTo>
                <a:cubicBezTo>
                  <a:pt x="4395764" y="435520"/>
                  <a:pt x="4395764" y="542759"/>
                  <a:pt x="4327888" y="608606"/>
                </a:cubicBezTo>
                <a:cubicBezTo>
                  <a:pt x="3266395" y="1669693"/>
                  <a:pt x="3266395" y="1669693"/>
                  <a:pt x="3266395" y="1669693"/>
                </a:cubicBezTo>
                <a:cubicBezTo>
                  <a:pt x="3198521" y="1735540"/>
                  <a:pt x="3091051" y="1735540"/>
                  <a:pt x="3025062" y="1669693"/>
                </a:cubicBezTo>
                <a:cubicBezTo>
                  <a:pt x="2959072" y="1603846"/>
                  <a:pt x="2959072" y="1496608"/>
                  <a:pt x="3025062" y="1428879"/>
                </a:cubicBezTo>
                <a:cubicBezTo>
                  <a:pt x="4088440" y="369674"/>
                  <a:pt x="4088440" y="369674"/>
                  <a:pt x="4088440" y="369674"/>
                </a:cubicBezTo>
                <a:cubicBezTo>
                  <a:pt x="4121435" y="335808"/>
                  <a:pt x="4164800" y="318876"/>
                  <a:pt x="4208164" y="318876"/>
                </a:cubicBezTo>
                <a:close/>
                <a:moveTo>
                  <a:pt x="3345173" y="12318"/>
                </a:moveTo>
                <a:cubicBezTo>
                  <a:pt x="3390265" y="12318"/>
                  <a:pt x="3435357" y="29228"/>
                  <a:pt x="3470116" y="63047"/>
                </a:cubicBezTo>
                <a:cubicBezTo>
                  <a:pt x="3539633" y="132564"/>
                  <a:pt x="3539633" y="243415"/>
                  <a:pt x="3470116" y="312932"/>
                </a:cubicBezTo>
                <a:cubicBezTo>
                  <a:pt x="3400599" y="382449"/>
                  <a:pt x="3289748" y="382449"/>
                  <a:pt x="3220230" y="312932"/>
                </a:cubicBezTo>
                <a:cubicBezTo>
                  <a:pt x="3152592" y="243415"/>
                  <a:pt x="3152592" y="132564"/>
                  <a:pt x="3220230" y="63047"/>
                </a:cubicBezTo>
                <a:cubicBezTo>
                  <a:pt x="3254990" y="29228"/>
                  <a:pt x="3300081" y="12318"/>
                  <a:pt x="3345173" y="12318"/>
                </a:cubicBezTo>
                <a:close/>
                <a:moveTo>
                  <a:pt x="4510160" y="0"/>
                </a:moveTo>
                <a:cubicBezTo>
                  <a:pt x="4555433" y="0"/>
                  <a:pt x="4600706" y="16978"/>
                  <a:pt x="4635602" y="50931"/>
                </a:cubicBezTo>
                <a:cubicBezTo>
                  <a:pt x="4705398" y="120727"/>
                  <a:pt x="4705398" y="232022"/>
                  <a:pt x="4635602" y="301817"/>
                </a:cubicBezTo>
                <a:cubicBezTo>
                  <a:pt x="4565808" y="371612"/>
                  <a:pt x="4454512" y="371612"/>
                  <a:pt x="4384718" y="301817"/>
                </a:cubicBezTo>
                <a:cubicBezTo>
                  <a:pt x="4316808" y="232022"/>
                  <a:pt x="4316808" y="120727"/>
                  <a:pt x="4384718" y="50931"/>
                </a:cubicBezTo>
                <a:cubicBezTo>
                  <a:pt x="4419614" y="16978"/>
                  <a:pt x="4464888" y="0"/>
                  <a:pt x="4510160" y="0"/>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15" name="Straight Connector 14">
            <a:extLst>
              <a:ext uri="{FF2B5EF4-FFF2-40B4-BE49-F238E27FC236}">
                <a16:creationId xmlns:a16="http://schemas.microsoft.com/office/drawing/2014/main" id="{E87930C2-D4AB-D049-9625-6800CEC24C52}"/>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3C50E38-2496-9842-B770-63B8D09F9407}"/>
              </a:ext>
            </a:extLst>
          </p:cNvPr>
          <p:cNvGrpSpPr/>
          <p:nvPr userDrawn="1"/>
        </p:nvGrpSpPr>
        <p:grpSpPr>
          <a:xfrm>
            <a:off x="6860104" y="4500919"/>
            <a:ext cx="2997957" cy="11431"/>
            <a:chOff x="1313580" y="4500919"/>
            <a:chExt cx="2997957" cy="11431"/>
          </a:xfrm>
        </p:grpSpPr>
        <p:sp>
          <p:nvSpPr>
            <p:cNvPr id="28" name="Shape 1036">
              <a:extLst>
                <a:ext uri="{FF2B5EF4-FFF2-40B4-BE49-F238E27FC236}">
                  <a16:creationId xmlns:a16="http://schemas.microsoft.com/office/drawing/2014/main" id="{65B5495C-F53D-6E4E-9A15-4C40333EF2B5}"/>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9" name="Shape 1037">
              <a:extLst>
                <a:ext uri="{FF2B5EF4-FFF2-40B4-BE49-F238E27FC236}">
                  <a16:creationId xmlns:a16="http://schemas.microsoft.com/office/drawing/2014/main" id="{C720CB4C-3115-AA4D-9D4E-0A84F604ECA3}"/>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30" name="Text Placeholder 2">
            <a:extLst>
              <a:ext uri="{FF2B5EF4-FFF2-40B4-BE49-F238E27FC236}">
                <a16:creationId xmlns:a16="http://schemas.microsoft.com/office/drawing/2014/main" id="{184C58DA-7E62-DF42-82BD-0B9C3CB02683}"/>
              </a:ext>
            </a:extLst>
          </p:cNvPr>
          <p:cNvSpPr>
            <a:spLocks noGrp="1"/>
          </p:cNvSpPr>
          <p:nvPr>
            <p:ph type="body" sz="quarter" idx="13" hasCustomPrompt="1"/>
          </p:nvPr>
        </p:nvSpPr>
        <p:spPr>
          <a:xfrm>
            <a:off x="6759476"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31" name="Text Placeholder 2">
            <a:extLst>
              <a:ext uri="{FF2B5EF4-FFF2-40B4-BE49-F238E27FC236}">
                <a16:creationId xmlns:a16="http://schemas.microsoft.com/office/drawing/2014/main" id="{B23B7F97-452C-E843-9157-DC8A529F7694}"/>
              </a:ext>
            </a:extLst>
          </p:cNvPr>
          <p:cNvSpPr>
            <a:spLocks noGrp="1"/>
          </p:cNvSpPr>
          <p:nvPr>
            <p:ph type="body" sz="quarter" idx="14" hasCustomPrompt="1"/>
          </p:nvPr>
        </p:nvSpPr>
        <p:spPr>
          <a:xfrm>
            <a:off x="6767593"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32" name="Text Placeholder 2">
            <a:extLst>
              <a:ext uri="{FF2B5EF4-FFF2-40B4-BE49-F238E27FC236}">
                <a16:creationId xmlns:a16="http://schemas.microsoft.com/office/drawing/2014/main" id="{C981FA1D-77E4-BD43-8010-3CE0206D7F73}"/>
              </a:ext>
            </a:extLst>
          </p:cNvPr>
          <p:cNvSpPr>
            <a:spLocks noGrp="1"/>
          </p:cNvSpPr>
          <p:nvPr>
            <p:ph type="body" sz="quarter" idx="15" hasCustomPrompt="1"/>
          </p:nvPr>
        </p:nvSpPr>
        <p:spPr>
          <a:xfrm>
            <a:off x="6753190"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33"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34" name="Imagem 33"/>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407865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 calcmode="lin" valueType="num">
                                      <p:cBhvr additive="base">
                                        <p:cTn id="11"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0">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1">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1">
                                            <p:txEl>
                                              <p:pRg st="1" end="1"/>
                                            </p:txEl>
                                          </p:spTgt>
                                        </p:tgtEl>
                                        <p:attrNameLst>
                                          <p:attrName>style.visibility</p:attrName>
                                        </p:attrNameLst>
                                      </p:cBhvr>
                                      <p:to>
                                        <p:strVal val="visible"/>
                                      </p:to>
                                    </p:set>
                                    <p:anim calcmode="lin" valueType="num">
                                      <p:cBhvr additive="base">
                                        <p:cTn id="21" dur="500"/>
                                        <p:tgtEl>
                                          <p:spTgt spid="3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1">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 calcmode="lin" valueType="num">
                                      <p:cBhvr additive="base">
                                        <p:cTn id="26" dur="500"/>
                                        <p:tgtEl>
                                          <p:spTgt spid="31">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1">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 calcmode="lin" valueType="num">
                                      <p:cBhvr additive="base">
                                        <p:cTn id="36"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2">
                                            <p:txEl>
                                              <p:pRg st="0" end="0"/>
                                            </p:txEl>
                                          </p:spTgt>
                                        </p:tgtEl>
                                      </p:cBhvr>
                                    </p:animEffect>
                                  </p:childTnLst>
                                </p:cTn>
                              </p:par>
                            </p:childTnLst>
                          </p:cTn>
                        </p:par>
                        <p:par>
                          <p:cTn id="38" fill="hold">
                            <p:stCondLst>
                              <p:cond delay="3500"/>
                            </p:stCondLst>
                            <p:childTnLst>
                              <p:par>
                                <p:cTn id="39" presetID="3" presetClass="entr" presetSubtype="1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build="p">
        <p:tmplLst>
          <p:tmpl lvl="1">
            <p:tnLst>
              <p:par>
                <p:cTn presetID="12" presetClass="entr" presetSubtype="4"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uiExpand="1" build="p">
        <p:tmplLst>
          <p:tmpl lvl="1">
            <p:tnLst>
              <p:par>
                <p:cTn presetID="12" presetClass="entr" presetSubtype="4"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tract_Showcase_06">
    <p:spTree>
      <p:nvGrpSpPr>
        <p:cNvPr id="1" name=""/>
        <p:cNvGrpSpPr/>
        <p:nvPr/>
      </p:nvGrpSpPr>
      <p:grpSpPr>
        <a:xfrm>
          <a:off x="0" y="0"/>
          <a:ext cx="0" cy="0"/>
          <a:chOff x="0" y="0"/>
          <a:chExt cx="0" cy="0"/>
        </a:xfrm>
      </p:grpSpPr>
      <p:sp>
        <p:nvSpPr>
          <p:cNvPr id="8" name="Picture Placeholder 7"/>
          <p:cNvSpPr>
            <a:spLocks noGrp="1"/>
          </p:cNvSpPr>
          <p:nvPr>
            <p:ph type="pic" sz="quarter" idx="17" hasCustomPrompt="1"/>
          </p:nvPr>
        </p:nvSpPr>
        <p:spPr>
          <a:xfrm flipH="1">
            <a:off x="6760602" y="639210"/>
            <a:ext cx="4288398" cy="5579580"/>
          </a:xfrm>
          <a:custGeom>
            <a:avLst/>
            <a:gdLst>
              <a:gd name="connsiteX0" fmla="*/ 4076001 w 4288398"/>
              <a:gd name="connsiteY0" fmla="*/ 3579214 h 5579580"/>
              <a:gd name="connsiteX1" fmla="*/ 4288398 w 4288398"/>
              <a:gd name="connsiteY1" fmla="*/ 3775994 h 5579580"/>
              <a:gd name="connsiteX2" fmla="*/ 4288398 w 4288398"/>
              <a:gd name="connsiteY2" fmla="*/ 5292211 h 5579580"/>
              <a:gd name="connsiteX3" fmla="*/ 4076001 w 4288398"/>
              <a:gd name="connsiteY3" fmla="*/ 5488991 h 5579580"/>
              <a:gd name="connsiteX4" fmla="*/ 3866327 w 4288398"/>
              <a:gd name="connsiteY4" fmla="*/ 5292211 h 5579580"/>
              <a:gd name="connsiteX5" fmla="*/ 3866327 w 4288398"/>
              <a:gd name="connsiteY5" fmla="*/ 3775994 h 5579580"/>
              <a:gd name="connsiteX6" fmla="*/ 4076001 w 4288398"/>
              <a:gd name="connsiteY6" fmla="*/ 3579214 h 5579580"/>
              <a:gd name="connsiteX7" fmla="*/ 4076001 w 4288398"/>
              <a:gd name="connsiteY7" fmla="*/ 1519687 h 5579580"/>
              <a:gd name="connsiteX8" fmla="*/ 4288398 w 4288398"/>
              <a:gd name="connsiteY8" fmla="*/ 1716497 h 5579580"/>
              <a:gd name="connsiteX9" fmla="*/ 4288398 w 4288398"/>
              <a:gd name="connsiteY9" fmla="*/ 2498692 h 5579580"/>
              <a:gd name="connsiteX10" fmla="*/ 4076001 w 4288398"/>
              <a:gd name="connsiteY10" fmla="*/ 2695503 h 5579580"/>
              <a:gd name="connsiteX11" fmla="*/ 3866327 w 4288398"/>
              <a:gd name="connsiteY11" fmla="*/ 2498692 h 5579580"/>
              <a:gd name="connsiteX12" fmla="*/ 3866327 w 4288398"/>
              <a:gd name="connsiteY12" fmla="*/ 1716497 h 5579580"/>
              <a:gd name="connsiteX13" fmla="*/ 4076001 w 4288398"/>
              <a:gd name="connsiteY13" fmla="*/ 1519687 h 5579580"/>
              <a:gd name="connsiteX14" fmla="*/ 2626087 w 4288398"/>
              <a:gd name="connsiteY14" fmla="*/ 0 h 5579580"/>
              <a:gd name="connsiteX15" fmla="*/ 2829976 w 4288398"/>
              <a:gd name="connsiteY15" fmla="*/ 186574 h 5579580"/>
              <a:gd name="connsiteX16" fmla="*/ 2829976 w 4288398"/>
              <a:gd name="connsiteY16" fmla="*/ 801765 h 5579580"/>
              <a:gd name="connsiteX17" fmla="*/ 3031146 w 4288398"/>
              <a:gd name="connsiteY17" fmla="*/ 988339 h 5579580"/>
              <a:gd name="connsiteX18" fmla="*/ 3232316 w 4288398"/>
              <a:gd name="connsiteY18" fmla="*/ 801765 h 5579580"/>
              <a:gd name="connsiteX19" fmla="*/ 3232316 w 4288398"/>
              <a:gd name="connsiteY19" fmla="*/ 708478 h 5579580"/>
              <a:gd name="connsiteX20" fmla="*/ 3436204 w 4288398"/>
              <a:gd name="connsiteY20" fmla="*/ 519383 h 5579580"/>
              <a:gd name="connsiteX21" fmla="*/ 3637375 w 4288398"/>
              <a:gd name="connsiteY21" fmla="*/ 708478 h 5579580"/>
              <a:gd name="connsiteX22" fmla="*/ 3637375 w 4288398"/>
              <a:gd name="connsiteY22" fmla="*/ 4175230 h 5579580"/>
              <a:gd name="connsiteX23" fmla="*/ 3436204 w 4288398"/>
              <a:gd name="connsiteY23" fmla="*/ 4361805 h 5579580"/>
              <a:gd name="connsiteX24" fmla="*/ 3232316 w 4288398"/>
              <a:gd name="connsiteY24" fmla="*/ 4175230 h 5579580"/>
              <a:gd name="connsiteX25" fmla="*/ 3232316 w 4288398"/>
              <a:gd name="connsiteY25" fmla="*/ 4197922 h 5579580"/>
              <a:gd name="connsiteX26" fmla="*/ 3031146 w 4288398"/>
              <a:gd name="connsiteY26" fmla="*/ 4011348 h 5579580"/>
              <a:gd name="connsiteX27" fmla="*/ 2829976 w 4288398"/>
              <a:gd name="connsiteY27" fmla="*/ 4197922 h 5579580"/>
              <a:gd name="connsiteX28" fmla="*/ 2829976 w 4288398"/>
              <a:gd name="connsiteY28" fmla="*/ 4273560 h 5579580"/>
              <a:gd name="connsiteX29" fmla="*/ 2626087 w 4288398"/>
              <a:gd name="connsiteY29" fmla="*/ 4460134 h 5579580"/>
              <a:gd name="connsiteX30" fmla="*/ 2424916 w 4288398"/>
              <a:gd name="connsiteY30" fmla="*/ 4273560 h 5579580"/>
              <a:gd name="connsiteX31" fmla="*/ 2424916 w 4288398"/>
              <a:gd name="connsiteY31" fmla="*/ 4313901 h 5579580"/>
              <a:gd name="connsiteX32" fmla="*/ 2223747 w 4288398"/>
              <a:gd name="connsiteY32" fmla="*/ 4127326 h 5579580"/>
              <a:gd name="connsiteX33" fmla="*/ 2019858 w 4288398"/>
              <a:gd name="connsiteY33" fmla="*/ 4313901 h 5579580"/>
              <a:gd name="connsiteX34" fmla="*/ 2019858 w 4288398"/>
              <a:gd name="connsiteY34" fmla="*/ 5393006 h 5579580"/>
              <a:gd name="connsiteX35" fmla="*/ 1818687 w 4288398"/>
              <a:gd name="connsiteY35" fmla="*/ 5579580 h 5579580"/>
              <a:gd name="connsiteX36" fmla="*/ 1617517 w 4288398"/>
              <a:gd name="connsiteY36" fmla="*/ 5393006 h 5579580"/>
              <a:gd name="connsiteX37" fmla="*/ 1617517 w 4288398"/>
              <a:gd name="connsiteY37" fmla="*/ 4081943 h 5579580"/>
              <a:gd name="connsiteX38" fmla="*/ 1413629 w 4288398"/>
              <a:gd name="connsiteY38" fmla="*/ 3892848 h 5579580"/>
              <a:gd name="connsiteX39" fmla="*/ 1212458 w 4288398"/>
              <a:gd name="connsiteY39" fmla="*/ 4081943 h 5579580"/>
              <a:gd name="connsiteX40" fmla="*/ 1212458 w 4288398"/>
              <a:gd name="connsiteY40" fmla="*/ 4644187 h 5579580"/>
              <a:gd name="connsiteX41" fmla="*/ 1011288 w 4288398"/>
              <a:gd name="connsiteY41" fmla="*/ 4830762 h 5579580"/>
              <a:gd name="connsiteX42" fmla="*/ 807399 w 4288398"/>
              <a:gd name="connsiteY42" fmla="*/ 4644187 h 5579580"/>
              <a:gd name="connsiteX43" fmla="*/ 807399 w 4288398"/>
              <a:gd name="connsiteY43" fmla="*/ 4011348 h 5579580"/>
              <a:gd name="connsiteX44" fmla="*/ 606229 w 4288398"/>
              <a:gd name="connsiteY44" fmla="*/ 3822252 h 5579580"/>
              <a:gd name="connsiteX45" fmla="*/ 405059 w 4288398"/>
              <a:gd name="connsiteY45" fmla="*/ 4011348 h 5579580"/>
              <a:gd name="connsiteX46" fmla="*/ 405059 w 4288398"/>
              <a:gd name="connsiteY46" fmla="*/ 4313901 h 5579580"/>
              <a:gd name="connsiteX47" fmla="*/ 201170 w 4288398"/>
              <a:gd name="connsiteY47" fmla="*/ 4502996 h 5579580"/>
              <a:gd name="connsiteX48" fmla="*/ 0 w 4288398"/>
              <a:gd name="connsiteY48" fmla="*/ 4313901 h 5579580"/>
              <a:gd name="connsiteX49" fmla="*/ 0 w 4288398"/>
              <a:gd name="connsiteY49" fmla="*/ 847148 h 5579580"/>
              <a:gd name="connsiteX50" fmla="*/ 201170 w 4288398"/>
              <a:gd name="connsiteY50" fmla="*/ 660574 h 5579580"/>
              <a:gd name="connsiteX51" fmla="*/ 217481 w 4288398"/>
              <a:gd name="connsiteY51" fmla="*/ 660574 h 5579580"/>
              <a:gd name="connsiteX52" fmla="*/ 307193 w 4288398"/>
              <a:gd name="connsiteY52" fmla="*/ 645446 h 5579580"/>
              <a:gd name="connsiteX53" fmla="*/ 405059 w 4288398"/>
              <a:gd name="connsiteY53" fmla="*/ 496691 h 5579580"/>
              <a:gd name="connsiteX54" fmla="*/ 405059 w 4288398"/>
              <a:gd name="connsiteY54" fmla="*/ 239521 h 5579580"/>
              <a:gd name="connsiteX55" fmla="*/ 606229 w 4288398"/>
              <a:gd name="connsiteY55" fmla="*/ 50426 h 5579580"/>
              <a:gd name="connsiteX56" fmla="*/ 807399 w 4288398"/>
              <a:gd name="connsiteY56" fmla="*/ 239521 h 5579580"/>
              <a:gd name="connsiteX57" fmla="*/ 807399 w 4288398"/>
              <a:gd name="connsiteY57" fmla="*/ 635361 h 5579580"/>
              <a:gd name="connsiteX58" fmla="*/ 905266 w 4288398"/>
              <a:gd name="connsiteY58" fmla="*/ 784116 h 5579580"/>
              <a:gd name="connsiteX59" fmla="*/ 1024880 w 4288398"/>
              <a:gd name="connsiteY59" fmla="*/ 801765 h 5579580"/>
              <a:gd name="connsiteX60" fmla="*/ 1212458 w 4288398"/>
              <a:gd name="connsiteY60" fmla="*/ 988339 h 5579580"/>
              <a:gd name="connsiteX61" fmla="*/ 1212458 w 4288398"/>
              <a:gd name="connsiteY61" fmla="*/ 2064923 h 5579580"/>
              <a:gd name="connsiteX62" fmla="*/ 1413629 w 4288398"/>
              <a:gd name="connsiteY62" fmla="*/ 2254019 h 5579580"/>
              <a:gd name="connsiteX63" fmla="*/ 1617517 w 4288398"/>
              <a:gd name="connsiteY63" fmla="*/ 2064923 h 5579580"/>
              <a:gd name="connsiteX64" fmla="*/ 1617517 w 4288398"/>
              <a:gd name="connsiteY64" fmla="*/ 1737158 h 5579580"/>
              <a:gd name="connsiteX65" fmla="*/ 1818687 w 4288398"/>
              <a:gd name="connsiteY65" fmla="*/ 1550583 h 5579580"/>
              <a:gd name="connsiteX66" fmla="*/ 1821406 w 4288398"/>
              <a:gd name="connsiteY66" fmla="*/ 1550583 h 5579580"/>
              <a:gd name="connsiteX67" fmla="*/ 1921991 w 4288398"/>
              <a:gd name="connsiteY67" fmla="*/ 1535456 h 5579580"/>
              <a:gd name="connsiteX68" fmla="*/ 2019858 w 4288398"/>
              <a:gd name="connsiteY68" fmla="*/ 1386701 h 5579580"/>
              <a:gd name="connsiteX69" fmla="*/ 2019858 w 4288398"/>
              <a:gd name="connsiteY69" fmla="*/ 544595 h 5579580"/>
              <a:gd name="connsiteX70" fmla="*/ 2223747 w 4288398"/>
              <a:gd name="connsiteY70" fmla="*/ 355500 h 5579580"/>
              <a:gd name="connsiteX71" fmla="*/ 2231902 w 4288398"/>
              <a:gd name="connsiteY71" fmla="*/ 355500 h 5579580"/>
              <a:gd name="connsiteX72" fmla="*/ 2329769 w 4288398"/>
              <a:gd name="connsiteY72" fmla="*/ 340372 h 5579580"/>
              <a:gd name="connsiteX73" fmla="*/ 2424916 w 4288398"/>
              <a:gd name="connsiteY73" fmla="*/ 216830 h 5579580"/>
              <a:gd name="connsiteX74" fmla="*/ 2424916 w 4288398"/>
              <a:gd name="connsiteY74" fmla="*/ 186574 h 5579580"/>
              <a:gd name="connsiteX75" fmla="*/ 2626087 w 4288398"/>
              <a:gd name="connsiteY75" fmla="*/ 0 h 557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288398" h="5579580">
                <a:moveTo>
                  <a:pt x="4076001" y="3579214"/>
                </a:moveTo>
                <a:cubicBezTo>
                  <a:pt x="4193092" y="3579214"/>
                  <a:pt x="4288398" y="3667513"/>
                  <a:pt x="4288398" y="3775994"/>
                </a:cubicBezTo>
                <a:cubicBezTo>
                  <a:pt x="4288398" y="5292211"/>
                  <a:pt x="4288398" y="5292211"/>
                  <a:pt x="4288398" y="5292211"/>
                </a:cubicBezTo>
                <a:cubicBezTo>
                  <a:pt x="4288398" y="5400692"/>
                  <a:pt x="4193092" y="5488991"/>
                  <a:pt x="4076001" y="5488991"/>
                </a:cubicBezTo>
                <a:cubicBezTo>
                  <a:pt x="3958911" y="5488991"/>
                  <a:pt x="3866327" y="5400692"/>
                  <a:pt x="3866327" y="5292211"/>
                </a:cubicBezTo>
                <a:cubicBezTo>
                  <a:pt x="3866327" y="3775994"/>
                  <a:pt x="3866327" y="3775994"/>
                  <a:pt x="3866327" y="3775994"/>
                </a:cubicBezTo>
                <a:cubicBezTo>
                  <a:pt x="3866327" y="3667513"/>
                  <a:pt x="3958911" y="3579214"/>
                  <a:pt x="4076001" y="3579214"/>
                </a:cubicBezTo>
                <a:close/>
                <a:moveTo>
                  <a:pt x="4076001" y="1519687"/>
                </a:moveTo>
                <a:cubicBezTo>
                  <a:pt x="4193092" y="1519687"/>
                  <a:pt x="4288398" y="1607999"/>
                  <a:pt x="4288398" y="1716497"/>
                </a:cubicBezTo>
                <a:cubicBezTo>
                  <a:pt x="4288398" y="2498692"/>
                  <a:pt x="4288398" y="2498692"/>
                  <a:pt x="4288398" y="2498692"/>
                </a:cubicBezTo>
                <a:cubicBezTo>
                  <a:pt x="4288398" y="2607190"/>
                  <a:pt x="4193092" y="2695503"/>
                  <a:pt x="4076001" y="2695503"/>
                </a:cubicBezTo>
                <a:cubicBezTo>
                  <a:pt x="3958911" y="2695503"/>
                  <a:pt x="3866327" y="2607190"/>
                  <a:pt x="3866327" y="2498692"/>
                </a:cubicBezTo>
                <a:cubicBezTo>
                  <a:pt x="3866327" y="1716497"/>
                  <a:pt x="3866327" y="1716497"/>
                  <a:pt x="3866327" y="1716497"/>
                </a:cubicBezTo>
                <a:cubicBezTo>
                  <a:pt x="3866327" y="1607999"/>
                  <a:pt x="3958911" y="1519687"/>
                  <a:pt x="4076001" y="1519687"/>
                </a:cubicBezTo>
                <a:close/>
                <a:moveTo>
                  <a:pt x="2626087" y="0"/>
                </a:moveTo>
                <a:cubicBezTo>
                  <a:pt x="2737546" y="0"/>
                  <a:pt x="2829976" y="83202"/>
                  <a:pt x="2829976" y="186574"/>
                </a:cubicBezTo>
                <a:cubicBezTo>
                  <a:pt x="2829976" y="186574"/>
                  <a:pt x="2829976" y="186574"/>
                  <a:pt x="2829976" y="801765"/>
                </a:cubicBezTo>
                <a:cubicBezTo>
                  <a:pt x="2829976" y="905137"/>
                  <a:pt x="2919686" y="988339"/>
                  <a:pt x="3031146" y="988339"/>
                </a:cubicBezTo>
                <a:cubicBezTo>
                  <a:pt x="3142605" y="988339"/>
                  <a:pt x="3232316" y="905137"/>
                  <a:pt x="3232316" y="801765"/>
                </a:cubicBezTo>
                <a:cubicBezTo>
                  <a:pt x="3232316" y="801765"/>
                  <a:pt x="3232316" y="801765"/>
                  <a:pt x="3232316" y="708478"/>
                </a:cubicBezTo>
                <a:cubicBezTo>
                  <a:pt x="3232316" y="602585"/>
                  <a:pt x="3324745" y="519383"/>
                  <a:pt x="3436204" y="519383"/>
                </a:cubicBezTo>
                <a:cubicBezTo>
                  <a:pt x="3547663" y="519383"/>
                  <a:pt x="3637375" y="602585"/>
                  <a:pt x="3637375" y="708478"/>
                </a:cubicBezTo>
                <a:cubicBezTo>
                  <a:pt x="3637375" y="708478"/>
                  <a:pt x="3637375" y="708478"/>
                  <a:pt x="3637375" y="4175230"/>
                </a:cubicBezTo>
                <a:cubicBezTo>
                  <a:pt x="3637375" y="4278603"/>
                  <a:pt x="3547663" y="4361805"/>
                  <a:pt x="3436204" y="4361805"/>
                </a:cubicBezTo>
                <a:cubicBezTo>
                  <a:pt x="3324745" y="4361805"/>
                  <a:pt x="3232316" y="4278603"/>
                  <a:pt x="3232316" y="4175230"/>
                </a:cubicBezTo>
                <a:cubicBezTo>
                  <a:pt x="3232316" y="4175230"/>
                  <a:pt x="3232316" y="4175230"/>
                  <a:pt x="3232316" y="4197922"/>
                </a:cubicBezTo>
                <a:cubicBezTo>
                  <a:pt x="3232316" y="4094550"/>
                  <a:pt x="3142605" y="4011348"/>
                  <a:pt x="3031146" y="4011348"/>
                </a:cubicBezTo>
                <a:cubicBezTo>
                  <a:pt x="2919686" y="4011348"/>
                  <a:pt x="2829976" y="4094550"/>
                  <a:pt x="2829976" y="4197922"/>
                </a:cubicBezTo>
                <a:cubicBezTo>
                  <a:pt x="2829976" y="4197922"/>
                  <a:pt x="2829976" y="4197922"/>
                  <a:pt x="2829976" y="4273560"/>
                </a:cubicBezTo>
                <a:cubicBezTo>
                  <a:pt x="2829976" y="4376932"/>
                  <a:pt x="2737546" y="4460134"/>
                  <a:pt x="2626087" y="4460134"/>
                </a:cubicBezTo>
                <a:cubicBezTo>
                  <a:pt x="2514628" y="4460134"/>
                  <a:pt x="2424916" y="4376932"/>
                  <a:pt x="2424916" y="4273560"/>
                </a:cubicBezTo>
                <a:cubicBezTo>
                  <a:pt x="2424916" y="4273560"/>
                  <a:pt x="2424916" y="4273560"/>
                  <a:pt x="2424916" y="4313901"/>
                </a:cubicBezTo>
                <a:cubicBezTo>
                  <a:pt x="2424916" y="4210528"/>
                  <a:pt x="2335206" y="4127326"/>
                  <a:pt x="2223747" y="4127326"/>
                </a:cubicBezTo>
                <a:cubicBezTo>
                  <a:pt x="2112287" y="4127326"/>
                  <a:pt x="2019858" y="4210528"/>
                  <a:pt x="2019858" y="4313901"/>
                </a:cubicBezTo>
                <a:cubicBezTo>
                  <a:pt x="2019858" y="4313901"/>
                  <a:pt x="2019858" y="4313901"/>
                  <a:pt x="2019858" y="5393006"/>
                </a:cubicBezTo>
                <a:cubicBezTo>
                  <a:pt x="2019858" y="5496378"/>
                  <a:pt x="1930146" y="5579580"/>
                  <a:pt x="1818687" y="5579580"/>
                </a:cubicBezTo>
                <a:cubicBezTo>
                  <a:pt x="1707228" y="5579580"/>
                  <a:pt x="1617517" y="5496378"/>
                  <a:pt x="1617517" y="5393006"/>
                </a:cubicBezTo>
                <a:cubicBezTo>
                  <a:pt x="1617517" y="5393006"/>
                  <a:pt x="1617517" y="5393006"/>
                  <a:pt x="1617517" y="4081943"/>
                </a:cubicBezTo>
                <a:cubicBezTo>
                  <a:pt x="1617517" y="3978571"/>
                  <a:pt x="1525088" y="3892848"/>
                  <a:pt x="1413629" y="3892848"/>
                </a:cubicBezTo>
                <a:cubicBezTo>
                  <a:pt x="1302169" y="3892848"/>
                  <a:pt x="1212458" y="3978571"/>
                  <a:pt x="1212458" y="4081943"/>
                </a:cubicBezTo>
                <a:cubicBezTo>
                  <a:pt x="1212458" y="4081943"/>
                  <a:pt x="1212458" y="4081943"/>
                  <a:pt x="1212458" y="4644187"/>
                </a:cubicBezTo>
                <a:cubicBezTo>
                  <a:pt x="1212458" y="4747560"/>
                  <a:pt x="1122747" y="4830762"/>
                  <a:pt x="1011288" y="4830762"/>
                </a:cubicBezTo>
                <a:cubicBezTo>
                  <a:pt x="899829" y="4830762"/>
                  <a:pt x="807399" y="4747560"/>
                  <a:pt x="807399" y="4644187"/>
                </a:cubicBezTo>
                <a:cubicBezTo>
                  <a:pt x="807399" y="4644187"/>
                  <a:pt x="807399" y="4644187"/>
                  <a:pt x="807399" y="4011348"/>
                </a:cubicBezTo>
                <a:cubicBezTo>
                  <a:pt x="807399" y="3907975"/>
                  <a:pt x="717689" y="3822252"/>
                  <a:pt x="606229" y="3822252"/>
                </a:cubicBezTo>
                <a:cubicBezTo>
                  <a:pt x="494770" y="3822252"/>
                  <a:pt x="405059" y="3907975"/>
                  <a:pt x="405059" y="4011348"/>
                </a:cubicBezTo>
                <a:cubicBezTo>
                  <a:pt x="405059" y="4011348"/>
                  <a:pt x="405059" y="4011348"/>
                  <a:pt x="405059" y="4313901"/>
                </a:cubicBezTo>
                <a:cubicBezTo>
                  <a:pt x="405059" y="4419794"/>
                  <a:pt x="312630" y="4502996"/>
                  <a:pt x="201170" y="4502996"/>
                </a:cubicBezTo>
                <a:cubicBezTo>
                  <a:pt x="89712" y="4502996"/>
                  <a:pt x="0" y="4419794"/>
                  <a:pt x="0" y="4313901"/>
                </a:cubicBezTo>
                <a:cubicBezTo>
                  <a:pt x="0" y="4313901"/>
                  <a:pt x="0" y="4313901"/>
                  <a:pt x="0" y="847148"/>
                </a:cubicBezTo>
                <a:cubicBezTo>
                  <a:pt x="0" y="743776"/>
                  <a:pt x="89712" y="660574"/>
                  <a:pt x="201170" y="660574"/>
                </a:cubicBezTo>
                <a:cubicBezTo>
                  <a:pt x="206607" y="660574"/>
                  <a:pt x="212044" y="660574"/>
                  <a:pt x="217481" y="660574"/>
                </a:cubicBezTo>
                <a:cubicBezTo>
                  <a:pt x="250103" y="660574"/>
                  <a:pt x="266415" y="658053"/>
                  <a:pt x="307193" y="645446"/>
                </a:cubicBezTo>
                <a:cubicBezTo>
                  <a:pt x="339815" y="632840"/>
                  <a:pt x="399622" y="597542"/>
                  <a:pt x="405059" y="496691"/>
                </a:cubicBezTo>
                <a:cubicBezTo>
                  <a:pt x="405059" y="496691"/>
                  <a:pt x="405059" y="496691"/>
                  <a:pt x="405059" y="239521"/>
                </a:cubicBezTo>
                <a:cubicBezTo>
                  <a:pt x="405059" y="136149"/>
                  <a:pt x="494770" y="50426"/>
                  <a:pt x="606229" y="50426"/>
                </a:cubicBezTo>
                <a:cubicBezTo>
                  <a:pt x="717689" y="50426"/>
                  <a:pt x="807399" y="136149"/>
                  <a:pt x="807399" y="239521"/>
                </a:cubicBezTo>
                <a:cubicBezTo>
                  <a:pt x="807399" y="239521"/>
                  <a:pt x="807399" y="239521"/>
                  <a:pt x="807399" y="635361"/>
                </a:cubicBezTo>
                <a:cubicBezTo>
                  <a:pt x="812836" y="736212"/>
                  <a:pt x="872644" y="771510"/>
                  <a:pt x="905266" y="784116"/>
                </a:cubicBezTo>
                <a:cubicBezTo>
                  <a:pt x="956917" y="801765"/>
                  <a:pt x="970510" y="799244"/>
                  <a:pt x="1024880" y="801765"/>
                </a:cubicBezTo>
                <a:cubicBezTo>
                  <a:pt x="1128184" y="809329"/>
                  <a:pt x="1212458" y="890010"/>
                  <a:pt x="1212458" y="988339"/>
                </a:cubicBezTo>
                <a:cubicBezTo>
                  <a:pt x="1212458" y="988339"/>
                  <a:pt x="1212458" y="988339"/>
                  <a:pt x="1212458" y="2064923"/>
                </a:cubicBezTo>
                <a:cubicBezTo>
                  <a:pt x="1212458" y="2170817"/>
                  <a:pt x="1302169" y="2254019"/>
                  <a:pt x="1413629" y="2254019"/>
                </a:cubicBezTo>
                <a:cubicBezTo>
                  <a:pt x="1525088" y="2254019"/>
                  <a:pt x="1617517" y="2170817"/>
                  <a:pt x="1617517" y="2064923"/>
                </a:cubicBezTo>
                <a:cubicBezTo>
                  <a:pt x="1617517" y="2064923"/>
                  <a:pt x="1617517" y="2064923"/>
                  <a:pt x="1617517" y="1737158"/>
                </a:cubicBezTo>
                <a:cubicBezTo>
                  <a:pt x="1617517" y="1633786"/>
                  <a:pt x="1707228" y="1550583"/>
                  <a:pt x="1818687" y="1550583"/>
                </a:cubicBezTo>
                <a:cubicBezTo>
                  <a:pt x="1818687" y="1550583"/>
                  <a:pt x="1821406" y="1550583"/>
                  <a:pt x="1821406" y="1550583"/>
                </a:cubicBezTo>
                <a:cubicBezTo>
                  <a:pt x="1862183" y="1550583"/>
                  <a:pt x="1878495" y="1550583"/>
                  <a:pt x="1921991" y="1535456"/>
                </a:cubicBezTo>
                <a:cubicBezTo>
                  <a:pt x="1957332" y="1522849"/>
                  <a:pt x="2017139" y="1487552"/>
                  <a:pt x="2019858" y="1386701"/>
                </a:cubicBezTo>
                <a:lnTo>
                  <a:pt x="2019858" y="544595"/>
                </a:lnTo>
                <a:cubicBezTo>
                  <a:pt x="2019858" y="438702"/>
                  <a:pt x="2112287" y="355500"/>
                  <a:pt x="2223747" y="355500"/>
                </a:cubicBezTo>
                <a:cubicBezTo>
                  <a:pt x="2226465" y="355500"/>
                  <a:pt x="2229184" y="355500"/>
                  <a:pt x="2231902" y="355500"/>
                </a:cubicBezTo>
                <a:cubicBezTo>
                  <a:pt x="2269961" y="355500"/>
                  <a:pt x="2286272" y="355500"/>
                  <a:pt x="2329769" y="340372"/>
                </a:cubicBezTo>
                <a:cubicBezTo>
                  <a:pt x="2359672" y="330287"/>
                  <a:pt x="2414042" y="297510"/>
                  <a:pt x="2424916" y="216830"/>
                </a:cubicBezTo>
                <a:cubicBezTo>
                  <a:pt x="2424916" y="216830"/>
                  <a:pt x="2424916" y="216830"/>
                  <a:pt x="2424916" y="186574"/>
                </a:cubicBezTo>
                <a:cubicBezTo>
                  <a:pt x="2424916" y="83202"/>
                  <a:pt x="2514628" y="0"/>
                  <a:pt x="2626087" y="0"/>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9" name="Straight Connector 8">
            <a:extLst>
              <a:ext uri="{FF2B5EF4-FFF2-40B4-BE49-F238E27FC236}">
                <a16:creationId xmlns:a16="http://schemas.microsoft.com/office/drawing/2014/main" id="{5B997DE8-BC0E-514C-AF9F-27A583D47F70}"/>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A779DEE-61CA-D14F-9F77-864D80E5EBCF}"/>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E5FECEEA-6276-4A4D-88A4-3EBC6A43FA9D}"/>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1D793BCF-DABD-A540-943D-0592B4E6757C}"/>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E6449E9F-A5F3-5E43-AAA3-E154A88FECAC}"/>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5" name="Text Placeholder 2">
            <a:extLst>
              <a:ext uri="{FF2B5EF4-FFF2-40B4-BE49-F238E27FC236}">
                <a16:creationId xmlns:a16="http://schemas.microsoft.com/office/drawing/2014/main" id="{1505456A-EC7A-204E-8E25-B2A34403786A}"/>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6" name="Text Placeholder 2">
            <a:extLst>
              <a:ext uri="{FF2B5EF4-FFF2-40B4-BE49-F238E27FC236}">
                <a16:creationId xmlns:a16="http://schemas.microsoft.com/office/drawing/2014/main" id="{1658AC59-EFD1-E243-B435-FA68F202F917}"/>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7"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8" name="Imagem 27"/>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278228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 calcmode="lin" valueType="num">
                                      <p:cBhvr additive="base">
                                        <p:cTn id="21" dur="500"/>
                                        <p:tgtEl>
                                          <p:spTgt spid="2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 calcmode="lin" valueType="num">
                                      <p:cBhvr additive="base">
                                        <p:cTn id="26" dur="500"/>
                                        <p:tgtEl>
                                          <p:spTgt spid="2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6">
                                            <p:txEl>
                                              <p:pRg st="0" end="0"/>
                                            </p:txEl>
                                          </p:spTgt>
                                        </p:tgtEl>
                                      </p:cBhvr>
                                    </p:animEffect>
                                  </p:childTnLst>
                                </p:cTn>
                              </p:par>
                            </p:childTnLst>
                          </p:cTn>
                        </p:par>
                        <p:par>
                          <p:cTn id="38" fill="hold">
                            <p:stCondLst>
                              <p:cond delay="3500"/>
                            </p:stCondLst>
                            <p:childTnLst>
                              <p:par>
                                <p:cTn id="39" presetID="3"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7D2B-00CD-254F-9328-6A50812D5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0D4BA-7CA9-C842-B863-68AE91CA2A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DA8F-04BE-A94B-9596-1E364CBF9D6B}"/>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5" name="Footer Placeholder 4">
            <a:extLst>
              <a:ext uri="{FF2B5EF4-FFF2-40B4-BE49-F238E27FC236}">
                <a16:creationId xmlns:a16="http://schemas.microsoft.com/office/drawing/2014/main" id="{8CF992B2-FC49-F348-B207-D788216E7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CCD31-E5AC-0C42-91EB-C2AC4C02D4B8}"/>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332670068"/>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ush_Stroke_0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EE386AB-8717-D04A-9D25-F5224C62131D}"/>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sp>
        <p:nvSpPr>
          <p:cNvPr id="19" name="Picture Placeholder 7">
            <a:extLst>
              <a:ext uri="{FF2B5EF4-FFF2-40B4-BE49-F238E27FC236}">
                <a16:creationId xmlns:a16="http://schemas.microsoft.com/office/drawing/2014/main" id="{69ADD14D-4A4E-E349-AEA2-5A41883BD56D}"/>
              </a:ext>
            </a:extLst>
          </p:cNvPr>
          <p:cNvSpPr>
            <a:spLocks noGrp="1"/>
          </p:cNvSpPr>
          <p:nvPr>
            <p:ph type="pic" sz="quarter" idx="18" hasCustomPrompt="1"/>
          </p:nvPr>
        </p:nvSpPr>
        <p:spPr>
          <a:xfrm flipH="1">
            <a:off x="6722287" y="1495105"/>
            <a:ext cx="4817889" cy="3867790"/>
          </a:xfrm>
          <a:custGeom>
            <a:avLst/>
            <a:gdLst>
              <a:gd name="connsiteX0" fmla="*/ 2942981 w 4817889"/>
              <a:gd name="connsiteY0" fmla="*/ 3813286 h 3867790"/>
              <a:gd name="connsiteX1" fmla="*/ 2942796 w 4817889"/>
              <a:gd name="connsiteY1" fmla="*/ 3813412 h 3867790"/>
              <a:gd name="connsiteX2" fmla="*/ 2942837 w 4817889"/>
              <a:gd name="connsiteY2" fmla="*/ 3813429 h 3867790"/>
              <a:gd name="connsiteX3" fmla="*/ 2893443 w 4817889"/>
              <a:gd name="connsiteY3" fmla="*/ 3718488 h 3867790"/>
              <a:gd name="connsiteX4" fmla="*/ 2893852 w 4817889"/>
              <a:gd name="connsiteY4" fmla="*/ 3719072 h 3867790"/>
              <a:gd name="connsiteX5" fmla="*/ 2893960 w 4817889"/>
              <a:gd name="connsiteY5" fmla="*/ 3718987 h 3867790"/>
              <a:gd name="connsiteX6" fmla="*/ 2754165 w 4817889"/>
              <a:gd name="connsiteY6" fmla="*/ 3667982 h 3867790"/>
              <a:gd name="connsiteX7" fmla="*/ 2753855 w 4817889"/>
              <a:gd name="connsiteY7" fmla="*/ 3668597 h 3867790"/>
              <a:gd name="connsiteX8" fmla="*/ 2754165 w 4817889"/>
              <a:gd name="connsiteY8" fmla="*/ 3668730 h 3867790"/>
              <a:gd name="connsiteX9" fmla="*/ 2791254 w 4817889"/>
              <a:gd name="connsiteY9" fmla="*/ 3666966 h 3867790"/>
              <a:gd name="connsiteX10" fmla="*/ 2791322 w 4817889"/>
              <a:gd name="connsiteY10" fmla="*/ 3667033 h 3867790"/>
              <a:gd name="connsiteX11" fmla="*/ 2791335 w 4817889"/>
              <a:gd name="connsiteY11" fmla="*/ 3667285 h 3867790"/>
              <a:gd name="connsiteX12" fmla="*/ 2791742 w 4817889"/>
              <a:gd name="connsiteY12" fmla="*/ 3667135 h 3867790"/>
              <a:gd name="connsiteX13" fmla="*/ 2791523 w 4817889"/>
              <a:gd name="connsiteY13" fmla="*/ 3666966 h 3867790"/>
              <a:gd name="connsiteX14" fmla="*/ 2807216 w 4817889"/>
              <a:gd name="connsiteY14" fmla="*/ 3632072 h 3867790"/>
              <a:gd name="connsiteX15" fmla="*/ 2805964 w 4817889"/>
              <a:gd name="connsiteY15" fmla="*/ 3632697 h 3867790"/>
              <a:gd name="connsiteX16" fmla="*/ 2806578 w 4817889"/>
              <a:gd name="connsiteY16" fmla="*/ 3633174 h 3867790"/>
              <a:gd name="connsiteX17" fmla="*/ 2806583 w 4817889"/>
              <a:gd name="connsiteY17" fmla="*/ 3633014 h 3867790"/>
              <a:gd name="connsiteX18" fmla="*/ 2807318 w 4817889"/>
              <a:gd name="connsiteY18" fmla="*/ 3632257 h 3867790"/>
              <a:gd name="connsiteX19" fmla="*/ 3069788 w 4817889"/>
              <a:gd name="connsiteY19" fmla="*/ 3583712 h 3867790"/>
              <a:gd name="connsiteX20" fmla="*/ 3070083 w 4817889"/>
              <a:gd name="connsiteY20" fmla="*/ 3584237 h 3867790"/>
              <a:gd name="connsiteX21" fmla="*/ 3069925 w 4817889"/>
              <a:gd name="connsiteY21" fmla="*/ 3584727 h 3867790"/>
              <a:gd name="connsiteX22" fmla="*/ 3070201 w 4817889"/>
              <a:gd name="connsiteY22" fmla="*/ 3584484 h 3867790"/>
              <a:gd name="connsiteX23" fmla="*/ 3071477 w 4817889"/>
              <a:gd name="connsiteY23" fmla="*/ 3584060 h 3867790"/>
              <a:gd name="connsiteX24" fmla="*/ 3070474 w 4817889"/>
              <a:gd name="connsiteY24" fmla="*/ 3583969 h 3867790"/>
              <a:gd name="connsiteX25" fmla="*/ 3169827 w 4817889"/>
              <a:gd name="connsiteY25" fmla="*/ 3579697 h 3867790"/>
              <a:gd name="connsiteX26" fmla="*/ 3169956 w 4817889"/>
              <a:gd name="connsiteY26" fmla="*/ 3579918 h 3867790"/>
              <a:gd name="connsiteX27" fmla="*/ 3170023 w 4817889"/>
              <a:gd name="connsiteY27" fmla="*/ 3579868 h 3867790"/>
              <a:gd name="connsiteX28" fmla="*/ 3064714 w 4817889"/>
              <a:gd name="connsiteY28" fmla="*/ 3540395 h 3867790"/>
              <a:gd name="connsiteX29" fmla="*/ 3064714 w 4817889"/>
              <a:gd name="connsiteY29" fmla="*/ 3541936 h 3867790"/>
              <a:gd name="connsiteX30" fmla="*/ 3064926 w 4817889"/>
              <a:gd name="connsiteY30" fmla="*/ 3541893 h 3867790"/>
              <a:gd name="connsiteX31" fmla="*/ 2443971 w 4817889"/>
              <a:gd name="connsiteY31" fmla="*/ 3521327 h 3867790"/>
              <a:gd name="connsiteX32" fmla="*/ 2443578 w 4817889"/>
              <a:gd name="connsiteY32" fmla="*/ 3521916 h 3867790"/>
              <a:gd name="connsiteX33" fmla="*/ 2444053 w 4817889"/>
              <a:gd name="connsiteY33" fmla="*/ 3521443 h 3867790"/>
              <a:gd name="connsiteX34" fmla="*/ 2332083 w 4817889"/>
              <a:gd name="connsiteY34" fmla="*/ 3520951 h 3867790"/>
              <a:gd name="connsiteX35" fmla="*/ 2332138 w 4817889"/>
              <a:gd name="connsiteY35" fmla="*/ 3521028 h 3867790"/>
              <a:gd name="connsiteX36" fmla="*/ 2332292 w 4817889"/>
              <a:gd name="connsiteY36" fmla="*/ 3521027 h 3867790"/>
              <a:gd name="connsiteX37" fmla="*/ 2772756 w 4817889"/>
              <a:gd name="connsiteY37" fmla="*/ 3520744 h 3867790"/>
              <a:gd name="connsiteX38" fmla="*/ 2772691 w 4817889"/>
              <a:gd name="connsiteY38" fmla="*/ 3520836 h 3867790"/>
              <a:gd name="connsiteX39" fmla="*/ 2772381 w 4817889"/>
              <a:gd name="connsiteY39" fmla="*/ 3520968 h 3867790"/>
              <a:gd name="connsiteX40" fmla="*/ 2772771 w 4817889"/>
              <a:gd name="connsiteY40" fmla="*/ 3521163 h 3867790"/>
              <a:gd name="connsiteX41" fmla="*/ 3036279 w 4817889"/>
              <a:gd name="connsiteY41" fmla="*/ 3496966 h 3867790"/>
              <a:gd name="connsiteX42" fmla="*/ 3034496 w 4817889"/>
              <a:gd name="connsiteY42" fmla="*/ 3497168 h 3867790"/>
              <a:gd name="connsiteX43" fmla="*/ 3033420 w 4817889"/>
              <a:gd name="connsiteY43" fmla="*/ 3497168 h 3867790"/>
              <a:gd name="connsiteX44" fmla="*/ 3034327 w 4817889"/>
              <a:gd name="connsiteY44" fmla="*/ 3497772 h 3867790"/>
              <a:gd name="connsiteX45" fmla="*/ 3035203 w 4817889"/>
              <a:gd name="connsiteY45" fmla="*/ 3498328 h 3867790"/>
              <a:gd name="connsiteX46" fmla="*/ 3170586 w 4817889"/>
              <a:gd name="connsiteY46" fmla="*/ 3485631 h 3867790"/>
              <a:gd name="connsiteX47" fmla="*/ 3170547 w 4817889"/>
              <a:gd name="connsiteY47" fmla="*/ 3485655 h 3867790"/>
              <a:gd name="connsiteX48" fmla="*/ 3170557 w 4817889"/>
              <a:gd name="connsiteY48" fmla="*/ 3485687 h 3867790"/>
              <a:gd name="connsiteX49" fmla="*/ 2805005 w 4817889"/>
              <a:gd name="connsiteY49" fmla="*/ 3480499 h 3867790"/>
              <a:gd name="connsiteX50" fmla="*/ 2806430 w 4817889"/>
              <a:gd name="connsiteY50" fmla="*/ 3480855 h 3867790"/>
              <a:gd name="connsiteX51" fmla="*/ 2806676 w 4817889"/>
              <a:gd name="connsiteY51" fmla="*/ 3481326 h 3867790"/>
              <a:gd name="connsiteX52" fmla="*/ 2807784 w 4817889"/>
              <a:gd name="connsiteY52" fmla="*/ 3480499 h 3867790"/>
              <a:gd name="connsiteX53" fmla="*/ 2806449 w 4817889"/>
              <a:gd name="connsiteY53" fmla="*/ 3480499 h 3867790"/>
              <a:gd name="connsiteX54" fmla="*/ 2199217 w 4817889"/>
              <a:gd name="connsiteY54" fmla="*/ 3478653 h 3867790"/>
              <a:gd name="connsiteX55" fmla="*/ 2199295 w 4817889"/>
              <a:gd name="connsiteY55" fmla="*/ 3478784 h 3867790"/>
              <a:gd name="connsiteX56" fmla="*/ 2199159 w 4817889"/>
              <a:gd name="connsiteY56" fmla="*/ 3479061 h 3867790"/>
              <a:gd name="connsiteX57" fmla="*/ 2199382 w 4817889"/>
              <a:gd name="connsiteY57" fmla="*/ 3479103 h 3867790"/>
              <a:gd name="connsiteX58" fmla="*/ 2199483 w 4817889"/>
              <a:gd name="connsiteY58" fmla="*/ 3479209 h 3867790"/>
              <a:gd name="connsiteX59" fmla="*/ 2200184 w 4817889"/>
              <a:gd name="connsiteY59" fmla="*/ 3479348 h 3867790"/>
              <a:gd name="connsiteX60" fmla="*/ 2199621 w 4817889"/>
              <a:gd name="connsiteY60" fmla="*/ 3478958 h 3867790"/>
              <a:gd name="connsiteX61" fmla="*/ 2151284 w 4817889"/>
              <a:gd name="connsiteY61" fmla="*/ 3449536 h 3867790"/>
              <a:gd name="connsiteX62" fmla="*/ 2151183 w 4817889"/>
              <a:gd name="connsiteY62" fmla="*/ 3449739 h 3867790"/>
              <a:gd name="connsiteX63" fmla="*/ 2153675 w 4817889"/>
              <a:gd name="connsiteY63" fmla="*/ 3451373 h 3867790"/>
              <a:gd name="connsiteX64" fmla="*/ 2153723 w 4817889"/>
              <a:gd name="connsiteY64" fmla="*/ 3451315 h 3867790"/>
              <a:gd name="connsiteX65" fmla="*/ 2090863 w 4817889"/>
              <a:gd name="connsiteY65" fmla="*/ 3444970 h 3867790"/>
              <a:gd name="connsiteX66" fmla="*/ 2090807 w 4817889"/>
              <a:gd name="connsiteY66" fmla="*/ 3445075 h 3867790"/>
              <a:gd name="connsiteX67" fmla="*/ 2092063 w 4817889"/>
              <a:gd name="connsiteY67" fmla="*/ 3445075 h 3867790"/>
              <a:gd name="connsiteX68" fmla="*/ 2092138 w 4817889"/>
              <a:gd name="connsiteY68" fmla="*/ 3444970 h 3867790"/>
              <a:gd name="connsiteX69" fmla="*/ 2607829 w 4817889"/>
              <a:gd name="connsiteY69" fmla="*/ 3437840 h 3867790"/>
              <a:gd name="connsiteX70" fmla="*/ 2609571 w 4817889"/>
              <a:gd name="connsiteY70" fmla="*/ 3441863 h 3867790"/>
              <a:gd name="connsiteX71" fmla="*/ 2610596 w 4817889"/>
              <a:gd name="connsiteY71" fmla="*/ 3441264 h 3867790"/>
              <a:gd name="connsiteX72" fmla="*/ 2611910 w 4817889"/>
              <a:gd name="connsiteY72" fmla="*/ 3441301 h 3867790"/>
              <a:gd name="connsiteX73" fmla="*/ 2125918 w 4817889"/>
              <a:gd name="connsiteY73" fmla="*/ 3431085 h 3867790"/>
              <a:gd name="connsiteX74" fmla="*/ 2127241 w 4817889"/>
              <a:gd name="connsiteY74" fmla="*/ 3433178 h 3867790"/>
              <a:gd name="connsiteX75" fmla="*/ 2128196 w 4817889"/>
              <a:gd name="connsiteY75" fmla="*/ 3433067 h 3867790"/>
              <a:gd name="connsiteX76" fmla="*/ 2128924 w 4817889"/>
              <a:gd name="connsiteY76" fmla="*/ 3433228 h 3867790"/>
              <a:gd name="connsiteX77" fmla="*/ 2128387 w 4817889"/>
              <a:gd name="connsiteY77" fmla="*/ 3432837 h 3867790"/>
              <a:gd name="connsiteX78" fmla="*/ 1898517 w 4817889"/>
              <a:gd name="connsiteY78" fmla="*/ 3429613 h 3867790"/>
              <a:gd name="connsiteX79" fmla="*/ 1899447 w 4817889"/>
              <a:gd name="connsiteY79" fmla="*/ 3432162 h 3867790"/>
              <a:gd name="connsiteX80" fmla="*/ 1899690 w 4817889"/>
              <a:gd name="connsiteY80" fmla="*/ 3431290 h 3867790"/>
              <a:gd name="connsiteX81" fmla="*/ 2022865 w 4817889"/>
              <a:gd name="connsiteY81" fmla="*/ 3427553 h 3867790"/>
              <a:gd name="connsiteX82" fmla="*/ 2022865 w 4817889"/>
              <a:gd name="connsiteY82" fmla="*/ 3427778 h 3867790"/>
              <a:gd name="connsiteX83" fmla="*/ 2023119 w 4817889"/>
              <a:gd name="connsiteY83" fmla="*/ 3427749 h 3867790"/>
              <a:gd name="connsiteX84" fmla="*/ 2022989 w 4817889"/>
              <a:gd name="connsiteY84" fmla="*/ 3427698 h 3867790"/>
              <a:gd name="connsiteX85" fmla="*/ 4553876 w 4817889"/>
              <a:gd name="connsiteY85" fmla="*/ 3427110 h 3867790"/>
              <a:gd name="connsiteX86" fmla="*/ 4552714 w 4817889"/>
              <a:gd name="connsiteY86" fmla="*/ 3432885 h 3867790"/>
              <a:gd name="connsiteX87" fmla="*/ 4554298 w 4817889"/>
              <a:gd name="connsiteY87" fmla="*/ 3432619 h 3867790"/>
              <a:gd name="connsiteX88" fmla="*/ 4554443 w 4817889"/>
              <a:gd name="connsiteY88" fmla="*/ 3432777 h 3867790"/>
              <a:gd name="connsiteX89" fmla="*/ 3065794 w 4817889"/>
              <a:gd name="connsiteY89" fmla="*/ 3417230 h 3867790"/>
              <a:gd name="connsiteX90" fmla="*/ 3064679 w 4817889"/>
              <a:gd name="connsiteY90" fmla="*/ 3417336 h 3867790"/>
              <a:gd name="connsiteX91" fmla="*/ 3064805 w 4817889"/>
              <a:gd name="connsiteY91" fmla="*/ 3417840 h 3867790"/>
              <a:gd name="connsiteX92" fmla="*/ 3064711 w 4817889"/>
              <a:gd name="connsiteY92" fmla="*/ 3418136 h 3867790"/>
              <a:gd name="connsiteX93" fmla="*/ 3064995 w 4817889"/>
              <a:gd name="connsiteY93" fmla="*/ 3417894 h 3867790"/>
              <a:gd name="connsiteX94" fmla="*/ 3303594 w 4817889"/>
              <a:gd name="connsiteY94" fmla="*/ 3397657 h 3867790"/>
              <a:gd name="connsiteX95" fmla="*/ 3304174 w 4817889"/>
              <a:gd name="connsiteY95" fmla="*/ 3398460 h 3867790"/>
              <a:gd name="connsiteX96" fmla="*/ 3304240 w 4817889"/>
              <a:gd name="connsiteY96" fmla="*/ 3398132 h 3867790"/>
              <a:gd name="connsiteX97" fmla="*/ 2900502 w 4817889"/>
              <a:gd name="connsiteY97" fmla="*/ 3375375 h 3867790"/>
              <a:gd name="connsiteX98" fmla="*/ 2900382 w 4817889"/>
              <a:gd name="connsiteY98" fmla="*/ 3375427 h 3867790"/>
              <a:gd name="connsiteX99" fmla="*/ 2900202 w 4817889"/>
              <a:gd name="connsiteY99" fmla="*/ 3375448 h 3867790"/>
              <a:gd name="connsiteX100" fmla="*/ 2900608 w 4817889"/>
              <a:gd name="connsiteY100" fmla="*/ 3375767 h 3867790"/>
              <a:gd name="connsiteX101" fmla="*/ 3334474 w 4817889"/>
              <a:gd name="connsiteY101" fmla="*/ 3357566 h 3867790"/>
              <a:gd name="connsiteX102" fmla="*/ 3333862 w 4817889"/>
              <a:gd name="connsiteY102" fmla="*/ 3358292 h 3867790"/>
              <a:gd name="connsiteX103" fmla="*/ 3335609 w 4817889"/>
              <a:gd name="connsiteY103" fmla="*/ 3359027 h 3867790"/>
              <a:gd name="connsiteX104" fmla="*/ 1730082 w 4817889"/>
              <a:gd name="connsiteY104" fmla="*/ 3305179 h 3867790"/>
              <a:gd name="connsiteX105" fmla="*/ 1730082 w 4817889"/>
              <a:gd name="connsiteY105" fmla="*/ 3308901 h 3867790"/>
              <a:gd name="connsiteX106" fmla="*/ 1730199 w 4817889"/>
              <a:gd name="connsiteY106" fmla="*/ 3308940 h 3867790"/>
              <a:gd name="connsiteX107" fmla="*/ 1730340 w 4817889"/>
              <a:gd name="connsiteY107" fmla="*/ 3309267 h 3867790"/>
              <a:gd name="connsiteX108" fmla="*/ 1730340 w 4817889"/>
              <a:gd name="connsiteY108" fmla="*/ 3305274 h 3867790"/>
              <a:gd name="connsiteX109" fmla="*/ 1775848 w 4817889"/>
              <a:gd name="connsiteY109" fmla="*/ 3299399 h 3867790"/>
              <a:gd name="connsiteX110" fmla="*/ 1775848 w 4817889"/>
              <a:gd name="connsiteY110" fmla="*/ 3303169 h 3867790"/>
              <a:gd name="connsiteX111" fmla="*/ 1777897 w 4817889"/>
              <a:gd name="connsiteY111" fmla="*/ 3307256 h 3867790"/>
              <a:gd name="connsiteX112" fmla="*/ 1777912 w 4817889"/>
              <a:gd name="connsiteY112" fmla="*/ 3307273 h 3867790"/>
              <a:gd name="connsiteX113" fmla="*/ 1776226 w 4817889"/>
              <a:gd name="connsiteY113" fmla="*/ 3302228 h 3867790"/>
              <a:gd name="connsiteX114" fmla="*/ 2404217 w 4817889"/>
              <a:gd name="connsiteY114" fmla="*/ 3299047 h 3867790"/>
              <a:gd name="connsiteX115" fmla="*/ 2404208 w 4817889"/>
              <a:gd name="connsiteY115" fmla="*/ 3299063 h 3867790"/>
              <a:gd name="connsiteX116" fmla="*/ 2404267 w 4817889"/>
              <a:gd name="connsiteY116" fmla="*/ 3299103 h 3867790"/>
              <a:gd name="connsiteX117" fmla="*/ 1612540 w 4817889"/>
              <a:gd name="connsiteY117" fmla="*/ 3290886 h 3867790"/>
              <a:gd name="connsiteX118" fmla="*/ 1612859 w 4817889"/>
              <a:gd name="connsiteY118" fmla="*/ 3292010 h 3867790"/>
              <a:gd name="connsiteX119" fmla="*/ 1613329 w 4817889"/>
              <a:gd name="connsiteY119" fmla="*/ 3292010 h 3867790"/>
              <a:gd name="connsiteX120" fmla="*/ 1788931 w 4817889"/>
              <a:gd name="connsiteY120" fmla="*/ 3286345 h 3867790"/>
              <a:gd name="connsiteX121" fmla="*/ 1788194 w 4817889"/>
              <a:gd name="connsiteY121" fmla="*/ 3287657 h 3867790"/>
              <a:gd name="connsiteX122" fmla="*/ 1789693 w 4817889"/>
              <a:gd name="connsiteY122" fmla="*/ 3286799 h 3867790"/>
              <a:gd name="connsiteX123" fmla="*/ 1676329 w 4817889"/>
              <a:gd name="connsiteY123" fmla="*/ 3252227 h 3867790"/>
              <a:gd name="connsiteX124" fmla="*/ 1675864 w 4817889"/>
              <a:gd name="connsiteY124" fmla="*/ 3253861 h 3867790"/>
              <a:gd name="connsiteX125" fmla="*/ 1677491 w 4817889"/>
              <a:gd name="connsiteY125" fmla="*/ 3252734 h 3867790"/>
              <a:gd name="connsiteX126" fmla="*/ 1677712 w 4817889"/>
              <a:gd name="connsiteY126" fmla="*/ 3252734 h 3867790"/>
              <a:gd name="connsiteX127" fmla="*/ 1679106 w 4817889"/>
              <a:gd name="connsiteY127" fmla="*/ 3252148 h 3867790"/>
              <a:gd name="connsiteX128" fmla="*/ 1677715 w 4817889"/>
              <a:gd name="connsiteY128" fmla="*/ 3252734 h 3867790"/>
              <a:gd name="connsiteX129" fmla="*/ 1678319 w 4817889"/>
              <a:gd name="connsiteY129" fmla="*/ 3252734 h 3867790"/>
              <a:gd name="connsiteX130" fmla="*/ 1943749 w 4817889"/>
              <a:gd name="connsiteY130" fmla="*/ 3242108 h 3867790"/>
              <a:gd name="connsiteX131" fmla="*/ 1944657 w 4817889"/>
              <a:gd name="connsiteY131" fmla="*/ 3243706 h 3867790"/>
              <a:gd name="connsiteX132" fmla="*/ 1946240 w 4817889"/>
              <a:gd name="connsiteY132" fmla="*/ 3243590 h 3867790"/>
              <a:gd name="connsiteX133" fmla="*/ 1911291 w 4817889"/>
              <a:gd name="connsiteY133" fmla="*/ 3219678 h 3867790"/>
              <a:gd name="connsiteX134" fmla="*/ 1911337 w 4817889"/>
              <a:gd name="connsiteY134" fmla="*/ 3219783 h 3867790"/>
              <a:gd name="connsiteX135" fmla="*/ 1911557 w 4817889"/>
              <a:gd name="connsiteY135" fmla="*/ 3219879 h 3867790"/>
              <a:gd name="connsiteX136" fmla="*/ 4388033 w 4817889"/>
              <a:gd name="connsiteY136" fmla="*/ 3210638 h 3867790"/>
              <a:gd name="connsiteX137" fmla="*/ 4386009 w 4817889"/>
              <a:gd name="connsiteY137" fmla="*/ 3210651 h 3867790"/>
              <a:gd name="connsiteX138" fmla="*/ 4387953 w 4817889"/>
              <a:gd name="connsiteY138" fmla="*/ 3212664 h 3867790"/>
              <a:gd name="connsiteX139" fmla="*/ 2437431 w 4817889"/>
              <a:gd name="connsiteY139" fmla="*/ 3205929 h 3867790"/>
              <a:gd name="connsiteX140" fmla="*/ 2437356 w 4817889"/>
              <a:gd name="connsiteY140" fmla="*/ 3208542 h 3867790"/>
              <a:gd name="connsiteX141" fmla="*/ 2438463 w 4817889"/>
              <a:gd name="connsiteY141" fmla="*/ 3206481 h 3867790"/>
              <a:gd name="connsiteX142" fmla="*/ 3269142 w 4817889"/>
              <a:gd name="connsiteY142" fmla="*/ 3205384 h 3867790"/>
              <a:gd name="connsiteX143" fmla="*/ 3269193 w 4817889"/>
              <a:gd name="connsiteY143" fmla="*/ 3205633 h 3867790"/>
              <a:gd name="connsiteX144" fmla="*/ 3269852 w 4817889"/>
              <a:gd name="connsiteY144" fmla="*/ 3205559 h 3867790"/>
              <a:gd name="connsiteX145" fmla="*/ 3299181 w 4817889"/>
              <a:gd name="connsiteY145" fmla="*/ 3200093 h 3867790"/>
              <a:gd name="connsiteX146" fmla="*/ 3299319 w 4817889"/>
              <a:gd name="connsiteY146" fmla="*/ 3200164 h 3867790"/>
              <a:gd name="connsiteX147" fmla="*/ 3299746 w 4817889"/>
              <a:gd name="connsiteY147" fmla="*/ 3200905 h 3867790"/>
              <a:gd name="connsiteX148" fmla="*/ 3299878 w 4817889"/>
              <a:gd name="connsiteY148" fmla="*/ 3200638 h 3867790"/>
              <a:gd name="connsiteX149" fmla="*/ 3301713 w 4817889"/>
              <a:gd name="connsiteY149" fmla="*/ 3200352 h 3867790"/>
              <a:gd name="connsiteX150" fmla="*/ 3299474 w 4817889"/>
              <a:gd name="connsiteY150" fmla="*/ 3200230 h 3867790"/>
              <a:gd name="connsiteX151" fmla="*/ 3299388 w 4817889"/>
              <a:gd name="connsiteY151" fmla="*/ 3200110 h 3867790"/>
              <a:gd name="connsiteX152" fmla="*/ 4494257 w 4817889"/>
              <a:gd name="connsiteY152" fmla="*/ 3199140 h 3867790"/>
              <a:gd name="connsiteX153" fmla="*/ 4494555 w 4817889"/>
              <a:gd name="connsiteY153" fmla="*/ 3200333 h 3867790"/>
              <a:gd name="connsiteX154" fmla="*/ 4494724 w 4817889"/>
              <a:gd name="connsiteY154" fmla="*/ 3200341 h 3867790"/>
              <a:gd name="connsiteX155" fmla="*/ 1431335 w 4817889"/>
              <a:gd name="connsiteY155" fmla="*/ 3179207 h 3867790"/>
              <a:gd name="connsiteX156" fmla="*/ 1431076 w 4817889"/>
              <a:gd name="connsiteY156" fmla="*/ 3179661 h 3867790"/>
              <a:gd name="connsiteX157" fmla="*/ 1428164 w 4817889"/>
              <a:gd name="connsiteY157" fmla="*/ 3180376 h 3867790"/>
              <a:gd name="connsiteX158" fmla="*/ 1432547 w 4817889"/>
              <a:gd name="connsiteY158" fmla="*/ 3183451 h 3867790"/>
              <a:gd name="connsiteX159" fmla="*/ 1320206 w 4817889"/>
              <a:gd name="connsiteY159" fmla="*/ 3176773 h 3867790"/>
              <a:gd name="connsiteX160" fmla="*/ 1320038 w 4817889"/>
              <a:gd name="connsiteY160" fmla="*/ 3177008 h 3867790"/>
              <a:gd name="connsiteX161" fmla="*/ 1320357 w 4817889"/>
              <a:gd name="connsiteY161" fmla="*/ 3176873 h 3867790"/>
              <a:gd name="connsiteX162" fmla="*/ 1384383 w 4817889"/>
              <a:gd name="connsiteY162" fmla="*/ 3170439 h 3867790"/>
              <a:gd name="connsiteX163" fmla="*/ 1382854 w 4817889"/>
              <a:gd name="connsiteY163" fmla="*/ 3171600 h 3867790"/>
              <a:gd name="connsiteX164" fmla="*/ 1385290 w 4817889"/>
              <a:gd name="connsiteY164" fmla="*/ 3171762 h 3867790"/>
              <a:gd name="connsiteX165" fmla="*/ 1385964 w 4817889"/>
              <a:gd name="connsiteY165" fmla="*/ 3171988 h 3867790"/>
              <a:gd name="connsiteX166" fmla="*/ 1385280 w 4817889"/>
              <a:gd name="connsiteY166" fmla="*/ 3171118 h 3867790"/>
              <a:gd name="connsiteX167" fmla="*/ 2359094 w 4817889"/>
              <a:gd name="connsiteY167" fmla="*/ 3150692 h 3867790"/>
              <a:gd name="connsiteX168" fmla="*/ 2355985 w 4817889"/>
              <a:gd name="connsiteY168" fmla="*/ 3152851 h 3867790"/>
              <a:gd name="connsiteX169" fmla="*/ 2355579 w 4817889"/>
              <a:gd name="connsiteY169" fmla="*/ 3152869 h 3867790"/>
              <a:gd name="connsiteX170" fmla="*/ 2355839 w 4817889"/>
              <a:gd name="connsiteY170" fmla="*/ 3152947 h 3867790"/>
              <a:gd name="connsiteX171" fmla="*/ 2358288 w 4817889"/>
              <a:gd name="connsiteY171" fmla="*/ 3153086 h 3867790"/>
              <a:gd name="connsiteX172" fmla="*/ 4399844 w 4817889"/>
              <a:gd name="connsiteY172" fmla="*/ 3141122 h 3867790"/>
              <a:gd name="connsiteX173" fmla="*/ 4399630 w 4817889"/>
              <a:gd name="connsiteY173" fmla="*/ 3141489 h 3867790"/>
              <a:gd name="connsiteX174" fmla="*/ 4400166 w 4817889"/>
              <a:gd name="connsiteY174" fmla="*/ 3141668 h 3867790"/>
              <a:gd name="connsiteX175" fmla="*/ 1478653 w 4817889"/>
              <a:gd name="connsiteY175" fmla="*/ 3140769 h 3867790"/>
              <a:gd name="connsiteX176" fmla="*/ 1478189 w 4817889"/>
              <a:gd name="connsiteY176" fmla="*/ 3141096 h 3867790"/>
              <a:gd name="connsiteX177" fmla="*/ 1478365 w 4817889"/>
              <a:gd name="connsiteY177" fmla="*/ 3141072 h 3867790"/>
              <a:gd name="connsiteX178" fmla="*/ 1479098 w 4817889"/>
              <a:gd name="connsiteY178" fmla="*/ 3141893 h 3867790"/>
              <a:gd name="connsiteX179" fmla="*/ 1481389 w 4817889"/>
              <a:gd name="connsiteY179" fmla="*/ 3141016 h 3867790"/>
              <a:gd name="connsiteX180" fmla="*/ 1332463 w 4817889"/>
              <a:gd name="connsiteY180" fmla="*/ 3136892 h 3867790"/>
              <a:gd name="connsiteX181" fmla="*/ 1331888 w 4817889"/>
              <a:gd name="connsiteY181" fmla="*/ 3137286 h 3867790"/>
              <a:gd name="connsiteX182" fmla="*/ 1330816 w 4817889"/>
              <a:gd name="connsiteY182" fmla="*/ 3142635 h 3867790"/>
              <a:gd name="connsiteX183" fmla="*/ 1332250 w 4817889"/>
              <a:gd name="connsiteY183" fmla="*/ 3142885 h 3867790"/>
              <a:gd name="connsiteX184" fmla="*/ 1333540 w 4817889"/>
              <a:gd name="connsiteY184" fmla="*/ 3143144 h 3867790"/>
              <a:gd name="connsiteX185" fmla="*/ 1332463 w 4817889"/>
              <a:gd name="connsiteY185" fmla="*/ 3142435 h 3867790"/>
              <a:gd name="connsiteX186" fmla="*/ 2145018 w 4817889"/>
              <a:gd name="connsiteY186" fmla="*/ 3118816 h 3867790"/>
              <a:gd name="connsiteX187" fmla="*/ 2145038 w 4817889"/>
              <a:gd name="connsiteY187" fmla="*/ 3118842 h 3867790"/>
              <a:gd name="connsiteX188" fmla="*/ 2145146 w 4817889"/>
              <a:gd name="connsiteY188" fmla="*/ 3118885 h 3867790"/>
              <a:gd name="connsiteX189" fmla="*/ 2146056 w 4817889"/>
              <a:gd name="connsiteY189" fmla="*/ 3117617 h 3867790"/>
              <a:gd name="connsiteX190" fmla="*/ 2145361 w 4817889"/>
              <a:gd name="connsiteY190" fmla="*/ 3118970 h 3867790"/>
              <a:gd name="connsiteX191" fmla="*/ 2147321 w 4817889"/>
              <a:gd name="connsiteY191" fmla="*/ 3119745 h 3867790"/>
              <a:gd name="connsiteX192" fmla="*/ 3398307 w 4817889"/>
              <a:gd name="connsiteY192" fmla="*/ 3111759 h 3867790"/>
              <a:gd name="connsiteX193" fmla="*/ 3397636 w 4817889"/>
              <a:gd name="connsiteY193" fmla="*/ 3112412 h 3867790"/>
              <a:gd name="connsiteX194" fmla="*/ 3398084 w 4817889"/>
              <a:gd name="connsiteY194" fmla="*/ 3112227 h 3867790"/>
              <a:gd name="connsiteX195" fmla="*/ 3398342 w 4817889"/>
              <a:gd name="connsiteY195" fmla="*/ 3112455 h 3867790"/>
              <a:gd name="connsiteX196" fmla="*/ 3398307 w 4817889"/>
              <a:gd name="connsiteY196" fmla="*/ 3112274 h 3867790"/>
              <a:gd name="connsiteX197" fmla="*/ 3270138 w 4817889"/>
              <a:gd name="connsiteY197" fmla="*/ 3099940 h 3867790"/>
              <a:gd name="connsiteX198" fmla="*/ 3270219 w 4817889"/>
              <a:gd name="connsiteY198" fmla="*/ 3100020 h 3867790"/>
              <a:gd name="connsiteX199" fmla="*/ 3270234 w 4817889"/>
              <a:gd name="connsiteY199" fmla="*/ 3099997 h 3867790"/>
              <a:gd name="connsiteX200" fmla="*/ 3135230 w 4817889"/>
              <a:gd name="connsiteY200" fmla="*/ 3083517 h 3867790"/>
              <a:gd name="connsiteX201" fmla="*/ 3135099 w 4817889"/>
              <a:gd name="connsiteY201" fmla="*/ 3083802 h 3867790"/>
              <a:gd name="connsiteX202" fmla="*/ 3135929 w 4817889"/>
              <a:gd name="connsiteY202" fmla="*/ 3084223 h 3867790"/>
              <a:gd name="connsiteX203" fmla="*/ 3223447 w 4817889"/>
              <a:gd name="connsiteY203" fmla="*/ 3083230 h 3867790"/>
              <a:gd name="connsiteX204" fmla="*/ 3223780 w 4817889"/>
              <a:gd name="connsiteY204" fmla="*/ 3083896 h 3867790"/>
              <a:gd name="connsiteX205" fmla="*/ 3224886 w 4817889"/>
              <a:gd name="connsiteY205" fmla="*/ 3083588 h 3867790"/>
              <a:gd name="connsiteX206" fmla="*/ 3225036 w 4817889"/>
              <a:gd name="connsiteY206" fmla="*/ 3083704 h 3867790"/>
              <a:gd name="connsiteX207" fmla="*/ 3224799 w 4817889"/>
              <a:gd name="connsiteY207" fmla="*/ 3083230 h 3867790"/>
              <a:gd name="connsiteX208" fmla="*/ 1619568 w 4817889"/>
              <a:gd name="connsiteY208" fmla="*/ 3081681 h 3867790"/>
              <a:gd name="connsiteX209" fmla="*/ 1627754 w 4817889"/>
              <a:gd name="connsiteY209" fmla="*/ 3087337 h 3867790"/>
              <a:gd name="connsiteX210" fmla="*/ 1625645 w 4817889"/>
              <a:gd name="connsiteY210" fmla="*/ 3084729 h 3867790"/>
              <a:gd name="connsiteX211" fmla="*/ 1619909 w 4817889"/>
              <a:gd name="connsiteY211" fmla="*/ 3081760 h 3867790"/>
              <a:gd name="connsiteX212" fmla="*/ 4189221 w 4817889"/>
              <a:gd name="connsiteY212" fmla="*/ 3076846 h 3867790"/>
              <a:gd name="connsiteX213" fmla="*/ 4189780 w 4817889"/>
              <a:gd name="connsiteY213" fmla="*/ 3077612 h 3867790"/>
              <a:gd name="connsiteX214" fmla="*/ 4190097 w 4817889"/>
              <a:gd name="connsiteY214" fmla="*/ 3077137 h 3867790"/>
              <a:gd name="connsiteX215" fmla="*/ 2711776 w 4817889"/>
              <a:gd name="connsiteY215" fmla="*/ 3070292 h 3867790"/>
              <a:gd name="connsiteX216" fmla="*/ 2711793 w 4817889"/>
              <a:gd name="connsiteY216" fmla="*/ 3070349 h 3867790"/>
              <a:gd name="connsiteX217" fmla="*/ 2712395 w 4817889"/>
              <a:gd name="connsiteY217" fmla="*/ 3070597 h 3867790"/>
              <a:gd name="connsiteX218" fmla="*/ 1789909 w 4817889"/>
              <a:gd name="connsiteY218" fmla="*/ 3055967 h 3867790"/>
              <a:gd name="connsiteX219" fmla="*/ 1789987 w 4817889"/>
              <a:gd name="connsiteY219" fmla="*/ 3056133 h 3867790"/>
              <a:gd name="connsiteX220" fmla="*/ 1790173 w 4817889"/>
              <a:gd name="connsiteY220" fmla="*/ 3056015 h 3867790"/>
              <a:gd name="connsiteX221" fmla="*/ 1708144 w 4817889"/>
              <a:gd name="connsiteY221" fmla="*/ 3055803 h 3867790"/>
              <a:gd name="connsiteX222" fmla="*/ 1707483 w 4817889"/>
              <a:gd name="connsiteY222" fmla="*/ 3055888 h 3867790"/>
              <a:gd name="connsiteX223" fmla="*/ 1708340 w 4817889"/>
              <a:gd name="connsiteY223" fmla="*/ 3055914 h 3867790"/>
              <a:gd name="connsiteX224" fmla="*/ 3503830 w 4817889"/>
              <a:gd name="connsiteY224" fmla="*/ 3054315 h 3867790"/>
              <a:gd name="connsiteX225" fmla="*/ 3504096 w 4817889"/>
              <a:gd name="connsiteY225" fmla="*/ 3054818 h 3867790"/>
              <a:gd name="connsiteX226" fmla="*/ 3504260 w 4817889"/>
              <a:gd name="connsiteY226" fmla="*/ 3054415 h 3867790"/>
              <a:gd name="connsiteX227" fmla="*/ 3503907 w 4817889"/>
              <a:gd name="connsiteY227" fmla="*/ 3054340 h 3867790"/>
              <a:gd name="connsiteX228" fmla="*/ 3370054 w 4817889"/>
              <a:gd name="connsiteY228" fmla="*/ 3050995 h 3867790"/>
              <a:gd name="connsiteX229" fmla="*/ 3369372 w 4817889"/>
              <a:gd name="connsiteY229" fmla="*/ 3051404 h 3867790"/>
              <a:gd name="connsiteX230" fmla="*/ 3369372 w 4817889"/>
              <a:gd name="connsiteY230" fmla="*/ 3054428 h 3867790"/>
              <a:gd name="connsiteX231" fmla="*/ 3369707 w 4817889"/>
              <a:gd name="connsiteY231" fmla="*/ 3058136 h 3867790"/>
              <a:gd name="connsiteX232" fmla="*/ 3369707 w 4817889"/>
              <a:gd name="connsiteY232" fmla="*/ 3054055 h 3867790"/>
              <a:gd name="connsiteX233" fmla="*/ 3370677 w 4817889"/>
              <a:gd name="connsiteY233" fmla="*/ 3054125 h 3867790"/>
              <a:gd name="connsiteX234" fmla="*/ 3744941 w 4817889"/>
              <a:gd name="connsiteY234" fmla="*/ 3047014 h 3867790"/>
              <a:gd name="connsiteX235" fmla="*/ 3743455 w 4817889"/>
              <a:gd name="connsiteY235" fmla="*/ 3047182 h 3867790"/>
              <a:gd name="connsiteX236" fmla="*/ 3743576 w 4817889"/>
              <a:gd name="connsiteY236" fmla="*/ 3047424 h 3867790"/>
              <a:gd name="connsiteX237" fmla="*/ 3743973 w 4817889"/>
              <a:gd name="connsiteY237" fmla="*/ 3048271 h 3867790"/>
              <a:gd name="connsiteX238" fmla="*/ 1133638 w 4817889"/>
              <a:gd name="connsiteY238" fmla="*/ 3038895 h 3867790"/>
              <a:gd name="connsiteX239" fmla="*/ 1133414 w 4817889"/>
              <a:gd name="connsiteY239" fmla="*/ 3039087 h 3867790"/>
              <a:gd name="connsiteX240" fmla="*/ 1133990 w 4817889"/>
              <a:gd name="connsiteY240" fmla="*/ 3038976 h 3867790"/>
              <a:gd name="connsiteX241" fmla="*/ 3451078 w 4817889"/>
              <a:gd name="connsiteY241" fmla="*/ 3018765 h 3867790"/>
              <a:gd name="connsiteX242" fmla="*/ 3451125 w 4817889"/>
              <a:gd name="connsiteY242" fmla="*/ 3018963 h 3867790"/>
              <a:gd name="connsiteX243" fmla="*/ 3451283 w 4817889"/>
              <a:gd name="connsiteY243" fmla="*/ 3018967 h 3867790"/>
              <a:gd name="connsiteX244" fmla="*/ 3081840 w 4817889"/>
              <a:gd name="connsiteY244" fmla="*/ 3013320 h 3867790"/>
              <a:gd name="connsiteX245" fmla="*/ 3081974 w 4817889"/>
              <a:gd name="connsiteY245" fmla="*/ 3013583 h 3867790"/>
              <a:gd name="connsiteX246" fmla="*/ 3082033 w 4817889"/>
              <a:gd name="connsiteY246" fmla="*/ 3013679 h 3867790"/>
              <a:gd name="connsiteX247" fmla="*/ 3082050 w 4817889"/>
              <a:gd name="connsiteY247" fmla="*/ 3013330 h 3867790"/>
              <a:gd name="connsiteX248" fmla="*/ 4364160 w 4817889"/>
              <a:gd name="connsiteY248" fmla="*/ 3003555 h 3867790"/>
              <a:gd name="connsiteX249" fmla="*/ 4364184 w 4817889"/>
              <a:gd name="connsiteY249" fmla="*/ 3003722 h 3867790"/>
              <a:gd name="connsiteX250" fmla="*/ 4364184 w 4817889"/>
              <a:gd name="connsiteY250" fmla="*/ 3003582 h 3867790"/>
              <a:gd name="connsiteX251" fmla="*/ 3728548 w 4817889"/>
              <a:gd name="connsiteY251" fmla="*/ 3002867 h 3867790"/>
              <a:gd name="connsiteX252" fmla="*/ 3730624 w 4817889"/>
              <a:gd name="connsiteY252" fmla="*/ 3003491 h 3867790"/>
              <a:gd name="connsiteX253" fmla="*/ 3731452 w 4817889"/>
              <a:gd name="connsiteY253" fmla="*/ 3003307 h 3867790"/>
              <a:gd name="connsiteX254" fmla="*/ 1509580 w 4817889"/>
              <a:gd name="connsiteY254" fmla="*/ 2999339 h 3867790"/>
              <a:gd name="connsiteX255" fmla="*/ 1507913 w 4817889"/>
              <a:gd name="connsiteY255" fmla="*/ 3000445 h 3867790"/>
              <a:gd name="connsiteX256" fmla="*/ 1511130 w 4817889"/>
              <a:gd name="connsiteY256" fmla="*/ 3002001 h 3867790"/>
              <a:gd name="connsiteX257" fmla="*/ 4128997 w 4817889"/>
              <a:gd name="connsiteY257" fmla="*/ 2989442 h 3867790"/>
              <a:gd name="connsiteX258" fmla="*/ 4128997 w 4817889"/>
              <a:gd name="connsiteY258" fmla="*/ 2989618 h 3867790"/>
              <a:gd name="connsiteX259" fmla="*/ 4129110 w 4817889"/>
              <a:gd name="connsiteY259" fmla="*/ 2989618 h 3867790"/>
              <a:gd name="connsiteX260" fmla="*/ 4129425 w 4817889"/>
              <a:gd name="connsiteY260" fmla="*/ 2989845 h 3867790"/>
              <a:gd name="connsiteX261" fmla="*/ 4129319 w 4817889"/>
              <a:gd name="connsiteY261" fmla="*/ 2989639 h 3867790"/>
              <a:gd name="connsiteX262" fmla="*/ 3373831 w 4817889"/>
              <a:gd name="connsiteY262" fmla="*/ 2982980 h 3867790"/>
              <a:gd name="connsiteX263" fmla="*/ 3373777 w 4817889"/>
              <a:gd name="connsiteY263" fmla="*/ 2982999 h 3867790"/>
              <a:gd name="connsiteX264" fmla="*/ 3374301 w 4817889"/>
              <a:gd name="connsiteY264" fmla="*/ 2983258 h 3867790"/>
              <a:gd name="connsiteX265" fmla="*/ 3374393 w 4817889"/>
              <a:gd name="connsiteY265" fmla="*/ 2983875 h 3867790"/>
              <a:gd name="connsiteX266" fmla="*/ 3375165 w 4817889"/>
              <a:gd name="connsiteY266" fmla="*/ 2983528 h 3867790"/>
              <a:gd name="connsiteX267" fmla="*/ 3374223 w 4817889"/>
              <a:gd name="connsiteY267" fmla="*/ 2983150 h 3867790"/>
              <a:gd name="connsiteX268" fmla="*/ 2708211 w 4817889"/>
              <a:gd name="connsiteY268" fmla="*/ 2982778 h 3867790"/>
              <a:gd name="connsiteX269" fmla="*/ 2707781 w 4817889"/>
              <a:gd name="connsiteY269" fmla="*/ 2983058 h 3867790"/>
              <a:gd name="connsiteX270" fmla="*/ 2708534 w 4817889"/>
              <a:gd name="connsiteY270" fmla="*/ 2983071 h 3867790"/>
              <a:gd name="connsiteX271" fmla="*/ 3498481 w 4817889"/>
              <a:gd name="connsiteY271" fmla="*/ 2982716 h 3867790"/>
              <a:gd name="connsiteX272" fmla="*/ 3498798 w 4817889"/>
              <a:gd name="connsiteY272" fmla="*/ 2982845 h 3867790"/>
              <a:gd name="connsiteX273" fmla="*/ 3498933 w 4817889"/>
              <a:gd name="connsiteY273" fmla="*/ 2982730 h 3867790"/>
              <a:gd name="connsiteX274" fmla="*/ 3492095 w 4817889"/>
              <a:gd name="connsiteY274" fmla="*/ 2982709 h 3867790"/>
              <a:gd name="connsiteX275" fmla="*/ 3492013 w 4817889"/>
              <a:gd name="connsiteY275" fmla="*/ 2983106 h 3867790"/>
              <a:gd name="connsiteX276" fmla="*/ 3492013 w 4817889"/>
              <a:gd name="connsiteY276" fmla="*/ 2983152 h 3867790"/>
              <a:gd name="connsiteX277" fmla="*/ 3492905 w 4817889"/>
              <a:gd name="connsiteY277" fmla="*/ 2982709 h 3867790"/>
              <a:gd name="connsiteX278" fmla="*/ 3016660 w 4817889"/>
              <a:gd name="connsiteY278" fmla="*/ 2982427 h 3867790"/>
              <a:gd name="connsiteX279" fmla="*/ 3016642 w 4817889"/>
              <a:gd name="connsiteY279" fmla="*/ 2982554 h 3867790"/>
              <a:gd name="connsiteX280" fmla="*/ 3016555 w 4817889"/>
              <a:gd name="connsiteY280" fmla="*/ 2982595 h 3867790"/>
              <a:gd name="connsiteX281" fmla="*/ 3017520 w 4817889"/>
              <a:gd name="connsiteY281" fmla="*/ 2983139 h 3867790"/>
              <a:gd name="connsiteX282" fmla="*/ 3017559 w 4817889"/>
              <a:gd name="connsiteY282" fmla="*/ 2983212 h 3867790"/>
              <a:gd name="connsiteX283" fmla="*/ 3017571 w 4817889"/>
              <a:gd name="connsiteY283" fmla="*/ 2983164 h 3867790"/>
              <a:gd name="connsiteX284" fmla="*/ 3017520 w 4817889"/>
              <a:gd name="connsiteY284" fmla="*/ 2983139 h 3867790"/>
              <a:gd name="connsiteX285" fmla="*/ 3087344 w 4817889"/>
              <a:gd name="connsiteY285" fmla="*/ 2970395 h 3867790"/>
              <a:gd name="connsiteX286" fmla="*/ 3087323 w 4817889"/>
              <a:gd name="connsiteY286" fmla="*/ 2971086 h 3867790"/>
              <a:gd name="connsiteX287" fmla="*/ 3088380 w 4817889"/>
              <a:gd name="connsiteY287" fmla="*/ 2970977 h 3867790"/>
              <a:gd name="connsiteX288" fmla="*/ 3129350 w 4817889"/>
              <a:gd name="connsiteY288" fmla="*/ 2960833 h 3867790"/>
              <a:gd name="connsiteX289" fmla="*/ 3129275 w 4817889"/>
              <a:gd name="connsiteY289" fmla="*/ 2960972 h 3867790"/>
              <a:gd name="connsiteX290" fmla="*/ 3129430 w 4817889"/>
              <a:gd name="connsiteY290" fmla="*/ 2960863 h 3867790"/>
              <a:gd name="connsiteX291" fmla="*/ 4246945 w 4817889"/>
              <a:gd name="connsiteY291" fmla="*/ 2959464 h 3867790"/>
              <a:gd name="connsiteX292" fmla="*/ 4246842 w 4817889"/>
              <a:gd name="connsiteY292" fmla="*/ 2959672 h 3867790"/>
              <a:gd name="connsiteX293" fmla="*/ 4246945 w 4817889"/>
              <a:gd name="connsiteY293" fmla="*/ 2959643 h 3867790"/>
              <a:gd name="connsiteX294" fmla="*/ 4053820 w 4817889"/>
              <a:gd name="connsiteY294" fmla="*/ 2953916 h 3867790"/>
              <a:gd name="connsiteX295" fmla="*/ 4053482 w 4817889"/>
              <a:gd name="connsiteY295" fmla="*/ 2954397 h 3867790"/>
              <a:gd name="connsiteX296" fmla="*/ 4054111 w 4817889"/>
              <a:gd name="connsiteY296" fmla="*/ 2954409 h 3867790"/>
              <a:gd name="connsiteX297" fmla="*/ 4054323 w 4817889"/>
              <a:gd name="connsiteY297" fmla="*/ 2954197 h 3867790"/>
              <a:gd name="connsiteX298" fmla="*/ 3356190 w 4817889"/>
              <a:gd name="connsiteY298" fmla="*/ 2949327 h 3867790"/>
              <a:gd name="connsiteX299" fmla="*/ 3356154 w 4817889"/>
              <a:gd name="connsiteY299" fmla="*/ 2949346 h 3867790"/>
              <a:gd name="connsiteX300" fmla="*/ 3356192 w 4817889"/>
              <a:gd name="connsiteY300" fmla="*/ 2949346 h 3867790"/>
              <a:gd name="connsiteX301" fmla="*/ 3498491 w 4817889"/>
              <a:gd name="connsiteY301" fmla="*/ 2949298 h 3867790"/>
              <a:gd name="connsiteX302" fmla="*/ 3498649 w 4817889"/>
              <a:gd name="connsiteY302" fmla="*/ 2949486 h 3867790"/>
              <a:gd name="connsiteX303" fmla="*/ 3498643 w 4817889"/>
              <a:gd name="connsiteY303" fmla="*/ 2949298 h 3867790"/>
              <a:gd name="connsiteX304" fmla="*/ 1045397 w 4817889"/>
              <a:gd name="connsiteY304" fmla="*/ 2949157 h 3867790"/>
              <a:gd name="connsiteX305" fmla="*/ 1045289 w 4817889"/>
              <a:gd name="connsiteY305" fmla="*/ 2949268 h 3867790"/>
              <a:gd name="connsiteX306" fmla="*/ 1045615 w 4817889"/>
              <a:gd name="connsiteY306" fmla="*/ 2949593 h 3867790"/>
              <a:gd name="connsiteX307" fmla="*/ 3497067 w 4817889"/>
              <a:gd name="connsiteY307" fmla="*/ 2947270 h 3867790"/>
              <a:gd name="connsiteX308" fmla="*/ 3496577 w 4817889"/>
              <a:gd name="connsiteY308" fmla="*/ 2947343 h 3867790"/>
              <a:gd name="connsiteX309" fmla="*/ 3498233 w 4817889"/>
              <a:gd name="connsiteY309" fmla="*/ 2948991 h 3867790"/>
              <a:gd name="connsiteX310" fmla="*/ 3498293 w 4817889"/>
              <a:gd name="connsiteY310" fmla="*/ 2949063 h 3867790"/>
              <a:gd name="connsiteX311" fmla="*/ 3498293 w 4817889"/>
              <a:gd name="connsiteY311" fmla="*/ 2947602 h 3867790"/>
              <a:gd name="connsiteX312" fmla="*/ 1596860 w 4817889"/>
              <a:gd name="connsiteY312" fmla="*/ 2939520 h 3867790"/>
              <a:gd name="connsiteX313" fmla="*/ 1595566 w 4817889"/>
              <a:gd name="connsiteY313" fmla="*/ 2941852 h 3867790"/>
              <a:gd name="connsiteX314" fmla="*/ 1596126 w 4817889"/>
              <a:gd name="connsiteY314" fmla="*/ 2941968 h 3867790"/>
              <a:gd name="connsiteX315" fmla="*/ 3724648 w 4817889"/>
              <a:gd name="connsiteY315" fmla="*/ 2934190 h 3867790"/>
              <a:gd name="connsiteX316" fmla="*/ 3722814 w 4817889"/>
              <a:gd name="connsiteY316" fmla="*/ 2935355 h 3867790"/>
              <a:gd name="connsiteX317" fmla="*/ 3723372 w 4817889"/>
              <a:gd name="connsiteY317" fmla="*/ 2935864 h 3867790"/>
              <a:gd name="connsiteX318" fmla="*/ 2794096 w 4817889"/>
              <a:gd name="connsiteY318" fmla="*/ 2928331 h 3867790"/>
              <a:gd name="connsiteX319" fmla="*/ 2794439 w 4817889"/>
              <a:gd name="connsiteY319" fmla="*/ 2930274 h 3867790"/>
              <a:gd name="connsiteX320" fmla="*/ 2794087 w 4817889"/>
              <a:gd name="connsiteY320" fmla="*/ 2931324 h 3867790"/>
              <a:gd name="connsiteX321" fmla="*/ 2794949 w 4817889"/>
              <a:gd name="connsiteY321" fmla="*/ 2930112 h 3867790"/>
              <a:gd name="connsiteX322" fmla="*/ 2795264 w 4817889"/>
              <a:gd name="connsiteY322" fmla="*/ 2929505 h 3867790"/>
              <a:gd name="connsiteX323" fmla="*/ 2468341 w 4817889"/>
              <a:gd name="connsiteY323" fmla="*/ 2925223 h 3867790"/>
              <a:gd name="connsiteX324" fmla="*/ 2468752 w 4817889"/>
              <a:gd name="connsiteY324" fmla="*/ 2925714 h 3867790"/>
              <a:gd name="connsiteX325" fmla="*/ 2468947 w 4817889"/>
              <a:gd name="connsiteY325" fmla="*/ 2925510 h 3867790"/>
              <a:gd name="connsiteX326" fmla="*/ 2729812 w 4817889"/>
              <a:gd name="connsiteY326" fmla="*/ 2920015 h 3867790"/>
              <a:gd name="connsiteX327" fmla="*/ 2730321 w 4817889"/>
              <a:gd name="connsiteY327" fmla="*/ 2921617 h 3867790"/>
              <a:gd name="connsiteX328" fmla="*/ 2730110 w 4817889"/>
              <a:gd name="connsiteY328" fmla="*/ 2922301 h 3867790"/>
              <a:gd name="connsiteX329" fmla="*/ 2734936 w 4817889"/>
              <a:gd name="connsiteY329" fmla="*/ 2921787 h 3867790"/>
              <a:gd name="connsiteX330" fmla="*/ 3580766 w 4817889"/>
              <a:gd name="connsiteY330" fmla="*/ 2917205 h 3867790"/>
              <a:gd name="connsiteX331" fmla="*/ 3579946 w 4817889"/>
              <a:gd name="connsiteY331" fmla="*/ 2918022 h 3867790"/>
              <a:gd name="connsiteX332" fmla="*/ 3578781 w 4817889"/>
              <a:gd name="connsiteY332" fmla="*/ 2917591 h 3867790"/>
              <a:gd name="connsiteX333" fmla="*/ 3579758 w 4817889"/>
              <a:gd name="connsiteY333" fmla="*/ 2918470 h 3867790"/>
              <a:gd name="connsiteX334" fmla="*/ 3579958 w 4817889"/>
              <a:gd name="connsiteY334" fmla="*/ 2918816 h 3867790"/>
              <a:gd name="connsiteX335" fmla="*/ 4413558 w 4817889"/>
              <a:gd name="connsiteY335" fmla="*/ 2914411 h 3867790"/>
              <a:gd name="connsiteX336" fmla="*/ 4413668 w 4817889"/>
              <a:gd name="connsiteY336" fmla="*/ 2915892 h 3867790"/>
              <a:gd name="connsiteX337" fmla="*/ 4415886 w 4817889"/>
              <a:gd name="connsiteY337" fmla="*/ 2919213 h 3867790"/>
              <a:gd name="connsiteX338" fmla="*/ 3585338 w 4817889"/>
              <a:gd name="connsiteY338" fmla="*/ 2911595 h 3867790"/>
              <a:gd name="connsiteX339" fmla="*/ 3585227 w 4817889"/>
              <a:gd name="connsiteY339" fmla="*/ 2912103 h 3867790"/>
              <a:gd name="connsiteX340" fmla="*/ 3585367 w 4817889"/>
              <a:gd name="connsiteY340" fmla="*/ 2912130 h 3867790"/>
              <a:gd name="connsiteX341" fmla="*/ 2870973 w 4817889"/>
              <a:gd name="connsiteY341" fmla="*/ 2889708 h 3867790"/>
              <a:gd name="connsiteX342" fmla="*/ 2870988 w 4817889"/>
              <a:gd name="connsiteY342" fmla="*/ 2889736 h 3867790"/>
              <a:gd name="connsiteX343" fmla="*/ 2871293 w 4817889"/>
              <a:gd name="connsiteY343" fmla="*/ 2890762 h 3867790"/>
              <a:gd name="connsiteX344" fmla="*/ 2871226 w 4817889"/>
              <a:gd name="connsiteY344" fmla="*/ 2889900 h 3867790"/>
              <a:gd name="connsiteX345" fmla="*/ 2871345 w 4817889"/>
              <a:gd name="connsiteY345" fmla="*/ 2889872 h 3867790"/>
              <a:gd name="connsiteX346" fmla="*/ 2871075 w 4817889"/>
              <a:gd name="connsiteY346" fmla="*/ 2889719 h 3867790"/>
              <a:gd name="connsiteX347" fmla="*/ 2871046 w 4817889"/>
              <a:gd name="connsiteY347" fmla="*/ 2889709 h 3867790"/>
              <a:gd name="connsiteX348" fmla="*/ 3626139 w 4817889"/>
              <a:gd name="connsiteY348" fmla="*/ 2888978 h 3867790"/>
              <a:gd name="connsiteX349" fmla="*/ 3626139 w 4817889"/>
              <a:gd name="connsiteY349" fmla="*/ 2889585 h 3867790"/>
              <a:gd name="connsiteX350" fmla="*/ 3626125 w 4817889"/>
              <a:gd name="connsiteY350" fmla="*/ 2889834 h 3867790"/>
              <a:gd name="connsiteX351" fmla="*/ 3626445 w 4817889"/>
              <a:gd name="connsiteY351" fmla="*/ 2889385 h 3867790"/>
              <a:gd name="connsiteX352" fmla="*/ 3626552 w 4817889"/>
              <a:gd name="connsiteY352" fmla="*/ 2884274 h 3867790"/>
              <a:gd name="connsiteX353" fmla="*/ 3626139 w 4817889"/>
              <a:gd name="connsiteY353" fmla="*/ 2884486 h 3867790"/>
              <a:gd name="connsiteX354" fmla="*/ 3626139 w 4817889"/>
              <a:gd name="connsiteY354" fmla="*/ 2884689 h 3867790"/>
              <a:gd name="connsiteX355" fmla="*/ 3626554 w 4817889"/>
              <a:gd name="connsiteY355" fmla="*/ 2884274 h 3867790"/>
              <a:gd name="connsiteX356" fmla="*/ 3504141 w 4817889"/>
              <a:gd name="connsiteY356" fmla="*/ 2880813 h 3867790"/>
              <a:gd name="connsiteX357" fmla="*/ 3504246 w 4817889"/>
              <a:gd name="connsiteY357" fmla="*/ 2880947 h 3867790"/>
              <a:gd name="connsiteX358" fmla="*/ 3520244 w 4817889"/>
              <a:gd name="connsiteY358" fmla="*/ 2896767 h 3867790"/>
              <a:gd name="connsiteX359" fmla="*/ 3520244 w 4817889"/>
              <a:gd name="connsiteY359" fmla="*/ 2898064 h 3867790"/>
              <a:gd name="connsiteX360" fmla="*/ 3521809 w 4817889"/>
              <a:gd name="connsiteY360" fmla="*/ 2896500 h 3867790"/>
              <a:gd name="connsiteX361" fmla="*/ 3520471 w 4817889"/>
              <a:gd name="connsiteY361" fmla="*/ 2896004 h 3867790"/>
              <a:gd name="connsiteX362" fmla="*/ 1127177 w 4817889"/>
              <a:gd name="connsiteY362" fmla="*/ 2865722 h 3867790"/>
              <a:gd name="connsiteX363" fmla="*/ 1127187 w 4817889"/>
              <a:gd name="connsiteY363" fmla="*/ 2865731 h 3867790"/>
              <a:gd name="connsiteX364" fmla="*/ 1126600 w 4817889"/>
              <a:gd name="connsiteY364" fmla="*/ 2866001 h 3867790"/>
              <a:gd name="connsiteX365" fmla="*/ 1126679 w 4817889"/>
              <a:gd name="connsiteY365" fmla="*/ 2866040 h 3867790"/>
              <a:gd name="connsiteX366" fmla="*/ 1127833 w 4817889"/>
              <a:gd name="connsiteY366" fmla="*/ 2869245 h 3867790"/>
              <a:gd name="connsiteX367" fmla="*/ 1128725 w 4817889"/>
              <a:gd name="connsiteY367" fmla="*/ 2865984 h 3867790"/>
              <a:gd name="connsiteX368" fmla="*/ 3765590 w 4817889"/>
              <a:gd name="connsiteY368" fmla="*/ 2865080 h 3867790"/>
              <a:gd name="connsiteX369" fmla="*/ 3766419 w 4817889"/>
              <a:gd name="connsiteY369" fmla="*/ 2865616 h 3867790"/>
              <a:gd name="connsiteX370" fmla="*/ 3766621 w 4817889"/>
              <a:gd name="connsiteY370" fmla="*/ 2865328 h 3867790"/>
              <a:gd name="connsiteX371" fmla="*/ 1017156 w 4817889"/>
              <a:gd name="connsiteY371" fmla="*/ 2857700 h 3867790"/>
              <a:gd name="connsiteX372" fmla="*/ 1022981 w 4817889"/>
              <a:gd name="connsiteY372" fmla="*/ 2860583 h 3867790"/>
              <a:gd name="connsiteX373" fmla="*/ 1023132 w 4817889"/>
              <a:gd name="connsiteY373" fmla="*/ 2860562 h 3867790"/>
              <a:gd name="connsiteX374" fmla="*/ 1020940 w 4817889"/>
              <a:gd name="connsiteY374" fmla="*/ 2858546 h 3867790"/>
              <a:gd name="connsiteX375" fmla="*/ 1118526 w 4817889"/>
              <a:gd name="connsiteY375" fmla="*/ 2857240 h 3867790"/>
              <a:gd name="connsiteX376" fmla="*/ 1119463 w 4817889"/>
              <a:gd name="connsiteY376" fmla="*/ 2860019 h 3867790"/>
              <a:gd name="connsiteX377" fmla="*/ 1121884 w 4817889"/>
              <a:gd name="connsiteY377" fmla="*/ 2860534 h 3867790"/>
              <a:gd name="connsiteX378" fmla="*/ 3474615 w 4817889"/>
              <a:gd name="connsiteY378" fmla="*/ 2843535 h 3867790"/>
              <a:gd name="connsiteX379" fmla="*/ 3474514 w 4817889"/>
              <a:gd name="connsiteY379" fmla="*/ 2843611 h 3867790"/>
              <a:gd name="connsiteX380" fmla="*/ 3474721 w 4817889"/>
              <a:gd name="connsiteY380" fmla="*/ 2843685 h 3867790"/>
              <a:gd name="connsiteX381" fmla="*/ 4253426 w 4817889"/>
              <a:gd name="connsiteY381" fmla="*/ 2802287 h 3867790"/>
              <a:gd name="connsiteX382" fmla="*/ 4253335 w 4817889"/>
              <a:gd name="connsiteY382" fmla="*/ 2802603 h 3867790"/>
              <a:gd name="connsiteX383" fmla="*/ 4253535 w 4817889"/>
              <a:gd name="connsiteY383" fmla="*/ 2802719 h 3867790"/>
              <a:gd name="connsiteX384" fmla="*/ 4311346 w 4817889"/>
              <a:gd name="connsiteY384" fmla="*/ 2766333 h 3867790"/>
              <a:gd name="connsiteX385" fmla="*/ 4311074 w 4817889"/>
              <a:gd name="connsiteY385" fmla="*/ 2767058 h 3867790"/>
              <a:gd name="connsiteX386" fmla="*/ 4310939 w 4817889"/>
              <a:gd name="connsiteY386" fmla="*/ 2767124 h 3867790"/>
              <a:gd name="connsiteX387" fmla="*/ 4311570 w 4817889"/>
              <a:gd name="connsiteY387" fmla="*/ 2767273 h 3867790"/>
              <a:gd name="connsiteX388" fmla="*/ 4311570 w 4817889"/>
              <a:gd name="connsiteY388" fmla="*/ 2767762 h 3867790"/>
              <a:gd name="connsiteX389" fmla="*/ 4312547 w 4817889"/>
              <a:gd name="connsiteY389" fmla="*/ 2768061 h 3867790"/>
              <a:gd name="connsiteX390" fmla="*/ 1133092 w 4817889"/>
              <a:gd name="connsiteY390" fmla="*/ 2762397 h 3867790"/>
              <a:gd name="connsiteX391" fmla="*/ 1132825 w 4817889"/>
              <a:gd name="connsiteY391" fmla="*/ 2762558 h 3867790"/>
              <a:gd name="connsiteX392" fmla="*/ 1132958 w 4817889"/>
              <a:gd name="connsiteY392" fmla="*/ 2762568 h 3867790"/>
              <a:gd name="connsiteX393" fmla="*/ 987770 w 4817889"/>
              <a:gd name="connsiteY393" fmla="*/ 2755808 h 3867790"/>
              <a:gd name="connsiteX394" fmla="*/ 987766 w 4817889"/>
              <a:gd name="connsiteY394" fmla="*/ 2756064 h 3867790"/>
              <a:gd name="connsiteX395" fmla="*/ 987847 w 4817889"/>
              <a:gd name="connsiteY395" fmla="*/ 2755883 h 3867790"/>
              <a:gd name="connsiteX396" fmla="*/ 987511 w 4817889"/>
              <a:gd name="connsiteY396" fmla="*/ 2752906 h 3867790"/>
              <a:gd name="connsiteX397" fmla="*/ 986236 w 4817889"/>
              <a:gd name="connsiteY397" fmla="*/ 2754641 h 3867790"/>
              <a:gd name="connsiteX398" fmla="*/ 987368 w 4817889"/>
              <a:gd name="connsiteY398" fmla="*/ 2754986 h 3867790"/>
              <a:gd name="connsiteX399" fmla="*/ 2759727 w 4817889"/>
              <a:gd name="connsiteY399" fmla="*/ 2750060 h 3867790"/>
              <a:gd name="connsiteX400" fmla="*/ 2758451 w 4817889"/>
              <a:gd name="connsiteY400" fmla="*/ 2753246 h 3867790"/>
              <a:gd name="connsiteX401" fmla="*/ 2758757 w 4817889"/>
              <a:gd name="connsiteY401" fmla="*/ 2753488 h 3867790"/>
              <a:gd name="connsiteX402" fmla="*/ 2760101 w 4817889"/>
              <a:gd name="connsiteY402" fmla="*/ 2751248 h 3867790"/>
              <a:gd name="connsiteX403" fmla="*/ 2760491 w 4817889"/>
              <a:gd name="connsiteY403" fmla="*/ 2750599 h 3867790"/>
              <a:gd name="connsiteX404" fmla="*/ 2760377 w 4817889"/>
              <a:gd name="connsiteY404" fmla="*/ 2750637 h 3867790"/>
              <a:gd name="connsiteX405" fmla="*/ 3738095 w 4817889"/>
              <a:gd name="connsiteY405" fmla="*/ 2743232 h 3867790"/>
              <a:gd name="connsiteX406" fmla="*/ 3738154 w 4817889"/>
              <a:gd name="connsiteY406" fmla="*/ 2743260 h 3867790"/>
              <a:gd name="connsiteX407" fmla="*/ 3738224 w 4817889"/>
              <a:gd name="connsiteY407" fmla="*/ 2744029 h 3867790"/>
              <a:gd name="connsiteX408" fmla="*/ 3741086 w 4817889"/>
              <a:gd name="connsiteY408" fmla="*/ 2744818 h 3867790"/>
              <a:gd name="connsiteX409" fmla="*/ 3738649 w 4817889"/>
              <a:gd name="connsiteY409" fmla="*/ 2743288 h 3867790"/>
              <a:gd name="connsiteX410" fmla="*/ 2344215 w 4817889"/>
              <a:gd name="connsiteY410" fmla="*/ 2738362 h 3867790"/>
              <a:gd name="connsiteX411" fmla="*/ 2344202 w 4817889"/>
              <a:gd name="connsiteY411" fmla="*/ 2738396 h 3867790"/>
              <a:gd name="connsiteX412" fmla="*/ 2345453 w 4817889"/>
              <a:gd name="connsiteY412" fmla="*/ 2739110 h 3867790"/>
              <a:gd name="connsiteX413" fmla="*/ 2345769 w 4817889"/>
              <a:gd name="connsiteY413" fmla="*/ 2738427 h 3867790"/>
              <a:gd name="connsiteX414" fmla="*/ 870192 w 4817889"/>
              <a:gd name="connsiteY414" fmla="*/ 2737711 h 3867790"/>
              <a:gd name="connsiteX415" fmla="*/ 869999 w 4817889"/>
              <a:gd name="connsiteY415" fmla="*/ 2738102 h 3867790"/>
              <a:gd name="connsiteX416" fmla="*/ 870186 w 4817889"/>
              <a:gd name="connsiteY416" fmla="*/ 2738285 h 3867790"/>
              <a:gd name="connsiteX417" fmla="*/ 3702802 w 4817889"/>
              <a:gd name="connsiteY417" fmla="*/ 2726229 h 3867790"/>
              <a:gd name="connsiteX418" fmla="*/ 3702785 w 4817889"/>
              <a:gd name="connsiteY418" fmla="*/ 2726454 h 3867790"/>
              <a:gd name="connsiteX419" fmla="*/ 3703302 w 4817889"/>
              <a:gd name="connsiteY419" fmla="*/ 2726699 h 3867790"/>
              <a:gd name="connsiteX420" fmla="*/ 3702932 w 4817889"/>
              <a:gd name="connsiteY420" fmla="*/ 2726326 h 3867790"/>
              <a:gd name="connsiteX421" fmla="*/ 3437365 w 4817889"/>
              <a:gd name="connsiteY421" fmla="*/ 2723535 h 3867790"/>
              <a:gd name="connsiteX422" fmla="*/ 3437819 w 4817889"/>
              <a:gd name="connsiteY422" fmla="*/ 2724765 h 3867790"/>
              <a:gd name="connsiteX423" fmla="*/ 3438550 w 4817889"/>
              <a:gd name="connsiteY423" fmla="*/ 2731685 h 3867790"/>
              <a:gd name="connsiteX424" fmla="*/ 3454321 w 4817889"/>
              <a:gd name="connsiteY424" fmla="*/ 2727984 h 3867790"/>
              <a:gd name="connsiteX425" fmla="*/ 1498697 w 4817889"/>
              <a:gd name="connsiteY425" fmla="*/ 2702675 h 3867790"/>
              <a:gd name="connsiteX426" fmla="*/ 1498233 w 4817889"/>
              <a:gd name="connsiteY426" fmla="*/ 2703024 h 3867790"/>
              <a:gd name="connsiteX427" fmla="*/ 1498759 w 4817889"/>
              <a:gd name="connsiteY427" fmla="*/ 2703032 h 3867790"/>
              <a:gd name="connsiteX428" fmla="*/ 1976736 w 4817889"/>
              <a:gd name="connsiteY428" fmla="*/ 2698322 h 3867790"/>
              <a:gd name="connsiteX429" fmla="*/ 1975462 w 4817889"/>
              <a:gd name="connsiteY429" fmla="*/ 2699092 h 3867790"/>
              <a:gd name="connsiteX430" fmla="*/ 1977843 w 4817889"/>
              <a:gd name="connsiteY430" fmla="*/ 2699251 h 3867790"/>
              <a:gd name="connsiteX431" fmla="*/ 1977592 w 4817889"/>
              <a:gd name="connsiteY431" fmla="*/ 2698902 h 3867790"/>
              <a:gd name="connsiteX432" fmla="*/ 1976762 w 4817889"/>
              <a:gd name="connsiteY432" fmla="*/ 2698428 h 3867790"/>
              <a:gd name="connsiteX433" fmla="*/ 817377 w 4817889"/>
              <a:gd name="connsiteY433" fmla="*/ 2689463 h 3867790"/>
              <a:gd name="connsiteX434" fmla="*/ 816728 w 4817889"/>
              <a:gd name="connsiteY434" fmla="*/ 2690750 h 3867790"/>
              <a:gd name="connsiteX435" fmla="*/ 817377 w 4817889"/>
              <a:gd name="connsiteY435" fmla="*/ 2690952 h 3867790"/>
              <a:gd name="connsiteX436" fmla="*/ 4298968 w 4817889"/>
              <a:gd name="connsiteY436" fmla="*/ 2679308 h 3867790"/>
              <a:gd name="connsiteX437" fmla="*/ 4298968 w 4817889"/>
              <a:gd name="connsiteY437" fmla="*/ 2679705 h 3867790"/>
              <a:gd name="connsiteX438" fmla="*/ 4299269 w 4817889"/>
              <a:gd name="connsiteY438" fmla="*/ 2679345 h 3867790"/>
              <a:gd name="connsiteX439" fmla="*/ 1986513 w 4817889"/>
              <a:gd name="connsiteY439" fmla="*/ 2674191 h 3867790"/>
              <a:gd name="connsiteX440" fmla="*/ 1986363 w 4817889"/>
              <a:gd name="connsiteY440" fmla="*/ 2674211 h 3867790"/>
              <a:gd name="connsiteX441" fmla="*/ 1986419 w 4817889"/>
              <a:gd name="connsiteY441" fmla="*/ 2674349 h 3867790"/>
              <a:gd name="connsiteX442" fmla="*/ 3129793 w 4817889"/>
              <a:gd name="connsiteY442" fmla="*/ 2670610 h 3867790"/>
              <a:gd name="connsiteX443" fmla="*/ 3131468 w 4817889"/>
              <a:gd name="connsiteY443" fmla="*/ 2672423 h 3867790"/>
              <a:gd name="connsiteX444" fmla="*/ 3132636 w 4817889"/>
              <a:gd name="connsiteY444" fmla="*/ 2672612 h 3867790"/>
              <a:gd name="connsiteX445" fmla="*/ 4253710 w 4817889"/>
              <a:gd name="connsiteY445" fmla="*/ 2597596 h 3867790"/>
              <a:gd name="connsiteX446" fmla="*/ 4253489 w 4817889"/>
              <a:gd name="connsiteY446" fmla="*/ 2597708 h 3867790"/>
              <a:gd name="connsiteX447" fmla="*/ 4253610 w 4817889"/>
              <a:gd name="connsiteY447" fmla="*/ 2598113 h 3867790"/>
              <a:gd name="connsiteX448" fmla="*/ 2140451 w 4817889"/>
              <a:gd name="connsiteY448" fmla="*/ 2597544 h 3867790"/>
              <a:gd name="connsiteX449" fmla="*/ 2140795 w 4817889"/>
              <a:gd name="connsiteY449" fmla="*/ 2598060 h 3867790"/>
              <a:gd name="connsiteX450" fmla="*/ 2141925 w 4817889"/>
              <a:gd name="connsiteY450" fmla="*/ 2597693 h 3867790"/>
              <a:gd name="connsiteX451" fmla="*/ 4493170 w 4817889"/>
              <a:gd name="connsiteY451" fmla="*/ 2596800 h 3867790"/>
              <a:gd name="connsiteX452" fmla="*/ 4493213 w 4817889"/>
              <a:gd name="connsiteY452" fmla="*/ 2597211 h 3867790"/>
              <a:gd name="connsiteX453" fmla="*/ 4491500 w 4817889"/>
              <a:gd name="connsiteY453" fmla="*/ 2598882 h 3867790"/>
              <a:gd name="connsiteX454" fmla="*/ 4491183 w 4817889"/>
              <a:gd name="connsiteY454" fmla="*/ 2598984 h 3867790"/>
              <a:gd name="connsiteX455" fmla="*/ 4491357 w 4817889"/>
              <a:gd name="connsiteY455" fmla="*/ 2599061 h 3867790"/>
              <a:gd name="connsiteX456" fmla="*/ 4491366 w 4817889"/>
              <a:gd name="connsiteY456" fmla="*/ 2599116 h 3867790"/>
              <a:gd name="connsiteX457" fmla="*/ 4493665 w 4817889"/>
              <a:gd name="connsiteY457" fmla="*/ 2597592 h 3867790"/>
              <a:gd name="connsiteX458" fmla="*/ 4493505 w 4817889"/>
              <a:gd name="connsiteY458" fmla="*/ 2597467 h 3867790"/>
              <a:gd name="connsiteX459" fmla="*/ 1864707 w 4817889"/>
              <a:gd name="connsiteY459" fmla="*/ 2592335 h 3867790"/>
              <a:gd name="connsiteX460" fmla="*/ 1864557 w 4817889"/>
              <a:gd name="connsiteY460" fmla="*/ 2592502 h 3867790"/>
              <a:gd name="connsiteX461" fmla="*/ 1865030 w 4817889"/>
              <a:gd name="connsiteY461" fmla="*/ 2592534 h 3867790"/>
              <a:gd name="connsiteX462" fmla="*/ 1865344 w 4817889"/>
              <a:gd name="connsiteY462" fmla="*/ 2592468 h 3867790"/>
              <a:gd name="connsiteX463" fmla="*/ 2409270 w 4817889"/>
              <a:gd name="connsiteY463" fmla="*/ 2580247 h 3867790"/>
              <a:gd name="connsiteX464" fmla="*/ 2408804 w 4817889"/>
              <a:gd name="connsiteY464" fmla="*/ 2580297 h 3867790"/>
              <a:gd name="connsiteX465" fmla="*/ 2408801 w 4817889"/>
              <a:gd name="connsiteY465" fmla="*/ 2580501 h 3867790"/>
              <a:gd name="connsiteX466" fmla="*/ 2409838 w 4817889"/>
              <a:gd name="connsiteY466" fmla="*/ 2581343 h 3867790"/>
              <a:gd name="connsiteX467" fmla="*/ 982149 w 4817889"/>
              <a:gd name="connsiteY467" fmla="*/ 2575154 h 3867790"/>
              <a:gd name="connsiteX468" fmla="*/ 982411 w 4817889"/>
              <a:gd name="connsiteY468" fmla="*/ 2575606 h 3867790"/>
              <a:gd name="connsiteX469" fmla="*/ 982466 w 4817889"/>
              <a:gd name="connsiteY469" fmla="*/ 2575445 h 3867790"/>
              <a:gd name="connsiteX470" fmla="*/ 3337481 w 4817889"/>
              <a:gd name="connsiteY470" fmla="*/ 2553551 h 3867790"/>
              <a:gd name="connsiteX471" fmla="*/ 3340586 w 4817889"/>
              <a:gd name="connsiteY471" fmla="*/ 2555662 h 3867790"/>
              <a:gd name="connsiteX472" fmla="*/ 3341899 w 4817889"/>
              <a:gd name="connsiteY472" fmla="*/ 2555620 h 3867790"/>
              <a:gd name="connsiteX473" fmla="*/ 4152673 w 4817889"/>
              <a:gd name="connsiteY473" fmla="*/ 2545678 h 3867790"/>
              <a:gd name="connsiteX474" fmla="*/ 4152509 w 4817889"/>
              <a:gd name="connsiteY474" fmla="*/ 2545841 h 3867790"/>
              <a:gd name="connsiteX475" fmla="*/ 4152919 w 4817889"/>
              <a:gd name="connsiteY475" fmla="*/ 2546158 h 3867790"/>
              <a:gd name="connsiteX476" fmla="*/ 4152919 w 4817889"/>
              <a:gd name="connsiteY476" fmla="*/ 2546035 h 3867790"/>
              <a:gd name="connsiteX477" fmla="*/ 2633020 w 4817889"/>
              <a:gd name="connsiteY477" fmla="*/ 2509229 h 3867790"/>
              <a:gd name="connsiteX478" fmla="*/ 2634906 w 4817889"/>
              <a:gd name="connsiteY478" fmla="*/ 2512993 h 3867790"/>
              <a:gd name="connsiteX479" fmla="*/ 2641867 w 4817889"/>
              <a:gd name="connsiteY479" fmla="*/ 2515229 h 3867790"/>
              <a:gd name="connsiteX480" fmla="*/ 2642092 w 4817889"/>
              <a:gd name="connsiteY480" fmla="*/ 2514774 h 3867790"/>
              <a:gd name="connsiteX481" fmla="*/ 2257568 w 4817889"/>
              <a:gd name="connsiteY481" fmla="*/ 2498233 h 3867790"/>
              <a:gd name="connsiteX482" fmla="*/ 2256521 w 4817889"/>
              <a:gd name="connsiteY482" fmla="*/ 2498556 h 3867790"/>
              <a:gd name="connsiteX483" fmla="*/ 2257425 w 4817889"/>
              <a:gd name="connsiteY483" fmla="*/ 2498886 h 3867790"/>
              <a:gd name="connsiteX484" fmla="*/ 2257749 w 4817889"/>
              <a:gd name="connsiteY484" fmla="*/ 2498935 h 3867790"/>
              <a:gd name="connsiteX485" fmla="*/ 1635122 w 4817889"/>
              <a:gd name="connsiteY485" fmla="*/ 2492047 h 3867790"/>
              <a:gd name="connsiteX486" fmla="*/ 1635028 w 4817889"/>
              <a:gd name="connsiteY486" fmla="*/ 2492132 h 3867790"/>
              <a:gd name="connsiteX487" fmla="*/ 1635184 w 4817889"/>
              <a:gd name="connsiteY487" fmla="*/ 2492159 h 3867790"/>
              <a:gd name="connsiteX488" fmla="*/ 887035 w 4817889"/>
              <a:gd name="connsiteY488" fmla="*/ 2480066 h 3867790"/>
              <a:gd name="connsiteX489" fmla="*/ 886978 w 4817889"/>
              <a:gd name="connsiteY489" fmla="*/ 2480092 h 3867790"/>
              <a:gd name="connsiteX490" fmla="*/ 886734 w 4817889"/>
              <a:gd name="connsiteY490" fmla="*/ 2480410 h 3867790"/>
              <a:gd name="connsiteX491" fmla="*/ 887191 w 4817889"/>
              <a:gd name="connsiteY491" fmla="*/ 2480606 h 3867790"/>
              <a:gd name="connsiteX492" fmla="*/ 887168 w 4817889"/>
              <a:gd name="connsiteY492" fmla="*/ 2480511 h 3867790"/>
              <a:gd name="connsiteX493" fmla="*/ 4082543 w 4817889"/>
              <a:gd name="connsiteY493" fmla="*/ 2478922 h 3867790"/>
              <a:gd name="connsiteX494" fmla="*/ 4083135 w 4817889"/>
              <a:gd name="connsiteY494" fmla="*/ 2479994 h 3867790"/>
              <a:gd name="connsiteX495" fmla="*/ 4083389 w 4817889"/>
              <a:gd name="connsiteY495" fmla="*/ 2479930 h 3867790"/>
              <a:gd name="connsiteX496" fmla="*/ 3613631 w 4817889"/>
              <a:gd name="connsiteY496" fmla="*/ 2476298 h 3867790"/>
              <a:gd name="connsiteX497" fmla="*/ 3612699 w 4817889"/>
              <a:gd name="connsiteY497" fmla="*/ 2476576 h 3867790"/>
              <a:gd name="connsiteX498" fmla="*/ 3613692 w 4817889"/>
              <a:gd name="connsiteY498" fmla="*/ 2477669 h 3867790"/>
              <a:gd name="connsiteX499" fmla="*/ 2338444 w 4817889"/>
              <a:gd name="connsiteY499" fmla="*/ 2463219 h 3867790"/>
              <a:gd name="connsiteX500" fmla="*/ 2337345 w 4817889"/>
              <a:gd name="connsiteY500" fmla="*/ 2463523 h 3867790"/>
              <a:gd name="connsiteX501" fmla="*/ 2338538 w 4817889"/>
              <a:gd name="connsiteY501" fmla="*/ 2463289 h 3867790"/>
              <a:gd name="connsiteX502" fmla="*/ 4364548 w 4817889"/>
              <a:gd name="connsiteY502" fmla="*/ 2451142 h 3867790"/>
              <a:gd name="connsiteX503" fmla="*/ 4364219 w 4817889"/>
              <a:gd name="connsiteY503" fmla="*/ 2451396 h 3867790"/>
              <a:gd name="connsiteX504" fmla="*/ 4364312 w 4817889"/>
              <a:gd name="connsiteY504" fmla="*/ 2451524 h 3867790"/>
              <a:gd name="connsiteX505" fmla="*/ 1016241 w 4817889"/>
              <a:gd name="connsiteY505" fmla="*/ 2435310 h 3867790"/>
              <a:gd name="connsiteX506" fmla="*/ 1016457 w 4817889"/>
              <a:gd name="connsiteY506" fmla="*/ 2436247 h 3867790"/>
              <a:gd name="connsiteX507" fmla="*/ 1018128 w 4817889"/>
              <a:gd name="connsiteY507" fmla="*/ 2435993 h 3867790"/>
              <a:gd name="connsiteX508" fmla="*/ 2472995 w 4817889"/>
              <a:gd name="connsiteY508" fmla="*/ 2434536 h 3867790"/>
              <a:gd name="connsiteX509" fmla="*/ 2472718 w 4817889"/>
              <a:gd name="connsiteY509" fmla="*/ 2434766 h 3867790"/>
              <a:gd name="connsiteX510" fmla="*/ 2473200 w 4817889"/>
              <a:gd name="connsiteY510" fmla="*/ 2434820 h 3867790"/>
              <a:gd name="connsiteX511" fmla="*/ 2473247 w 4817889"/>
              <a:gd name="connsiteY511" fmla="*/ 2434734 h 3867790"/>
              <a:gd name="connsiteX512" fmla="*/ 939857 w 4817889"/>
              <a:gd name="connsiteY512" fmla="*/ 2415624 h 3867790"/>
              <a:gd name="connsiteX513" fmla="*/ 939604 w 4817889"/>
              <a:gd name="connsiteY513" fmla="*/ 2416495 h 3867790"/>
              <a:gd name="connsiteX514" fmla="*/ 939922 w 4817889"/>
              <a:gd name="connsiteY514" fmla="*/ 2416092 h 3867790"/>
              <a:gd name="connsiteX515" fmla="*/ 941029 w 4817889"/>
              <a:gd name="connsiteY515" fmla="*/ 2415801 h 3867790"/>
              <a:gd name="connsiteX516" fmla="*/ 2127949 w 4817889"/>
              <a:gd name="connsiteY516" fmla="*/ 2402906 h 3867790"/>
              <a:gd name="connsiteX517" fmla="*/ 2127704 w 4817889"/>
              <a:gd name="connsiteY517" fmla="*/ 2403605 h 3867790"/>
              <a:gd name="connsiteX518" fmla="*/ 2128461 w 4817889"/>
              <a:gd name="connsiteY518" fmla="*/ 2403707 h 3867790"/>
              <a:gd name="connsiteX519" fmla="*/ 2128597 w 4817889"/>
              <a:gd name="connsiteY519" fmla="*/ 2403770 h 3867790"/>
              <a:gd name="connsiteX520" fmla="*/ 2128504 w 4817889"/>
              <a:gd name="connsiteY520" fmla="*/ 2403668 h 3867790"/>
              <a:gd name="connsiteX521" fmla="*/ 4183336 w 4817889"/>
              <a:gd name="connsiteY521" fmla="*/ 2386935 h 3867790"/>
              <a:gd name="connsiteX522" fmla="*/ 4183403 w 4817889"/>
              <a:gd name="connsiteY522" fmla="*/ 2387297 h 3867790"/>
              <a:gd name="connsiteX523" fmla="*/ 4183248 w 4817889"/>
              <a:gd name="connsiteY523" fmla="*/ 2387467 h 3867790"/>
              <a:gd name="connsiteX524" fmla="*/ 4183583 w 4817889"/>
              <a:gd name="connsiteY524" fmla="*/ 2387705 h 3867790"/>
              <a:gd name="connsiteX525" fmla="*/ 4183538 w 4817889"/>
              <a:gd name="connsiteY525" fmla="*/ 2387196 h 3867790"/>
              <a:gd name="connsiteX526" fmla="*/ 2336191 w 4817889"/>
              <a:gd name="connsiteY526" fmla="*/ 2386556 h 3867790"/>
              <a:gd name="connsiteX527" fmla="*/ 2338266 w 4817889"/>
              <a:gd name="connsiteY527" fmla="*/ 2390699 h 3867790"/>
              <a:gd name="connsiteX528" fmla="*/ 2345921 w 4817889"/>
              <a:gd name="connsiteY528" fmla="*/ 2390698 h 3867790"/>
              <a:gd name="connsiteX529" fmla="*/ 2346757 w 4817889"/>
              <a:gd name="connsiteY529" fmla="*/ 2390813 h 3867790"/>
              <a:gd name="connsiteX530" fmla="*/ 2338302 w 4817889"/>
              <a:gd name="connsiteY530" fmla="*/ 2387622 h 3867790"/>
              <a:gd name="connsiteX531" fmla="*/ 2058708 w 4817889"/>
              <a:gd name="connsiteY531" fmla="*/ 2374786 h 3867790"/>
              <a:gd name="connsiteX532" fmla="*/ 2059223 w 4817889"/>
              <a:gd name="connsiteY532" fmla="*/ 2375092 h 3867790"/>
              <a:gd name="connsiteX533" fmla="*/ 2059983 w 4817889"/>
              <a:gd name="connsiteY533" fmla="*/ 2374786 h 3867790"/>
              <a:gd name="connsiteX534" fmla="*/ 2057556 w 4817889"/>
              <a:gd name="connsiteY534" fmla="*/ 2374230 h 3867790"/>
              <a:gd name="connsiteX535" fmla="*/ 2057276 w 4817889"/>
              <a:gd name="connsiteY535" fmla="*/ 2374786 h 3867790"/>
              <a:gd name="connsiteX536" fmla="*/ 2058291 w 4817889"/>
              <a:gd name="connsiteY536" fmla="*/ 2374786 h 3867790"/>
              <a:gd name="connsiteX537" fmla="*/ 3894233 w 4817889"/>
              <a:gd name="connsiteY537" fmla="*/ 2369506 h 3867790"/>
              <a:gd name="connsiteX538" fmla="*/ 3894333 w 4817889"/>
              <a:gd name="connsiteY538" fmla="*/ 2370741 h 3867790"/>
              <a:gd name="connsiteX539" fmla="*/ 3895198 w 4817889"/>
              <a:gd name="connsiteY539" fmla="*/ 2371004 h 3867790"/>
              <a:gd name="connsiteX540" fmla="*/ 4598396 w 4817889"/>
              <a:gd name="connsiteY540" fmla="*/ 2351315 h 3867790"/>
              <a:gd name="connsiteX541" fmla="*/ 4598661 w 4817889"/>
              <a:gd name="connsiteY541" fmla="*/ 2351617 h 3867790"/>
              <a:gd name="connsiteX542" fmla="*/ 4598563 w 4817889"/>
              <a:gd name="connsiteY542" fmla="*/ 2352426 h 3867790"/>
              <a:gd name="connsiteX543" fmla="*/ 4600170 w 4817889"/>
              <a:gd name="connsiteY543" fmla="*/ 2353274 h 3867790"/>
              <a:gd name="connsiteX544" fmla="*/ 4598555 w 4817889"/>
              <a:gd name="connsiteY544" fmla="*/ 2351348 h 3867790"/>
              <a:gd name="connsiteX545" fmla="*/ 2853848 w 4817889"/>
              <a:gd name="connsiteY545" fmla="*/ 2344542 h 3867790"/>
              <a:gd name="connsiteX546" fmla="*/ 2852807 w 4817889"/>
              <a:gd name="connsiteY546" fmla="*/ 2344582 h 3867790"/>
              <a:gd name="connsiteX547" fmla="*/ 2855791 w 4817889"/>
              <a:gd name="connsiteY547" fmla="*/ 2345731 h 3867790"/>
              <a:gd name="connsiteX548" fmla="*/ 2855719 w 4817889"/>
              <a:gd name="connsiteY548" fmla="*/ 2345643 h 3867790"/>
              <a:gd name="connsiteX549" fmla="*/ 717099 w 4817889"/>
              <a:gd name="connsiteY549" fmla="*/ 2339084 h 3867790"/>
              <a:gd name="connsiteX550" fmla="*/ 716486 w 4817889"/>
              <a:gd name="connsiteY550" fmla="*/ 2339286 h 3867790"/>
              <a:gd name="connsiteX551" fmla="*/ 717822 w 4817889"/>
              <a:gd name="connsiteY551" fmla="*/ 2339286 h 3867790"/>
              <a:gd name="connsiteX552" fmla="*/ 718101 w 4817889"/>
              <a:gd name="connsiteY552" fmla="*/ 2339084 h 3867790"/>
              <a:gd name="connsiteX553" fmla="*/ 3003211 w 4817889"/>
              <a:gd name="connsiteY553" fmla="*/ 2336277 h 3867790"/>
              <a:gd name="connsiteX554" fmla="*/ 3008575 w 4817889"/>
              <a:gd name="connsiteY554" fmla="*/ 2342436 h 3867790"/>
              <a:gd name="connsiteX555" fmla="*/ 3012106 w 4817889"/>
              <a:gd name="connsiteY555" fmla="*/ 2343917 h 3867790"/>
              <a:gd name="connsiteX556" fmla="*/ 2789208 w 4817889"/>
              <a:gd name="connsiteY556" fmla="*/ 2334436 h 3867790"/>
              <a:gd name="connsiteX557" fmla="*/ 2789422 w 4817889"/>
              <a:gd name="connsiteY557" fmla="*/ 2334637 h 3867790"/>
              <a:gd name="connsiteX558" fmla="*/ 2789435 w 4817889"/>
              <a:gd name="connsiteY558" fmla="*/ 2334669 h 3867790"/>
              <a:gd name="connsiteX559" fmla="*/ 2789924 w 4817889"/>
              <a:gd name="connsiteY559" fmla="*/ 2334713 h 3867790"/>
              <a:gd name="connsiteX560" fmla="*/ 2789535 w 4817889"/>
              <a:gd name="connsiteY560" fmla="*/ 2334501 h 3867790"/>
              <a:gd name="connsiteX561" fmla="*/ 4170485 w 4817889"/>
              <a:gd name="connsiteY561" fmla="*/ 2324044 h 3867790"/>
              <a:gd name="connsiteX562" fmla="*/ 4170421 w 4817889"/>
              <a:gd name="connsiteY562" fmla="*/ 2324052 h 3867790"/>
              <a:gd name="connsiteX563" fmla="*/ 4170057 w 4817889"/>
              <a:gd name="connsiteY563" fmla="*/ 2324120 h 3867790"/>
              <a:gd name="connsiteX564" fmla="*/ 4170702 w 4817889"/>
              <a:gd name="connsiteY564" fmla="*/ 2324539 h 3867790"/>
              <a:gd name="connsiteX565" fmla="*/ 640005 w 4817889"/>
              <a:gd name="connsiteY565" fmla="*/ 2318038 h 3867790"/>
              <a:gd name="connsiteX566" fmla="*/ 639825 w 4817889"/>
              <a:gd name="connsiteY566" fmla="*/ 2318354 h 3867790"/>
              <a:gd name="connsiteX567" fmla="*/ 640112 w 4817889"/>
              <a:gd name="connsiteY567" fmla="*/ 2318069 h 3867790"/>
              <a:gd name="connsiteX568" fmla="*/ 4083480 w 4817889"/>
              <a:gd name="connsiteY568" fmla="*/ 2317410 h 3867790"/>
              <a:gd name="connsiteX569" fmla="*/ 4083301 w 4817889"/>
              <a:gd name="connsiteY569" fmla="*/ 2317514 h 3867790"/>
              <a:gd name="connsiteX570" fmla="*/ 4083097 w 4817889"/>
              <a:gd name="connsiteY570" fmla="*/ 2318732 h 3867790"/>
              <a:gd name="connsiteX571" fmla="*/ 4084548 w 4817889"/>
              <a:gd name="connsiteY571" fmla="*/ 2317486 h 3867790"/>
              <a:gd name="connsiteX572" fmla="*/ 4058075 w 4817889"/>
              <a:gd name="connsiteY572" fmla="*/ 2307020 h 3867790"/>
              <a:gd name="connsiteX573" fmla="*/ 4056160 w 4817889"/>
              <a:gd name="connsiteY573" fmla="*/ 2309128 h 3867790"/>
              <a:gd name="connsiteX574" fmla="*/ 4053708 w 4817889"/>
              <a:gd name="connsiteY574" fmla="*/ 2312689 h 3867790"/>
              <a:gd name="connsiteX575" fmla="*/ 4054177 w 4817889"/>
              <a:gd name="connsiteY575" fmla="*/ 2312653 h 3867790"/>
              <a:gd name="connsiteX576" fmla="*/ 4054375 w 4817889"/>
              <a:gd name="connsiteY576" fmla="*/ 2312338 h 3867790"/>
              <a:gd name="connsiteX577" fmla="*/ 4061519 w 4817889"/>
              <a:gd name="connsiteY577" fmla="*/ 2308644 h 3867790"/>
              <a:gd name="connsiteX578" fmla="*/ 3539098 w 4817889"/>
              <a:gd name="connsiteY578" fmla="*/ 2293185 h 3867790"/>
              <a:gd name="connsiteX579" fmla="*/ 3539114 w 4817889"/>
              <a:gd name="connsiteY579" fmla="*/ 2293254 h 3867790"/>
              <a:gd name="connsiteX580" fmla="*/ 3539216 w 4817889"/>
              <a:gd name="connsiteY580" fmla="*/ 2293290 h 3867790"/>
              <a:gd name="connsiteX581" fmla="*/ 3316207 w 4817889"/>
              <a:gd name="connsiteY581" fmla="*/ 2257439 h 3867790"/>
              <a:gd name="connsiteX582" fmla="*/ 3316545 w 4817889"/>
              <a:gd name="connsiteY582" fmla="*/ 2257790 h 3867790"/>
              <a:gd name="connsiteX583" fmla="*/ 3316730 w 4817889"/>
              <a:gd name="connsiteY583" fmla="*/ 2258256 h 3867790"/>
              <a:gd name="connsiteX584" fmla="*/ 3316886 w 4817889"/>
              <a:gd name="connsiteY584" fmla="*/ 2257825 h 3867790"/>
              <a:gd name="connsiteX585" fmla="*/ 3316905 w 4817889"/>
              <a:gd name="connsiteY585" fmla="*/ 2257818 h 3867790"/>
              <a:gd name="connsiteX586" fmla="*/ 3316496 w 4817889"/>
              <a:gd name="connsiteY586" fmla="*/ 2257570 h 3867790"/>
              <a:gd name="connsiteX587" fmla="*/ 4503945 w 4817889"/>
              <a:gd name="connsiteY587" fmla="*/ 2253146 h 3867790"/>
              <a:gd name="connsiteX588" fmla="*/ 4503933 w 4817889"/>
              <a:gd name="connsiteY588" fmla="*/ 2253148 h 3867790"/>
              <a:gd name="connsiteX589" fmla="*/ 4503959 w 4817889"/>
              <a:gd name="connsiteY589" fmla="*/ 2253168 h 3867790"/>
              <a:gd name="connsiteX590" fmla="*/ 3936961 w 4817889"/>
              <a:gd name="connsiteY590" fmla="*/ 2240769 h 3867790"/>
              <a:gd name="connsiteX591" fmla="*/ 3936924 w 4817889"/>
              <a:gd name="connsiteY591" fmla="*/ 2240784 h 3867790"/>
              <a:gd name="connsiteX592" fmla="*/ 3936986 w 4817889"/>
              <a:gd name="connsiteY592" fmla="*/ 2240779 h 3867790"/>
              <a:gd name="connsiteX593" fmla="*/ 2366049 w 4817889"/>
              <a:gd name="connsiteY593" fmla="*/ 2239778 h 3867790"/>
              <a:gd name="connsiteX594" fmla="*/ 2366386 w 4817889"/>
              <a:gd name="connsiteY594" fmla="*/ 2240085 h 3867790"/>
              <a:gd name="connsiteX595" fmla="*/ 2366490 w 4817889"/>
              <a:gd name="connsiteY595" fmla="*/ 2240001 h 3867790"/>
              <a:gd name="connsiteX596" fmla="*/ 3293485 w 4817889"/>
              <a:gd name="connsiteY596" fmla="*/ 2235604 h 3867790"/>
              <a:gd name="connsiteX597" fmla="*/ 3292999 w 4817889"/>
              <a:gd name="connsiteY597" fmla="*/ 2235934 h 3867790"/>
              <a:gd name="connsiteX598" fmla="*/ 3294022 w 4817889"/>
              <a:gd name="connsiteY598" fmla="*/ 2236783 h 3867790"/>
              <a:gd name="connsiteX599" fmla="*/ 1045081 w 4817889"/>
              <a:gd name="connsiteY599" fmla="*/ 2223483 h 3867790"/>
              <a:gd name="connsiteX600" fmla="*/ 1045066 w 4817889"/>
              <a:gd name="connsiteY600" fmla="*/ 2223539 h 3867790"/>
              <a:gd name="connsiteX601" fmla="*/ 1039875 w 4817889"/>
              <a:gd name="connsiteY601" fmla="*/ 2223539 h 3867790"/>
              <a:gd name="connsiteX602" fmla="*/ 1039838 w 4817889"/>
              <a:gd name="connsiteY602" fmla="*/ 2223539 h 3867790"/>
              <a:gd name="connsiteX603" fmla="*/ 1040156 w 4817889"/>
              <a:gd name="connsiteY603" fmla="*/ 2224328 h 3867790"/>
              <a:gd name="connsiteX604" fmla="*/ 1045194 w 4817889"/>
              <a:gd name="connsiteY604" fmla="*/ 2224328 h 3867790"/>
              <a:gd name="connsiteX605" fmla="*/ 1045778 w 4817889"/>
              <a:gd name="connsiteY605" fmla="*/ 2224328 h 3867790"/>
              <a:gd name="connsiteX606" fmla="*/ 1046006 w 4817889"/>
              <a:gd name="connsiteY606" fmla="*/ 2223903 h 3867790"/>
              <a:gd name="connsiteX607" fmla="*/ 1045111 w 4817889"/>
              <a:gd name="connsiteY607" fmla="*/ 2223903 h 3867790"/>
              <a:gd name="connsiteX608" fmla="*/ 994932 w 4817889"/>
              <a:gd name="connsiteY608" fmla="*/ 2218277 h 3867790"/>
              <a:gd name="connsiteX609" fmla="*/ 993970 w 4817889"/>
              <a:gd name="connsiteY609" fmla="*/ 2219161 h 3867790"/>
              <a:gd name="connsiteX610" fmla="*/ 996025 w 4817889"/>
              <a:gd name="connsiteY610" fmla="*/ 2219029 h 3867790"/>
              <a:gd name="connsiteX611" fmla="*/ 2274583 w 4817889"/>
              <a:gd name="connsiteY611" fmla="*/ 2203769 h 3867790"/>
              <a:gd name="connsiteX612" fmla="*/ 2273928 w 4817889"/>
              <a:gd name="connsiteY612" fmla="*/ 2205336 h 3867790"/>
              <a:gd name="connsiteX613" fmla="*/ 2274229 w 4817889"/>
              <a:gd name="connsiteY613" fmla="*/ 2205395 h 3867790"/>
              <a:gd name="connsiteX614" fmla="*/ 2276134 w 4817889"/>
              <a:gd name="connsiteY614" fmla="*/ 2205630 h 3867790"/>
              <a:gd name="connsiteX615" fmla="*/ 2274817 w 4817889"/>
              <a:gd name="connsiteY615" fmla="*/ 2205101 h 3867790"/>
              <a:gd name="connsiteX616" fmla="*/ 879416 w 4817889"/>
              <a:gd name="connsiteY616" fmla="*/ 2201300 h 3867790"/>
              <a:gd name="connsiteX617" fmla="*/ 878780 w 4817889"/>
              <a:gd name="connsiteY617" fmla="*/ 2202238 h 3867790"/>
              <a:gd name="connsiteX618" fmla="*/ 878780 w 4817889"/>
              <a:gd name="connsiteY618" fmla="*/ 2203141 h 3867790"/>
              <a:gd name="connsiteX619" fmla="*/ 879719 w 4817889"/>
              <a:gd name="connsiteY619" fmla="*/ 2202083 h 3867790"/>
              <a:gd name="connsiteX620" fmla="*/ 1125121 w 4817889"/>
              <a:gd name="connsiteY620" fmla="*/ 2200321 h 3867790"/>
              <a:gd name="connsiteX621" fmla="*/ 1122857 w 4817889"/>
              <a:gd name="connsiteY621" fmla="*/ 2200821 h 3867790"/>
              <a:gd name="connsiteX622" fmla="*/ 1125822 w 4817889"/>
              <a:gd name="connsiteY622" fmla="*/ 2201557 h 3867790"/>
              <a:gd name="connsiteX623" fmla="*/ 1126397 w 4817889"/>
              <a:gd name="connsiteY623" fmla="*/ 2201174 h 3867790"/>
              <a:gd name="connsiteX624" fmla="*/ 1125121 w 4817889"/>
              <a:gd name="connsiteY624" fmla="*/ 2200321 h 3867790"/>
              <a:gd name="connsiteX625" fmla="*/ 4334663 w 4817889"/>
              <a:gd name="connsiteY625" fmla="*/ 2199876 h 3867790"/>
              <a:gd name="connsiteX626" fmla="*/ 4335212 w 4817889"/>
              <a:gd name="connsiteY626" fmla="*/ 2200553 h 3867790"/>
              <a:gd name="connsiteX627" fmla="*/ 4336694 w 4817889"/>
              <a:gd name="connsiteY627" fmla="*/ 2203032 h 3867790"/>
              <a:gd name="connsiteX628" fmla="*/ 4337356 w 4817889"/>
              <a:gd name="connsiteY628" fmla="*/ 2200816 h 3867790"/>
              <a:gd name="connsiteX629" fmla="*/ 4335201 w 4817889"/>
              <a:gd name="connsiteY629" fmla="*/ 2200143 h 3867790"/>
              <a:gd name="connsiteX630" fmla="*/ 3767220 w 4817889"/>
              <a:gd name="connsiteY630" fmla="*/ 2197446 h 3867790"/>
              <a:gd name="connsiteX631" fmla="*/ 3766498 w 4817889"/>
              <a:gd name="connsiteY631" fmla="*/ 2197926 h 3867790"/>
              <a:gd name="connsiteX632" fmla="*/ 3767220 w 4817889"/>
              <a:gd name="connsiteY632" fmla="*/ 2200087 h 3867790"/>
              <a:gd name="connsiteX633" fmla="*/ 3767220 w 4817889"/>
              <a:gd name="connsiteY633" fmla="*/ 2198392 h 3867790"/>
              <a:gd name="connsiteX634" fmla="*/ 3767980 w 4817889"/>
              <a:gd name="connsiteY634" fmla="*/ 2199876 h 3867790"/>
              <a:gd name="connsiteX635" fmla="*/ 3768563 w 4817889"/>
              <a:gd name="connsiteY635" fmla="*/ 2198708 h 3867790"/>
              <a:gd name="connsiteX636" fmla="*/ 3767220 w 4817889"/>
              <a:gd name="connsiteY636" fmla="*/ 2198392 h 3867790"/>
              <a:gd name="connsiteX637" fmla="*/ 3668523 w 4817889"/>
              <a:gd name="connsiteY637" fmla="*/ 2192800 h 3867790"/>
              <a:gd name="connsiteX638" fmla="*/ 3668422 w 4817889"/>
              <a:gd name="connsiteY638" fmla="*/ 2193103 h 3867790"/>
              <a:gd name="connsiteX639" fmla="*/ 3667274 w 4817889"/>
              <a:gd name="connsiteY639" fmla="*/ 2193818 h 3867790"/>
              <a:gd name="connsiteX640" fmla="*/ 3668302 w 4817889"/>
              <a:gd name="connsiteY640" fmla="*/ 2195158 h 3867790"/>
              <a:gd name="connsiteX641" fmla="*/ 3668422 w 4817889"/>
              <a:gd name="connsiteY641" fmla="*/ 2194799 h 3867790"/>
              <a:gd name="connsiteX642" fmla="*/ 3669058 w 4817889"/>
              <a:gd name="connsiteY642" fmla="*/ 2193531 h 3867790"/>
              <a:gd name="connsiteX643" fmla="*/ 2468534 w 4817889"/>
              <a:gd name="connsiteY643" fmla="*/ 2191819 h 3867790"/>
              <a:gd name="connsiteX644" fmla="*/ 2467555 w 4817889"/>
              <a:gd name="connsiteY644" fmla="*/ 2194453 h 3867790"/>
              <a:gd name="connsiteX645" fmla="*/ 2469493 w 4817889"/>
              <a:gd name="connsiteY645" fmla="*/ 2200842 h 3867790"/>
              <a:gd name="connsiteX646" fmla="*/ 2472824 w 4817889"/>
              <a:gd name="connsiteY646" fmla="*/ 2201421 h 3867790"/>
              <a:gd name="connsiteX647" fmla="*/ 2469794 w 4817889"/>
              <a:gd name="connsiteY647" fmla="*/ 2195431 h 3867790"/>
              <a:gd name="connsiteX648" fmla="*/ 2069923 w 4817889"/>
              <a:gd name="connsiteY648" fmla="*/ 2182737 h 3867790"/>
              <a:gd name="connsiteX649" fmla="*/ 2070023 w 4817889"/>
              <a:gd name="connsiteY649" fmla="*/ 2183036 h 3867790"/>
              <a:gd name="connsiteX650" fmla="*/ 2069525 w 4817889"/>
              <a:gd name="connsiteY650" fmla="*/ 2183555 h 3867790"/>
              <a:gd name="connsiteX651" fmla="*/ 2070422 w 4817889"/>
              <a:gd name="connsiteY651" fmla="*/ 2183245 h 3867790"/>
              <a:gd name="connsiteX652" fmla="*/ 2070763 w 4817889"/>
              <a:gd name="connsiteY652" fmla="*/ 2183716 h 3867790"/>
              <a:gd name="connsiteX653" fmla="*/ 2070512 w 4817889"/>
              <a:gd name="connsiteY653" fmla="*/ 2183141 h 3867790"/>
              <a:gd name="connsiteX654" fmla="*/ 3709038 w 4817889"/>
              <a:gd name="connsiteY654" fmla="*/ 2170888 h 3867790"/>
              <a:gd name="connsiteX655" fmla="*/ 3709249 w 4817889"/>
              <a:gd name="connsiteY655" fmla="*/ 2171053 h 3867790"/>
              <a:gd name="connsiteX656" fmla="*/ 3709525 w 4817889"/>
              <a:gd name="connsiteY656" fmla="*/ 2170921 h 3867790"/>
              <a:gd name="connsiteX657" fmla="*/ 771394 w 4817889"/>
              <a:gd name="connsiteY657" fmla="*/ 2141277 h 3867790"/>
              <a:gd name="connsiteX658" fmla="*/ 770912 w 4817889"/>
              <a:gd name="connsiteY658" fmla="*/ 2141666 h 3867790"/>
              <a:gd name="connsiteX659" fmla="*/ 770962 w 4817889"/>
              <a:gd name="connsiteY659" fmla="*/ 2142449 h 3867790"/>
              <a:gd name="connsiteX660" fmla="*/ 2320579 w 4817889"/>
              <a:gd name="connsiteY660" fmla="*/ 2134972 h 3867790"/>
              <a:gd name="connsiteX661" fmla="*/ 2321448 w 4817889"/>
              <a:gd name="connsiteY661" fmla="*/ 2137735 h 3867790"/>
              <a:gd name="connsiteX662" fmla="*/ 2327068 w 4817889"/>
              <a:gd name="connsiteY662" fmla="*/ 2137524 h 3867790"/>
              <a:gd name="connsiteX663" fmla="*/ 3794821 w 4817889"/>
              <a:gd name="connsiteY663" fmla="*/ 2120084 h 3867790"/>
              <a:gd name="connsiteX664" fmla="*/ 3796779 w 4817889"/>
              <a:gd name="connsiteY664" fmla="*/ 2122788 h 3867790"/>
              <a:gd name="connsiteX665" fmla="*/ 3800807 w 4817889"/>
              <a:gd name="connsiteY665" fmla="*/ 2125074 h 3867790"/>
              <a:gd name="connsiteX666" fmla="*/ 3799905 w 4817889"/>
              <a:gd name="connsiteY666" fmla="*/ 2124223 h 3867790"/>
              <a:gd name="connsiteX667" fmla="*/ 2321808 w 4817889"/>
              <a:gd name="connsiteY667" fmla="*/ 2118389 h 3867790"/>
              <a:gd name="connsiteX668" fmla="*/ 2321808 w 4817889"/>
              <a:gd name="connsiteY668" fmla="*/ 2118433 h 3867790"/>
              <a:gd name="connsiteX669" fmla="*/ 2319261 w 4817889"/>
              <a:gd name="connsiteY669" fmla="*/ 2118517 h 3867790"/>
              <a:gd name="connsiteX670" fmla="*/ 2321961 w 4817889"/>
              <a:gd name="connsiteY670" fmla="*/ 2118930 h 3867790"/>
              <a:gd name="connsiteX671" fmla="*/ 2322248 w 4817889"/>
              <a:gd name="connsiteY671" fmla="*/ 2118628 h 3867790"/>
              <a:gd name="connsiteX672" fmla="*/ 2321878 w 4817889"/>
              <a:gd name="connsiteY672" fmla="*/ 2118501 h 3867790"/>
              <a:gd name="connsiteX673" fmla="*/ 3411912 w 4817889"/>
              <a:gd name="connsiteY673" fmla="*/ 2106535 h 3867790"/>
              <a:gd name="connsiteX674" fmla="*/ 3411930 w 4817889"/>
              <a:gd name="connsiteY674" fmla="*/ 2106810 h 3867790"/>
              <a:gd name="connsiteX675" fmla="*/ 3412288 w 4817889"/>
              <a:gd name="connsiteY675" fmla="*/ 2106840 h 3867790"/>
              <a:gd name="connsiteX676" fmla="*/ 3593357 w 4817889"/>
              <a:gd name="connsiteY676" fmla="*/ 2106209 h 3867790"/>
              <a:gd name="connsiteX677" fmla="*/ 3586605 w 4817889"/>
              <a:gd name="connsiteY677" fmla="*/ 2109335 h 3867790"/>
              <a:gd name="connsiteX678" fmla="*/ 3591232 w 4817889"/>
              <a:gd name="connsiteY678" fmla="*/ 2108719 h 3867790"/>
              <a:gd name="connsiteX679" fmla="*/ 727110 w 4817889"/>
              <a:gd name="connsiteY679" fmla="*/ 2101685 h 3867790"/>
              <a:gd name="connsiteX680" fmla="*/ 727228 w 4817889"/>
              <a:gd name="connsiteY680" fmla="*/ 2101788 h 3867790"/>
              <a:gd name="connsiteX681" fmla="*/ 727251 w 4817889"/>
              <a:gd name="connsiteY681" fmla="*/ 2101716 h 3867790"/>
              <a:gd name="connsiteX682" fmla="*/ 2017492 w 4817889"/>
              <a:gd name="connsiteY682" fmla="*/ 2093373 h 3867790"/>
              <a:gd name="connsiteX683" fmla="*/ 2015457 w 4817889"/>
              <a:gd name="connsiteY683" fmla="*/ 2094228 h 3867790"/>
              <a:gd name="connsiteX684" fmla="*/ 2016073 w 4817889"/>
              <a:gd name="connsiteY684" fmla="*/ 2094538 h 3867790"/>
              <a:gd name="connsiteX685" fmla="*/ 2016516 w 4817889"/>
              <a:gd name="connsiteY685" fmla="*/ 2095268 h 3867790"/>
              <a:gd name="connsiteX686" fmla="*/ 706501 w 4817889"/>
              <a:gd name="connsiteY686" fmla="*/ 2088950 h 3867790"/>
              <a:gd name="connsiteX687" fmla="*/ 706081 w 4817889"/>
              <a:gd name="connsiteY687" fmla="*/ 2089328 h 3867790"/>
              <a:gd name="connsiteX688" fmla="*/ 706445 w 4817889"/>
              <a:gd name="connsiteY688" fmla="*/ 2089549 h 3867790"/>
              <a:gd name="connsiteX689" fmla="*/ 987413 w 4817889"/>
              <a:gd name="connsiteY689" fmla="*/ 2072656 h 3867790"/>
              <a:gd name="connsiteX690" fmla="*/ 987530 w 4817889"/>
              <a:gd name="connsiteY690" fmla="*/ 2072909 h 3867790"/>
              <a:gd name="connsiteX691" fmla="*/ 987650 w 4817889"/>
              <a:gd name="connsiteY691" fmla="*/ 2072890 h 3867790"/>
              <a:gd name="connsiteX692" fmla="*/ 1085995 w 4817889"/>
              <a:gd name="connsiteY692" fmla="*/ 2065844 h 3867790"/>
              <a:gd name="connsiteX693" fmla="*/ 1085995 w 4817889"/>
              <a:gd name="connsiteY693" fmla="*/ 2066312 h 3867790"/>
              <a:gd name="connsiteX694" fmla="*/ 1085866 w 4817889"/>
              <a:gd name="connsiteY694" fmla="*/ 2066386 h 3867790"/>
              <a:gd name="connsiteX695" fmla="*/ 1086122 w 4817889"/>
              <a:gd name="connsiteY695" fmla="*/ 2066346 h 3867790"/>
              <a:gd name="connsiteX696" fmla="*/ 1086277 w 4817889"/>
              <a:gd name="connsiteY696" fmla="*/ 2066268 h 3867790"/>
              <a:gd name="connsiteX697" fmla="*/ 3666883 w 4817889"/>
              <a:gd name="connsiteY697" fmla="*/ 2037942 h 3867790"/>
              <a:gd name="connsiteX698" fmla="*/ 3667084 w 4817889"/>
              <a:gd name="connsiteY698" fmla="*/ 2038531 h 3867790"/>
              <a:gd name="connsiteX699" fmla="*/ 3675576 w 4817889"/>
              <a:gd name="connsiteY699" fmla="*/ 2043624 h 3867790"/>
              <a:gd name="connsiteX700" fmla="*/ 3676096 w 4817889"/>
              <a:gd name="connsiteY700" fmla="*/ 2043629 h 3867790"/>
              <a:gd name="connsiteX701" fmla="*/ 3670073 w 4817889"/>
              <a:gd name="connsiteY701" fmla="*/ 2040370 h 3867790"/>
              <a:gd name="connsiteX702" fmla="*/ 788525 w 4817889"/>
              <a:gd name="connsiteY702" fmla="*/ 2025044 h 3867790"/>
              <a:gd name="connsiteX703" fmla="*/ 788527 w 4817889"/>
              <a:gd name="connsiteY703" fmla="*/ 2025046 h 3867790"/>
              <a:gd name="connsiteX704" fmla="*/ 788529 w 4817889"/>
              <a:gd name="connsiteY704" fmla="*/ 2025045 h 3867790"/>
              <a:gd name="connsiteX705" fmla="*/ 3274455 w 4817889"/>
              <a:gd name="connsiteY705" fmla="*/ 2020837 h 3867790"/>
              <a:gd name="connsiteX706" fmla="*/ 3274149 w 4817889"/>
              <a:gd name="connsiteY706" fmla="*/ 2021529 h 3867790"/>
              <a:gd name="connsiteX707" fmla="*/ 3275267 w 4817889"/>
              <a:gd name="connsiteY707" fmla="*/ 2022175 h 3867790"/>
              <a:gd name="connsiteX708" fmla="*/ 4227771 w 4817889"/>
              <a:gd name="connsiteY708" fmla="*/ 2015232 h 3867790"/>
              <a:gd name="connsiteX709" fmla="*/ 4239174 w 4817889"/>
              <a:gd name="connsiteY709" fmla="*/ 2037289 h 3867790"/>
              <a:gd name="connsiteX710" fmla="*/ 4263789 w 4817889"/>
              <a:gd name="connsiteY710" fmla="*/ 2072508 h 3867790"/>
              <a:gd name="connsiteX711" fmla="*/ 4267221 w 4817889"/>
              <a:gd name="connsiteY711" fmla="*/ 2076155 h 3867790"/>
              <a:gd name="connsiteX712" fmla="*/ 4278262 w 4817889"/>
              <a:gd name="connsiteY712" fmla="*/ 2077796 h 3867790"/>
              <a:gd name="connsiteX713" fmla="*/ 4291199 w 4817889"/>
              <a:gd name="connsiteY713" fmla="*/ 2081072 h 3867790"/>
              <a:gd name="connsiteX714" fmla="*/ 4284372 w 4817889"/>
              <a:gd name="connsiteY714" fmla="*/ 2074152 h 3867790"/>
              <a:gd name="connsiteX715" fmla="*/ 4268881 w 4817889"/>
              <a:gd name="connsiteY715" fmla="*/ 2050443 h 3867790"/>
              <a:gd name="connsiteX716" fmla="*/ 4268757 w 4817889"/>
              <a:gd name="connsiteY716" fmla="*/ 2046721 h 3867790"/>
              <a:gd name="connsiteX717" fmla="*/ 4252590 w 4817889"/>
              <a:gd name="connsiteY717" fmla="*/ 2041506 h 3867790"/>
              <a:gd name="connsiteX718" fmla="*/ 4238967 w 4817889"/>
              <a:gd name="connsiteY718" fmla="*/ 2030688 h 3867790"/>
              <a:gd name="connsiteX719" fmla="*/ 3086430 w 4817889"/>
              <a:gd name="connsiteY719" fmla="*/ 2012282 h 3867790"/>
              <a:gd name="connsiteX720" fmla="*/ 3090270 w 4817889"/>
              <a:gd name="connsiteY720" fmla="*/ 2016303 h 3867790"/>
              <a:gd name="connsiteX721" fmla="*/ 3101187 w 4817889"/>
              <a:gd name="connsiteY721" fmla="*/ 2020009 h 3867790"/>
              <a:gd name="connsiteX722" fmla="*/ 3105617 w 4817889"/>
              <a:gd name="connsiteY722" fmla="*/ 2018542 h 3867790"/>
              <a:gd name="connsiteX723" fmla="*/ 3330881 w 4817889"/>
              <a:gd name="connsiteY723" fmla="*/ 1985455 h 3867790"/>
              <a:gd name="connsiteX724" fmla="*/ 3330684 w 4817889"/>
              <a:gd name="connsiteY724" fmla="*/ 1988126 h 3867790"/>
              <a:gd name="connsiteX725" fmla="*/ 3332286 w 4817889"/>
              <a:gd name="connsiteY725" fmla="*/ 1986442 h 3867790"/>
              <a:gd name="connsiteX726" fmla="*/ 3022992 w 4817889"/>
              <a:gd name="connsiteY726" fmla="*/ 1981828 h 3867790"/>
              <a:gd name="connsiteX727" fmla="*/ 3024232 w 4817889"/>
              <a:gd name="connsiteY727" fmla="*/ 1982842 h 3867790"/>
              <a:gd name="connsiteX728" fmla="*/ 3034670 w 4817889"/>
              <a:gd name="connsiteY728" fmla="*/ 1988772 h 3867790"/>
              <a:gd name="connsiteX729" fmla="*/ 3035305 w 4817889"/>
              <a:gd name="connsiteY729" fmla="*/ 1988818 h 3867790"/>
              <a:gd name="connsiteX730" fmla="*/ 1009547 w 4817889"/>
              <a:gd name="connsiteY730" fmla="*/ 1960393 h 3867790"/>
              <a:gd name="connsiteX731" fmla="*/ 1009501 w 4817889"/>
              <a:gd name="connsiteY731" fmla="*/ 1960491 h 3867790"/>
              <a:gd name="connsiteX732" fmla="*/ 1009631 w 4817889"/>
              <a:gd name="connsiteY732" fmla="*/ 1960452 h 3867790"/>
              <a:gd name="connsiteX733" fmla="*/ 2289851 w 4817889"/>
              <a:gd name="connsiteY733" fmla="*/ 1955561 h 3867790"/>
              <a:gd name="connsiteX734" fmla="*/ 2284425 w 4817889"/>
              <a:gd name="connsiteY734" fmla="*/ 1957167 h 3867790"/>
              <a:gd name="connsiteX735" fmla="*/ 2289639 w 4817889"/>
              <a:gd name="connsiteY735" fmla="*/ 1964676 h 3867790"/>
              <a:gd name="connsiteX736" fmla="*/ 2292129 w 4817889"/>
              <a:gd name="connsiteY736" fmla="*/ 1964797 h 3867790"/>
              <a:gd name="connsiteX737" fmla="*/ 2290013 w 4817889"/>
              <a:gd name="connsiteY737" fmla="*/ 1959326 h 3867790"/>
              <a:gd name="connsiteX738" fmla="*/ 1325308 w 4817889"/>
              <a:gd name="connsiteY738" fmla="*/ 1953999 h 3867790"/>
              <a:gd name="connsiteX739" fmla="*/ 1325226 w 4817889"/>
              <a:gd name="connsiteY739" fmla="*/ 1954034 h 3867790"/>
              <a:gd name="connsiteX740" fmla="*/ 1325203 w 4817889"/>
              <a:gd name="connsiteY740" fmla="*/ 1954096 h 3867790"/>
              <a:gd name="connsiteX741" fmla="*/ 2678832 w 4817889"/>
              <a:gd name="connsiteY741" fmla="*/ 1923394 h 3867790"/>
              <a:gd name="connsiteX742" fmla="*/ 2675218 w 4817889"/>
              <a:gd name="connsiteY742" fmla="*/ 1925059 h 3867790"/>
              <a:gd name="connsiteX743" fmla="*/ 2683331 w 4817889"/>
              <a:gd name="connsiteY743" fmla="*/ 1928207 h 3867790"/>
              <a:gd name="connsiteX744" fmla="*/ 2682235 w 4817889"/>
              <a:gd name="connsiteY744" fmla="*/ 1926788 h 3867790"/>
              <a:gd name="connsiteX745" fmla="*/ 2678832 w 4817889"/>
              <a:gd name="connsiteY745" fmla="*/ 1923394 h 3867790"/>
              <a:gd name="connsiteX746" fmla="*/ 853431 w 4817889"/>
              <a:gd name="connsiteY746" fmla="*/ 1895513 h 3867790"/>
              <a:gd name="connsiteX747" fmla="*/ 852908 w 4817889"/>
              <a:gd name="connsiteY747" fmla="*/ 1896014 h 3867790"/>
              <a:gd name="connsiteX748" fmla="*/ 851990 w 4817889"/>
              <a:gd name="connsiteY748" fmla="*/ 1896014 h 3867790"/>
              <a:gd name="connsiteX749" fmla="*/ 852887 w 4817889"/>
              <a:gd name="connsiteY749" fmla="*/ 1899497 h 3867790"/>
              <a:gd name="connsiteX750" fmla="*/ 853358 w 4817889"/>
              <a:gd name="connsiteY750" fmla="*/ 1899044 h 3867790"/>
              <a:gd name="connsiteX751" fmla="*/ 853358 w 4817889"/>
              <a:gd name="connsiteY751" fmla="*/ 1896223 h 3867790"/>
              <a:gd name="connsiteX752" fmla="*/ 823530 w 4817889"/>
              <a:gd name="connsiteY752" fmla="*/ 1876816 h 3867790"/>
              <a:gd name="connsiteX753" fmla="*/ 822313 w 4817889"/>
              <a:gd name="connsiteY753" fmla="*/ 1877322 h 3867790"/>
              <a:gd name="connsiteX754" fmla="*/ 822189 w 4817889"/>
              <a:gd name="connsiteY754" fmla="*/ 1877362 h 3867790"/>
              <a:gd name="connsiteX755" fmla="*/ 822197 w 4817889"/>
              <a:gd name="connsiteY755" fmla="*/ 1877841 h 3867790"/>
              <a:gd name="connsiteX756" fmla="*/ 822846 w 4817889"/>
              <a:gd name="connsiteY756" fmla="*/ 1877910 h 3867790"/>
              <a:gd name="connsiteX757" fmla="*/ 822837 w 4817889"/>
              <a:gd name="connsiteY757" fmla="*/ 1877728 h 3867790"/>
              <a:gd name="connsiteX758" fmla="*/ 874603 w 4817889"/>
              <a:gd name="connsiteY758" fmla="*/ 1871978 h 3867790"/>
              <a:gd name="connsiteX759" fmla="*/ 874832 w 4817889"/>
              <a:gd name="connsiteY759" fmla="*/ 1872591 h 3867790"/>
              <a:gd name="connsiteX760" fmla="*/ 872329 w 4817889"/>
              <a:gd name="connsiteY760" fmla="*/ 1873055 h 3867790"/>
              <a:gd name="connsiteX761" fmla="*/ 874828 w 4817889"/>
              <a:gd name="connsiteY761" fmla="*/ 1873569 h 3867790"/>
              <a:gd name="connsiteX762" fmla="*/ 875298 w 4817889"/>
              <a:gd name="connsiteY762" fmla="*/ 1872328 h 3867790"/>
              <a:gd name="connsiteX763" fmla="*/ 2946491 w 4817889"/>
              <a:gd name="connsiteY763" fmla="*/ 1848697 h 3867790"/>
              <a:gd name="connsiteX764" fmla="*/ 2943622 w 4817889"/>
              <a:gd name="connsiteY764" fmla="*/ 1849970 h 3867790"/>
              <a:gd name="connsiteX765" fmla="*/ 2945369 w 4817889"/>
              <a:gd name="connsiteY765" fmla="*/ 1849620 h 3867790"/>
              <a:gd name="connsiteX766" fmla="*/ 1358382 w 4817889"/>
              <a:gd name="connsiteY766" fmla="*/ 1835008 h 3867790"/>
              <a:gd name="connsiteX767" fmla="*/ 1359139 w 4817889"/>
              <a:gd name="connsiteY767" fmla="*/ 1835834 h 3867790"/>
              <a:gd name="connsiteX768" fmla="*/ 1359143 w 4817889"/>
              <a:gd name="connsiteY768" fmla="*/ 1835737 h 3867790"/>
              <a:gd name="connsiteX769" fmla="*/ 2179990 w 4817889"/>
              <a:gd name="connsiteY769" fmla="*/ 1832106 h 3867790"/>
              <a:gd name="connsiteX770" fmla="*/ 2181345 w 4817889"/>
              <a:gd name="connsiteY770" fmla="*/ 1832930 h 3867790"/>
              <a:gd name="connsiteX771" fmla="*/ 2186612 w 4817889"/>
              <a:gd name="connsiteY771" fmla="*/ 1833452 h 3867790"/>
              <a:gd name="connsiteX772" fmla="*/ 2181926 w 4817889"/>
              <a:gd name="connsiteY772" fmla="*/ 1832302 h 3867790"/>
              <a:gd name="connsiteX773" fmla="*/ 2132990 w 4817889"/>
              <a:gd name="connsiteY773" fmla="*/ 1826299 h 3867790"/>
              <a:gd name="connsiteX774" fmla="*/ 2133069 w 4817889"/>
              <a:gd name="connsiteY774" fmla="*/ 1826615 h 3867790"/>
              <a:gd name="connsiteX775" fmla="*/ 2132715 w 4817889"/>
              <a:gd name="connsiteY775" fmla="*/ 1826931 h 3867790"/>
              <a:gd name="connsiteX776" fmla="*/ 2133003 w 4817889"/>
              <a:gd name="connsiteY776" fmla="*/ 1826993 h 3867790"/>
              <a:gd name="connsiteX777" fmla="*/ 2135801 w 4817889"/>
              <a:gd name="connsiteY777" fmla="*/ 1826993 h 3867790"/>
              <a:gd name="connsiteX778" fmla="*/ 2133267 w 4817889"/>
              <a:gd name="connsiteY778" fmla="*/ 1826360 h 3867790"/>
              <a:gd name="connsiteX779" fmla="*/ 2724402 w 4817889"/>
              <a:gd name="connsiteY779" fmla="*/ 1807727 h 3867790"/>
              <a:gd name="connsiteX780" fmla="*/ 2724326 w 4817889"/>
              <a:gd name="connsiteY780" fmla="*/ 1807965 h 3867790"/>
              <a:gd name="connsiteX781" fmla="*/ 2724715 w 4817889"/>
              <a:gd name="connsiteY781" fmla="*/ 1807986 h 3867790"/>
              <a:gd name="connsiteX782" fmla="*/ 2056421 w 4817889"/>
              <a:gd name="connsiteY782" fmla="*/ 1783848 h 3867790"/>
              <a:gd name="connsiteX783" fmla="*/ 2056397 w 4817889"/>
              <a:gd name="connsiteY783" fmla="*/ 1786060 h 3867790"/>
              <a:gd name="connsiteX784" fmla="*/ 2058420 w 4817889"/>
              <a:gd name="connsiteY784" fmla="*/ 1785655 h 3867790"/>
              <a:gd name="connsiteX785" fmla="*/ 2058263 w 4817889"/>
              <a:gd name="connsiteY785" fmla="*/ 1785589 h 3867790"/>
              <a:gd name="connsiteX786" fmla="*/ 3194482 w 4817889"/>
              <a:gd name="connsiteY786" fmla="*/ 1755016 h 3867790"/>
              <a:gd name="connsiteX787" fmla="*/ 3194482 w 4817889"/>
              <a:gd name="connsiteY787" fmla="*/ 1757917 h 3867790"/>
              <a:gd name="connsiteX788" fmla="*/ 3194645 w 4817889"/>
              <a:gd name="connsiteY788" fmla="*/ 1758019 h 3867790"/>
              <a:gd name="connsiteX789" fmla="*/ 3194645 w 4817889"/>
              <a:gd name="connsiteY789" fmla="*/ 1755574 h 3867790"/>
              <a:gd name="connsiteX790" fmla="*/ 3195329 w 4817889"/>
              <a:gd name="connsiteY790" fmla="*/ 1755636 h 3867790"/>
              <a:gd name="connsiteX791" fmla="*/ 3194506 w 4817889"/>
              <a:gd name="connsiteY791" fmla="*/ 1755035 h 3867790"/>
              <a:gd name="connsiteX792" fmla="*/ 1641317 w 4817889"/>
              <a:gd name="connsiteY792" fmla="*/ 1754907 h 3867790"/>
              <a:gd name="connsiteX793" fmla="*/ 1641232 w 4817889"/>
              <a:gd name="connsiteY793" fmla="*/ 1755201 h 3867790"/>
              <a:gd name="connsiteX794" fmla="*/ 1641502 w 4817889"/>
              <a:gd name="connsiteY794" fmla="*/ 1755201 h 3867790"/>
              <a:gd name="connsiteX795" fmla="*/ 740378 w 4817889"/>
              <a:gd name="connsiteY795" fmla="*/ 1750007 h 3867790"/>
              <a:gd name="connsiteX796" fmla="*/ 740676 w 4817889"/>
              <a:gd name="connsiteY796" fmla="*/ 1750260 h 3867790"/>
              <a:gd name="connsiteX797" fmla="*/ 740626 w 4817889"/>
              <a:gd name="connsiteY797" fmla="*/ 1750339 h 3867790"/>
              <a:gd name="connsiteX798" fmla="*/ 741035 w 4817889"/>
              <a:gd name="connsiteY798" fmla="*/ 1750165 h 3867790"/>
              <a:gd name="connsiteX799" fmla="*/ 740833 w 4817889"/>
              <a:gd name="connsiteY799" fmla="*/ 1750165 h 3867790"/>
              <a:gd name="connsiteX800" fmla="*/ 740821 w 4817889"/>
              <a:gd name="connsiteY800" fmla="*/ 1750188 h 3867790"/>
              <a:gd name="connsiteX801" fmla="*/ 740765 w 4817889"/>
              <a:gd name="connsiteY801" fmla="*/ 1750165 h 3867790"/>
              <a:gd name="connsiteX802" fmla="*/ 740720 w 4817889"/>
              <a:gd name="connsiteY802" fmla="*/ 1750165 h 3867790"/>
              <a:gd name="connsiteX803" fmla="*/ 740709 w 4817889"/>
              <a:gd name="connsiteY803" fmla="*/ 1750142 h 3867790"/>
              <a:gd name="connsiteX804" fmla="*/ 747755 w 4817889"/>
              <a:gd name="connsiteY804" fmla="*/ 1749954 h 3867790"/>
              <a:gd name="connsiteX805" fmla="*/ 747592 w 4817889"/>
              <a:gd name="connsiteY805" fmla="*/ 1750114 h 3867790"/>
              <a:gd name="connsiteX806" fmla="*/ 747701 w 4817889"/>
              <a:gd name="connsiteY806" fmla="*/ 1750114 h 3867790"/>
              <a:gd name="connsiteX807" fmla="*/ 3954084 w 4817889"/>
              <a:gd name="connsiteY807" fmla="*/ 1743705 h 3867790"/>
              <a:gd name="connsiteX808" fmla="*/ 3950928 w 4817889"/>
              <a:gd name="connsiteY808" fmla="*/ 1744390 h 3867790"/>
              <a:gd name="connsiteX809" fmla="*/ 3954385 w 4817889"/>
              <a:gd name="connsiteY809" fmla="*/ 1748310 h 3867790"/>
              <a:gd name="connsiteX810" fmla="*/ 4185502 w 4817889"/>
              <a:gd name="connsiteY810" fmla="*/ 1740288 h 3867790"/>
              <a:gd name="connsiteX811" fmla="*/ 4186310 w 4817889"/>
              <a:gd name="connsiteY811" fmla="*/ 1743768 h 3867790"/>
              <a:gd name="connsiteX812" fmla="*/ 4188923 w 4817889"/>
              <a:gd name="connsiteY812" fmla="*/ 1743768 h 3867790"/>
              <a:gd name="connsiteX813" fmla="*/ 4189488 w 4817889"/>
              <a:gd name="connsiteY813" fmla="*/ 1743918 h 3867790"/>
              <a:gd name="connsiteX814" fmla="*/ 4188725 w 4817889"/>
              <a:gd name="connsiteY814" fmla="*/ 1743403 h 3867790"/>
              <a:gd name="connsiteX815" fmla="*/ 1638128 w 4817889"/>
              <a:gd name="connsiteY815" fmla="*/ 1727283 h 3867790"/>
              <a:gd name="connsiteX816" fmla="*/ 1638144 w 4817889"/>
              <a:gd name="connsiteY816" fmla="*/ 1727343 h 3867790"/>
              <a:gd name="connsiteX817" fmla="*/ 1638238 w 4817889"/>
              <a:gd name="connsiteY817" fmla="*/ 1727375 h 3867790"/>
              <a:gd name="connsiteX818" fmla="*/ 4083336 w 4817889"/>
              <a:gd name="connsiteY818" fmla="*/ 1725493 h 3867790"/>
              <a:gd name="connsiteX819" fmla="*/ 4082673 w 4817889"/>
              <a:gd name="connsiteY819" fmla="*/ 1726037 h 3867790"/>
              <a:gd name="connsiteX820" fmla="*/ 4083692 w 4817889"/>
              <a:gd name="connsiteY820" fmla="*/ 1726449 h 3867790"/>
              <a:gd name="connsiteX821" fmla="*/ 4083643 w 4817889"/>
              <a:gd name="connsiteY821" fmla="*/ 1726213 h 3867790"/>
              <a:gd name="connsiteX822" fmla="*/ 1728937 w 4817889"/>
              <a:gd name="connsiteY822" fmla="*/ 1682895 h 3867790"/>
              <a:gd name="connsiteX823" fmla="*/ 1727298 w 4817889"/>
              <a:gd name="connsiteY823" fmla="*/ 1683723 h 3867790"/>
              <a:gd name="connsiteX824" fmla="*/ 1729202 w 4817889"/>
              <a:gd name="connsiteY824" fmla="*/ 1683983 h 3867790"/>
              <a:gd name="connsiteX825" fmla="*/ 2538945 w 4817889"/>
              <a:gd name="connsiteY825" fmla="*/ 1681289 h 3867790"/>
              <a:gd name="connsiteX826" fmla="*/ 2538697 w 4817889"/>
              <a:gd name="connsiteY826" fmla="*/ 1681562 h 3867790"/>
              <a:gd name="connsiteX827" fmla="*/ 2541087 w 4817889"/>
              <a:gd name="connsiteY827" fmla="*/ 1683068 h 3867790"/>
              <a:gd name="connsiteX828" fmla="*/ 4192743 w 4817889"/>
              <a:gd name="connsiteY828" fmla="*/ 1677313 h 3867790"/>
              <a:gd name="connsiteX829" fmla="*/ 4192660 w 4817889"/>
              <a:gd name="connsiteY829" fmla="*/ 1677773 h 3867790"/>
              <a:gd name="connsiteX830" fmla="*/ 4193714 w 4817889"/>
              <a:gd name="connsiteY830" fmla="*/ 1678165 h 3867790"/>
              <a:gd name="connsiteX831" fmla="*/ 3995464 w 4817889"/>
              <a:gd name="connsiteY831" fmla="*/ 1667380 h 3867790"/>
              <a:gd name="connsiteX832" fmla="*/ 3994706 w 4817889"/>
              <a:gd name="connsiteY832" fmla="*/ 1668388 h 3867790"/>
              <a:gd name="connsiteX833" fmla="*/ 3995323 w 4817889"/>
              <a:gd name="connsiteY833" fmla="*/ 1668742 h 3867790"/>
              <a:gd name="connsiteX834" fmla="*/ 3996415 w 4817889"/>
              <a:gd name="connsiteY834" fmla="*/ 1669145 h 3867790"/>
              <a:gd name="connsiteX835" fmla="*/ 3995464 w 4817889"/>
              <a:gd name="connsiteY835" fmla="*/ 1668437 h 3867790"/>
              <a:gd name="connsiteX836" fmla="*/ 3767602 w 4817889"/>
              <a:gd name="connsiteY836" fmla="*/ 1654911 h 3867790"/>
              <a:gd name="connsiteX837" fmla="*/ 3768464 w 4817889"/>
              <a:gd name="connsiteY837" fmla="*/ 1656120 h 3867790"/>
              <a:gd name="connsiteX838" fmla="*/ 3769221 w 4817889"/>
              <a:gd name="connsiteY838" fmla="*/ 1655679 h 3867790"/>
              <a:gd name="connsiteX839" fmla="*/ 1583242 w 4817889"/>
              <a:gd name="connsiteY839" fmla="*/ 1650367 h 3867790"/>
              <a:gd name="connsiteX840" fmla="*/ 1581229 w 4817889"/>
              <a:gd name="connsiteY840" fmla="*/ 1652377 h 3867790"/>
              <a:gd name="connsiteX841" fmla="*/ 1585905 w 4817889"/>
              <a:gd name="connsiteY841" fmla="*/ 1651529 h 3867790"/>
              <a:gd name="connsiteX842" fmla="*/ 1587574 w 4817889"/>
              <a:gd name="connsiteY842" fmla="*/ 1650888 h 3867790"/>
              <a:gd name="connsiteX843" fmla="*/ 1586891 w 4817889"/>
              <a:gd name="connsiteY843" fmla="*/ 1650580 h 3867790"/>
              <a:gd name="connsiteX844" fmla="*/ 3978784 w 4817889"/>
              <a:gd name="connsiteY844" fmla="*/ 1645366 h 3867790"/>
              <a:gd name="connsiteX845" fmla="*/ 3978571 w 4817889"/>
              <a:gd name="connsiteY845" fmla="*/ 1645522 h 3867790"/>
              <a:gd name="connsiteX846" fmla="*/ 3979053 w 4817889"/>
              <a:gd name="connsiteY846" fmla="*/ 1645755 h 3867790"/>
              <a:gd name="connsiteX847" fmla="*/ 4209794 w 4817889"/>
              <a:gd name="connsiteY847" fmla="*/ 1644722 h 3867790"/>
              <a:gd name="connsiteX848" fmla="*/ 4205602 w 4817889"/>
              <a:gd name="connsiteY848" fmla="*/ 1644836 h 3867790"/>
              <a:gd name="connsiteX849" fmla="*/ 4205566 w 4817889"/>
              <a:gd name="connsiteY849" fmla="*/ 1644765 h 3867790"/>
              <a:gd name="connsiteX850" fmla="*/ 4205248 w 4817889"/>
              <a:gd name="connsiteY850" fmla="*/ 1644755 h 3867790"/>
              <a:gd name="connsiteX851" fmla="*/ 4205429 w 4817889"/>
              <a:gd name="connsiteY851" fmla="*/ 1644872 h 3867790"/>
              <a:gd name="connsiteX852" fmla="*/ 4208075 w 4817889"/>
              <a:gd name="connsiteY852" fmla="*/ 1649871 h 3867790"/>
              <a:gd name="connsiteX853" fmla="*/ 3701927 w 4817889"/>
              <a:gd name="connsiteY853" fmla="*/ 1644264 h 3867790"/>
              <a:gd name="connsiteX854" fmla="*/ 3702643 w 4817889"/>
              <a:gd name="connsiteY854" fmla="*/ 1645065 h 3867790"/>
              <a:gd name="connsiteX855" fmla="*/ 3703255 w 4817889"/>
              <a:gd name="connsiteY855" fmla="*/ 1646563 h 3867790"/>
              <a:gd name="connsiteX856" fmla="*/ 3703740 w 4817889"/>
              <a:gd name="connsiteY856" fmla="*/ 1644986 h 3867790"/>
              <a:gd name="connsiteX857" fmla="*/ 3702976 w 4817889"/>
              <a:gd name="connsiteY857" fmla="*/ 1644744 h 3867790"/>
              <a:gd name="connsiteX858" fmla="*/ 3188446 w 4817889"/>
              <a:gd name="connsiteY858" fmla="*/ 1637030 h 3867790"/>
              <a:gd name="connsiteX859" fmla="*/ 3180864 w 4817889"/>
              <a:gd name="connsiteY859" fmla="*/ 1641520 h 3867790"/>
              <a:gd name="connsiteX860" fmla="*/ 3188089 w 4817889"/>
              <a:gd name="connsiteY860" fmla="*/ 1645016 h 3867790"/>
              <a:gd name="connsiteX861" fmla="*/ 1086155 w 4817889"/>
              <a:gd name="connsiteY861" fmla="*/ 1632418 h 3867790"/>
              <a:gd name="connsiteX862" fmla="*/ 1088641 w 4817889"/>
              <a:gd name="connsiteY862" fmla="*/ 1634284 h 3867790"/>
              <a:gd name="connsiteX863" fmla="*/ 1088071 w 4817889"/>
              <a:gd name="connsiteY863" fmla="*/ 1633855 h 3867790"/>
              <a:gd name="connsiteX864" fmla="*/ 1476892 w 4817889"/>
              <a:gd name="connsiteY864" fmla="*/ 1624303 h 3867790"/>
              <a:gd name="connsiteX865" fmla="*/ 1480255 w 4817889"/>
              <a:gd name="connsiteY865" fmla="*/ 1626227 h 3867790"/>
              <a:gd name="connsiteX866" fmla="*/ 1480490 w 4817889"/>
              <a:gd name="connsiteY866" fmla="*/ 1624354 h 3867790"/>
              <a:gd name="connsiteX867" fmla="*/ 3693764 w 4817889"/>
              <a:gd name="connsiteY867" fmla="*/ 1602020 h 3867790"/>
              <a:gd name="connsiteX868" fmla="*/ 3696173 w 4817889"/>
              <a:gd name="connsiteY868" fmla="*/ 1604074 h 3867790"/>
              <a:gd name="connsiteX869" fmla="*/ 3696565 w 4817889"/>
              <a:gd name="connsiteY869" fmla="*/ 1602361 h 3867790"/>
              <a:gd name="connsiteX870" fmla="*/ 1054499 w 4817889"/>
              <a:gd name="connsiteY870" fmla="*/ 1598883 h 3867790"/>
              <a:gd name="connsiteX871" fmla="*/ 1058852 w 4817889"/>
              <a:gd name="connsiteY871" fmla="*/ 1600759 h 3867790"/>
              <a:gd name="connsiteX872" fmla="*/ 1057913 w 4817889"/>
              <a:gd name="connsiteY872" fmla="*/ 1598883 h 3867790"/>
              <a:gd name="connsiteX873" fmla="*/ 3280990 w 4817889"/>
              <a:gd name="connsiteY873" fmla="*/ 1592125 h 3867790"/>
              <a:gd name="connsiteX874" fmla="*/ 3281042 w 4817889"/>
              <a:gd name="connsiteY874" fmla="*/ 1592177 h 3867790"/>
              <a:gd name="connsiteX875" fmla="*/ 3281219 w 4817889"/>
              <a:gd name="connsiteY875" fmla="*/ 1592429 h 3867790"/>
              <a:gd name="connsiteX876" fmla="*/ 3282024 w 4817889"/>
              <a:gd name="connsiteY876" fmla="*/ 1592273 h 3867790"/>
              <a:gd name="connsiteX877" fmla="*/ 545236 w 4817889"/>
              <a:gd name="connsiteY877" fmla="*/ 1591079 h 3867790"/>
              <a:gd name="connsiteX878" fmla="*/ 545714 w 4817889"/>
              <a:gd name="connsiteY878" fmla="*/ 1592203 h 3867790"/>
              <a:gd name="connsiteX879" fmla="*/ 546294 w 4817889"/>
              <a:gd name="connsiteY879" fmla="*/ 1591465 h 3867790"/>
              <a:gd name="connsiteX880" fmla="*/ 1601559 w 4817889"/>
              <a:gd name="connsiteY880" fmla="*/ 1586287 h 3867790"/>
              <a:gd name="connsiteX881" fmla="*/ 1601647 w 4817889"/>
              <a:gd name="connsiteY881" fmla="*/ 1587350 h 3867790"/>
              <a:gd name="connsiteX882" fmla="*/ 1602603 w 4817889"/>
              <a:gd name="connsiteY882" fmla="*/ 1586594 h 3867790"/>
              <a:gd name="connsiteX883" fmla="*/ 3170325 w 4817889"/>
              <a:gd name="connsiteY883" fmla="*/ 1580280 h 3867790"/>
              <a:gd name="connsiteX884" fmla="*/ 3170633 w 4817889"/>
              <a:gd name="connsiteY884" fmla="*/ 1580526 h 3867790"/>
              <a:gd name="connsiteX885" fmla="*/ 3170547 w 4817889"/>
              <a:gd name="connsiteY885" fmla="*/ 1580889 h 3867790"/>
              <a:gd name="connsiteX886" fmla="*/ 3174276 w 4817889"/>
              <a:gd name="connsiteY886" fmla="*/ 1580889 h 3867790"/>
              <a:gd name="connsiteX887" fmla="*/ 3173904 w 4817889"/>
              <a:gd name="connsiteY887" fmla="*/ 1580288 h 3867790"/>
              <a:gd name="connsiteX888" fmla="*/ 3170621 w 4817889"/>
              <a:gd name="connsiteY888" fmla="*/ 1580288 h 3867790"/>
              <a:gd name="connsiteX889" fmla="*/ 2516108 w 4817889"/>
              <a:gd name="connsiteY889" fmla="*/ 1574036 h 3867790"/>
              <a:gd name="connsiteX890" fmla="*/ 2516604 w 4817889"/>
              <a:gd name="connsiteY890" fmla="*/ 1576849 h 3867790"/>
              <a:gd name="connsiteX891" fmla="*/ 2517984 w 4817889"/>
              <a:gd name="connsiteY891" fmla="*/ 1575871 h 3867790"/>
              <a:gd name="connsiteX892" fmla="*/ 525122 w 4817889"/>
              <a:gd name="connsiteY892" fmla="*/ 1574009 h 3867790"/>
              <a:gd name="connsiteX893" fmla="*/ 524839 w 4817889"/>
              <a:gd name="connsiteY893" fmla="*/ 1574951 h 3867790"/>
              <a:gd name="connsiteX894" fmla="*/ 525039 w 4817889"/>
              <a:gd name="connsiteY894" fmla="*/ 1575079 h 3867790"/>
              <a:gd name="connsiteX895" fmla="*/ 599695 w 4817889"/>
              <a:gd name="connsiteY895" fmla="*/ 1573743 h 3867790"/>
              <a:gd name="connsiteX896" fmla="*/ 599923 w 4817889"/>
              <a:gd name="connsiteY896" fmla="*/ 1574794 h 3867790"/>
              <a:gd name="connsiteX897" fmla="*/ 601616 w 4817889"/>
              <a:gd name="connsiteY897" fmla="*/ 1574563 h 3867790"/>
              <a:gd name="connsiteX898" fmla="*/ 4138097 w 4817889"/>
              <a:gd name="connsiteY898" fmla="*/ 1568010 h 3867790"/>
              <a:gd name="connsiteX899" fmla="*/ 4136067 w 4817889"/>
              <a:gd name="connsiteY899" fmla="*/ 1568882 h 3867790"/>
              <a:gd name="connsiteX900" fmla="*/ 4136333 w 4817889"/>
              <a:gd name="connsiteY900" fmla="*/ 1569313 h 3867790"/>
              <a:gd name="connsiteX901" fmla="*/ 4005445 w 4817889"/>
              <a:gd name="connsiteY901" fmla="*/ 1566356 h 3867790"/>
              <a:gd name="connsiteX902" fmla="*/ 4005074 w 4817889"/>
              <a:gd name="connsiteY902" fmla="*/ 1566454 h 3867790"/>
              <a:gd name="connsiteX903" fmla="*/ 4007001 w 4817889"/>
              <a:gd name="connsiteY903" fmla="*/ 1567737 h 3867790"/>
              <a:gd name="connsiteX904" fmla="*/ 2519065 w 4817889"/>
              <a:gd name="connsiteY904" fmla="*/ 1558558 h 3867790"/>
              <a:gd name="connsiteX905" fmla="*/ 2519929 w 4817889"/>
              <a:gd name="connsiteY905" fmla="*/ 1562070 h 3867790"/>
              <a:gd name="connsiteX906" fmla="*/ 2526310 w 4817889"/>
              <a:gd name="connsiteY906" fmla="*/ 1562149 h 3867790"/>
              <a:gd name="connsiteX907" fmla="*/ 1849139 w 4817889"/>
              <a:gd name="connsiteY907" fmla="*/ 1554442 h 3867790"/>
              <a:gd name="connsiteX908" fmla="*/ 1848495 w 4817889"/>
              <a:gd name="connsiteY908" fmla="*/ 1555147 h 3867790"/>
              <a:gd name="connsiteX909" fmla="*/ 1850817 w 4817889"/>
              <a:gd name="connsiteY909" fmla="*/ 1556066 h 3867790"/>
              <a:gd name="connsiteX910" fmla="*/ 1857257 w 4817889"/>
              <a:gd name="connsiteY910" fmla="*/ 1557221 h 3867790"/>
              <a:gd name="connsiteX911" fmla="*/ 1855751 w 4817889"/>
              <a:gd name="connsiteY911" fmla="*/ 1555563 h 3867790"/>
              <a:gd name="connsiteX912" fmla="*/ 1849139 w 4817889"/>
              <a:gd name="connsiteY912" fmla="*/ 1554442 h 3867790"/>
              <a:gd name="connsiteX913" fmla="*/ 790119 w 4817889"/>
              <a:gd name="connsiteY913" fmla="*/ 1541070 h 3867790"/>
              <a:gd name="connsiteX914" fmla="*/ 785027 w 4817889"/>
              <a:gd name="connsiteY914" fmla="*/ 1543136 h 3867790"/>
              <a:gd name="connsiteX915" fmla="*/ 794791 w 4817889"/>
              <a:gd name="connsiteY915" fmla="*/ 1546509 h 3867790"/>
              <a:gd name="connsiteX916" fmla="*/ 793519 w 4817889"/>
              <a:gd name="connsiteY916" fmla="*/ 1544682 h 3867790"/>
              <a:gd name="connsiteX917" fmla="*/ 790119 w 4817889"/>
              <a:gd name="connsiteY917" fmla="*/ 1541070 h 3867790"/>
              <a:gd name="connsiteX918" fmla="*/ 4164956 w 4817889"/>
              <a:gd name="connsiteY918" fmla="*/ 1539482 h 3867790"/>
              <a:gd name="connsiteX919" fmla="*/ 4164951 w 4817889"/>
              <a:gd name="connsiteY919" fmla="*/ 1539543 h 3867790"/>
              <a:gd name="connsiteX920" fmla="*/ 4165002 w 4817889"/>
              <a:gd name="connsiteY920" fmla="*/ 1539495 h 3867790"/>
              <a:gd name="connsiteX921" fmla="*/ 1658735 w 4817889"/>
              <a:gd name="connsiteY921" fmla="*/ 1538530 h 3867790"/>
              <a:gd name="connsiteX922" fmla="*/ 1657023 w 4817889"/>
              <a:gd name="connsiteY922" fmla="*/ 1539281 h 3867790"/>
              <a:gd name="connsiteX923" fmla="*/ 1659821 w 4817889"/>
              <a:gd name="connsiteY923" fmla="*/ 1539541 h 3867790"/>
              <a:gd name="connsiteX924" fmla="*/ 3321862 w 4817889"/>
              <a:gd name="connsiteY924" fmla="*/ 1527655 h 3867790"/>
              <a:gd name="connsiteX925" fmla="*/ 3321928 w 4817889"/>
              <a:gd name="connsiteY925" fmla="*/ 1527898 h 3867790"/>
              <a:gd name="connsiteX926" fmla="*/ 3322626 w 4817889"/>
              <a:gd name="connsiteY926" fmla="*/ 1529121 h 3867790"/>
              <a:gd name="connsiteX927" fmla="*/ 3322778 w 4817889"/>
              <a:gd name="connsiteY927" fmla="*/ 1528157 h 3867790"/>
              <a:gd name="connsiteX928" fmla="*/ 4235407 w 4817889"/>
              <a:gd name="connsiteY928" fmla="*/ 1497433 h 3867790"/>
              <a:gd name="connsiteX929" fmla="*/ 4234697 w 4817889"/>
              <a:gd name="connsiteY929" fmla="*/ 1499490 h 3867790"/>
              <a:gd name="connsiteX930" fmla="*/ 4236304 w 4817889"/>
              <a:gd name="connsiteY930" fmla="*/ 1499154 h 3867790"/>
              <a:gd name="connsiteX931" fmla="*/ 4270383 w 4817889"/>
              <a:gd name="connsiteY931" fmla="*/ 1491538 h 3867790"/>
              <a:gd name="connsiteX932" fmla="*/ 4270384 w 4817889"/>
              <a:gd name="connsiteY932" fmla="*/ 1491911 h 3867790"/>
              <a:gd name="connsiteX933" fmla="*/ 4270625 w 4817889"/>
              <a:gd name="connsiteY933" fmla="*/ 1491851 h 3867790"/>
              <a:gd name="connsiteX934" fmla="*/ 2894637 w 4817889"/>
              <a:gd name="connsiteY934" fmla="*/ 1487249 h 3867790"/>
              <a:gd name="connsiteX935" fmla="*/ 2890976 w 4817889"/>
              <a:gd name="connsiteY935" fmla="*/ 1487612 h 3867790"/>
              <a:gd name="connsiteX936" fmla="*/ 2894800 w 4817889"/>
              <a:gd name="connsiteY936" fmla="*/ 1488627 h 3867790"/>
              <a:gd name="connsiteX937" fmla="*/ 3592468 w 4817889"/>
              <a:gd name="connsiteY937" fmla="*/ 1463314 h 3867790"/>
              <a:gd name="connsiteX938" fmla="*/ 3592462 w 4817889"/>
              <a:gd name="connsiteY938" fmla="*/ 1463321 h 3867790"/>
              <a:gd name="connsiteX939" fmla="*/ 3592340 w 4817889"/>
              <a:gd name="connsiteY939" fmla="*/ 1463370 h 3867790"/>
              <a:gd name="connsiteX940" fmla="*/ 3593381 w 4817889"/>
              <a:gd name="connsiteY940" fmla="*/ 1463889 h 3867790"/>
              <a:gd name="connsiteX941" fmla="*/ 3593661 w 4817889"/>
              <a:gd name="connsiteY941" fmla="*/ 1463923 h 3867790"/>
              <a:gd name="connsiteX942" fmla="*/ 500719 w 4817889"/>
              <a:gd name="connsiteY942" fmla="*/ 1457039 h 3867790"/>
              <a:gd name="connsiteX943" fmla="*/ 500719 w 4817889"/>
              <a:gd name="connsiteY943" fmla="*/ 1457933 h 3867790"/>
              <a:gd name="connsiteX944" fmla="*/ 500032 w 4817889"/>
              <a:gd name="connsiteY944" fmla="*/ 1459314 h 3867790"/>
              <a:gd name="connsiteX945" fmla="*/ 501262 w 4817889"/>
              <a:gd name="connsiteY945" fmla="*/ 1458392 h 3867790"/>
              <a:gd name="connsiteX946" fmla="*/ 501487 w 4817889"/>
              <a:gd name="connsiteY946" fmla="*/ 1458663 h 3867790"/>
              <a:gd name="connsiteX947" fmla="*/ 501417 w 4817889"/>
              <a:gd name="connsiteY947" fmla="*/ 1458218 h 3867790"/>
              <a:gd name="connsiteX948" fmla="*/ 501688 w 4817889"/>
              <a:gd name="connsiteY948" fmla="*/ 1458198 h 3867790"/>
              <a:gd name="connsiteX949" fmla="*/ 501523 w 4817889"/>
              <a:gd name="connsiteY949" fmla="*/ 1458057 h 3867790"/>
              <a:gd name="connsiteX950" fmla="*/ 501523 w 4817889"/>
              <a:gd name="connsiteY950" fmla="*/ 1457247 h 3867790"/>
              <a:gd name="connsiteX951" fmla="*/ 2434124 w 4817889"/>
              <a:gd name="connsiteY951" fmla="*/ 1456329 h 3867790"/>
              <a:gd name="connsiteX952" fmla="*/ 2433132 w 4817889"/>
              <a:gd name="connsiteY952" fmla="*/ 1456382 h 3867790"/>
              <a:gd name="connsiteX953" fmla="*/ 2436149 w 4817889"/>
              <a:gd name="connsiteY953" fmla="*/ 1457509 h 3867790"/>
              <a:gd name="connsiteX954" fmla="*/ 2047418 w 4817889"/>
              <a:gd name="connsiteY954" fmla="*/ 1437960 h 3867790"/>
              <a:gd name="connsiteX955" fmla="*/ 2050976 w 4817889"/>
              <a:gd name="connsiteY955" fmla="*/ 1439624 h 3867790"/>
              <a:gd name="connsiteX956" fmla="*/ 2051750 w 4817889"/>
              <a:gd name="connsiteY956" fmla="*/ 1439208 h 3867790"/>
              <a:gd name="connsiteX957" fmla="*/ 2356907 w 4817889"/>
              <a:gd name="connsiteY957" fmla="*/ 1427997 h 3867790"/>
              <a:gd name="connsiteX958" fmla="*/ 2356933 w 4817889"/>
              <a:gd name="connsiteY958" fmla="*/ 1428074 h 3867790"/>
              <a:gd name="connsiteX959" fmla="*/ 2357088 w 4817889"/>
              <a:gd name="connsiteY959" fmla="*/ 1428098 h 3867790"/>
              <a:gd name="connsiteX960" fmla="*/ 962357 w 4817889"/>
              <a:gd name="connsiteY960" fmla="*/ 1415449 h 3867790"/>
              <a:gd name="connsiteX961" fmla="*/ 963723 w 4817889"/>
              <a:gd name="connsiteY961" fmla="*/ 1415969 h 3867790"/>
              <a:gd name="connsiteX962" fmla="*/ 963637 w 4817889"/>
              <a:gd name="connsiteY962" fmla="*/ 1415461 h 3867790"/>
              <a:gd name="connsiteX963" fmla="*/ 412479 w 4817889"/>
              <a:gd name="connsiteY963" fmla="*/ 1410825 h 3867790"/>
              <a:gd name="connsiteX964" fmla="*/ 412465 w 4817889"/>
              <a:gd name="connsiteY964" fmla="*/ 1410999 h 3867790"/>
              <a:gd name="connsiteX965" fmla="*/ 412620 w 4817889"/>
              <a:gd name="connsiteY965" fmla="*/ 1410999 h 3867790"/>
              <a:gd name="connsiteX966" fmla="*/ 412521 w 4817889"/>
              <a:gd name="connsiteY966" fmla="*/ 1410845 h 3867790"/>
              <a:gd name="connsiteX967" fmla="*/ 1863929 w 4817889"/>
              <a:gd name="connsiteY967" fmla="*/ 1410423 h 3867790"/>
              <a:gd name="connsiteX968" fmla="*/ 1864300 w 4817889"/>
              <a:gd name="connsiteY968" fmla="*/ 1411985 h 3867790"/>
              <a:gd name="connsiteX969" fmla="*/ 1864958 w 4817889"/>
              <a:gd name="connsiteY969" fmla="*/ 1410918 h 3867790"/>
              <a:gd name="connsiteX970" fmla="*/ 1865545 w 4817889"/>
              <a:gd name="connsiteY970" fmla="*/ 1410842 h 3867790"/>
              <a:gd name="connsiteX971" fmla="*/ 1864751 w 4817889"/>
              <a:gd name="connsiteY971" fmla="*/ 1410588 h 3867790"/>
              <a:gd name="connsiteX972" fmla="*/ 283170 w 4817889"/>
              <a:gd name="connsiteY972" fmla="*/ 1393791 h 3867790"/>
              <a:gd name="connsiteX973" fmla="*/ 283499 w 4817889"/>
              <a:gd name="connsiteY973" fmla="*/ 1394005 h 3867790"/>
              <a:gd name="connsiteX974" fmla="*/ 283499 w 4817889"/>
              <a:gd name="connsiteY974" fmla="*/ 1394027 h 3867790"/>
              <a:gd name="connsiteX975" fmla="*/ 283603 w 4817889"/>
              <a:gd name="connsiteY975" fmla="*/ 1394027 h 3867790"/>
              <a:gd name="connsiteX976" fmla="*/ 283377 w 4817889"/>
              <a:gd name="connsiteY976" fmla="*/ 1393791 h 3867790"/>
              <a:gd name="connsiteX977" fmla="*/ 2670195 w 4817889"/>
              <a:gd name="connsiteY977" fmla="*/ 1393359 h 3867790"/>
              <a:gd name="connsiteX978" fmla="*/ 2673051 w 4817889"/>
              <a:gd name="connsiteY978" fmla="*/ 1404647 h 3867790"/>
              <a:gd name="connsiteX979" fmla="*/ 2675740 w 4817889"/>
              <a:gd name="connsiteY979" fmla="*/ 1415740 h 3867790"/>
              <a:gd name="connsiteX980" fmla="*/ 2680058 w 4817889"/>
              <a:gd name="connsiteY980" fmla="*/ 1408889 h 3867790"/>
              <a:gd name="connsiteX981" fmla="*/ 272755 w 4817889"/>
              <a:gd name="connsiteY981" fmla="*/ 1385427 h 3867790"/>
              <a:gd name="connsiteX982" fmla="*/ 271559 w 4817889"/>
              <a:gd name="connsiteY982" fmla="*/ 1386257 h 3867790"/>
              <a:gd name="connsiteX983" fmla="*/ 276656 w 4817889"/>
              <a:gd name="connsiteY983" fmla="*/ 1389562 h 3867790"/>
              <a:gd name="connsiteX984" fmla="*/ 275632 w 4817889"/>
              <a:gd name="connsiteY984" fmla="*/ 1387449 h 3867790"/>
              <a:gd name="connsiteX985" fmla="*/ 272755 w 4817889"/>
              <a:gd name="connsiteY985" fmla="*/ 1385427 h 3867790"/>
              <a:gd name="connsiteX986" fmla="*/ 2390664 w 4817889"/>
              <a:gd name="connsiteY986" fmla="*/ 1370372 h 3867790"/>
              <a:gd name="connsiteX987" fmla="*/ 2392503 w 4817889"/>
              <a:gd name="connsiteY987" fmla="*/ 1371168 h 3867790"/>
              <a:gd name="connsiteX988" fmla="*/ 2392919 w 4817889"/>
              <a:gd name="connsiteY988" fmla="*/ 1371242 h 3867790"/>
              <a:gd name="connsiteX989" fmla="*/ 2400001 w 4817889"/>
              <a:gd name="connsiteY989" fmla="*/ 1371453 h 3867790"/>
              <a:gd name="connsiteX990" fmla="*/ 2400725 w 4817889"/>
              <a:gd name="connsiteY990" fmla="*/ 1370985 h 3867790"/>
              <a:gd name="connsiteX991" fmla="*/ 2386629 w 4817889"/>
              <a:gd name="connsiteY991" fmla="*/ 1370126 h 3867790"/>
              <a:gd name="connsiteX992" fmla="*/ 2386947 w 4817889"/>
              <a:gd name="connsiteY992" fmla="*/ 1370182 h 3867790"/>
              <a:gd name="connsiteX993" fmla="*/ 2387555 w 4817889"/>
              <a:gd name="connsiteY993" fmla="*/ 1370182 h 3867790"/>
              <a:gd name="connsiteX994" fmla="*/ 2384465 w 4817889"/>
              <a:gd name="connsiteY994" fmla="*/ 1369948 h 3867790"/>
              <a:gd name="connsiteX995" fmla="*/ 2384551 w 4817889"/>
              <a:gd name="connsiteY995" fmla="*/ 1370042 h 3867790"/>
              <a:gd name="connsiteX996" fmla="*/ 2384441 w 4817889"/>
              <a:gd name="connsiteY996" fmla="*/ 1370052 h 3867790"/>
              <a:gd name="connsiteX997" fmla="*/ 2385134 w 4817889"/>
              <a:gd name="connsiteY997" fmla="*/ 1370182 h 3867790"/>
              <a:gd name="connsiteX998" fmla="*/ 2384914 w 4817889"/>
              <a:gd name="connsiteY998" fmla="*/ 1370022 h 3867790"/>
              <a:gd name="connsiteX999" fmla="*/ 2384550 w 4817889"/>
              <a:gd name="connsiteY999" fmla="*/ 1370000 h 3867790"/>
              <a:gd name="connsiteX1000" fmla="*/ 3256721 w 4817889"/>
              <a:gd name="connsiteY1000" fmla="*/ 1369244 h 3867790"/>
              <a:gd name="connsiteX1001" fmla="*/ 3256918 w 4817889"/>
              <a:gd name="connsiteY1001" fmla="*/ 1369608 h 3867790"/>
              <a:gd name="connsiteX1002" fmla="*/ 3257486 w 4817889"/>
              <a:gd name="connsiteY1002" fmla="*/ 1369608 h 3867790"/>
              <a:gd name="connsiteX1003" fmla="*/ 3257919 w 4817889"/>
              <a:gd name="connsiteY1003" fmla="*/ 1370628 h 3867790"/>
              <a:gd name="connsiteX1004" fmla="*/ 3258878 w 4817889"/>
              <a:gd name="connsiteY1004" fmla="*/ 1369862 h 3867790"/>
              <a:gd name="connsiteX1005" fmla="*/ 3257273 w 4817889"/>
              <a:gd name="connsiteY1005" fmla="*/ 1369519 h 3867790"/>
              <a:gd name="connsiteX1006" fmla="*/ 2578753 w 4817889"/>
              <a:gd name="connsiteY1006" fmla="*/ 1364937 h 3867790"/>
              <a:gd name="connsiteX1007" fmla="*/ 2578468 w 4817889"/>
              <a:gd name="connsiteY1007" fmla="*/ 1365052 h 3867790"/>
              <a:gd name="connsiteX1008" fmla="*/ 2578702 w 4817889"/>
              <a:gd name="connsiteY1008" fmla="*/ 1365085 h 3867790"/>
              <a:gd name="connsiteX1009" fmla="*/ 2578911 w 4817889"/>
              <a:gd name="connsiteY1009" fmla="*/ 1365254 h 3867790"/>
              <a:gd name="connsiteX1010" fmla="*/ 1801728 w 4817889"/>
              <a:gd name="connsiteY1010" fmla="*/ 1339000 h 3867790"/>
              <a:gd name="connsiteX1011" fmla="*/ 1800027 w 4817889"/>
              <a:gd name="connsiteY1011" fmla="*/ 1340700 h 3867790"/>
              <a:gd name="connsiteX1012" fmla="*/ 1801728 w 4817889"/>
              <a:gd name="connsiteY1012" fmla="*/ 1339000 h 3867790"/>
              <a:gd name="connsiteX1013" fmla="*/ 1807094 w 4817889"/>
              <a:gd name="connsiteY1013" fmla="*/ 1340943 h 3867790"/>
              <a:gd name="connsiteX1014" fmla="*/ 1806373 w 4817889"/>
              <a:gd name="connsiteY1014" fmla="*/ 1340592 h 3867790"/>
              <a:gd name="connsiteX1015" fmla="*/ 646909 w 4817889"/>
              <a:gd name="connsiteY1015" fmla="*/ 1317189 h 3867790"/>
              <a:gd name="connsiteX1016" fmla="*/ 646779 w 4817889"/>
              <a:gd name="connsiteY1016" fmla="*/ 1317660 h 3867790"/>
              <a:gd name="connsiteX1017" fmla="*/ 647161 w 4817889"/>
              <a:gd name="connsiteY1017" fmla="*/ 1317626 h 3867790"/>
              <a:gd name="connsiteX1018" fmla="*/ 733823 w 4817889"/>
              <a:gd name="connsiteY1018" fmla="*/ 1304686 h 3867790"/>
              <a:gd name="connsiteX1019" fmla="*/ 733819 w 4817889"/>
              <a:gd name="connsiteY1019" fmla="*/ 1305064 h 3867790"/>
              <a:gd name="connsiteX1020" fmla="*/ 734083 w 4817889"/>
              <a:gd name="connsiteY1020" fmla="*/ 1305039 h 3867790"/>
              <a:gd name="connsiteX1021" fmla="*/ 669304 w 4817889"/>
              <a:gd name="connsiteY1021" fmla="*/ 1299963 h 3867790"/>
              <a:gd name="connsiteX1022" fmla="*/ 669914 w 4817889"/>
              <a:gd name="connsiteY1022" fmla="*/ 1300206 h 3867790"/>
              <a:gd name="connsiteX1023" fmla="*/ 669832 w 4817889"/>
              <a:gd name="connsiteY1023" fmla="*/ 1299963 h 3867790"/>
              <a:gd name="connsiteX1024" fmla="*/ 635852 w 4817889"/>
              <a:gd name="connsiteY1024" fmla="*/ 1294630 h 3867790"/>
              <a:gd name="connsiteX1025" fmla="*/ 635153 w 4817889"/>
              <a:gd name="connsiteY1025" fmla="*/ 1294986 h 3867790"/>
              <a:gd name="connsiteX1026" fmla="*/ 635161 w 4817889"/>
              <a:gd name="connsiteY1026" fmla="*/ 1294991 h 3867790"/>
              <a:gd name="connsiteX1027" fmla="*/ 635161 w 4817889"/>
              <a:gd name="connsiteY1027" fmla="*/ 1297679 h 3867790"/>
              <a:gd name="connsiteX1028" fmla="*/ 635852 w 4817889"/>
              <a:gd name="connsiteY1028" fmla="*/ 1297889 h 3867790"/>
              <a:gd name="connsiteX1029" fmla="*/ 635852 w 4817889"/>
              <a:gd name="connsiteY1029" fmla="*/ 1295198 h 3867790"/>
              <a:gd name="connsiteX1030" fmla="*/ 927590 w 4817889"/>
              <a:gd name="connsiteY1030" fmla="*/ 1293655 h 3867790"/>
              <a:gd name="connsiteX1031" fmla="*/ 927619 w 4817889"/>
              <a:gd name="connsiteY1031" fmla="*/ 1293680 h 3867790"/>
              <a:gd name="connsiteX1032" fmla="*/ 927619 w 4817889"/>
              <a:gd name="connsiteY1032" fmla="*/ 1294374 h 3867790"/>
              <a:gd name="connsiteX1033" fmla="*/ 928305 w 4817889"/>
              <a:gd name="connsiteY1033" fmla="*/ 1293773 h 3867790"/>
              <a:gd name="connsiteX1034" fmla="*/ 927952 w 4817889"/>
              <a:gd name="connsiteY1034" fmla="*/ 1293773 h 3867790"/>
              <a:gd name="connsiteX1035" fmla="*/ 1291525 w 4817889"/>
              <a:gd name="connsiteY1035" fmla="*/ 1280732 h 3867790"/>
              <a:gd name="connsiteX1036" fmla="*/ 1291801 w 4817889"/>
              <a:gd name="connsiteY1036" fmla="*/ 1281693 h 3867790"/>
              <a:gd name="connsiteX1037" fmla="*/ 1291860 w 4817889"/>
              <a:gd name="connsiteY1037" fmla="*/ 1281655 h 3867790"/>
              <a:gd name="connsiteX1038" fmla="*/ 1292001 w 4817889"/>
              <a:gd name="connsiteY1038" fmla="*/ 1281514 h 3867790"/>
              <a:gd name="connsiteX1039" fmla="*/ 1292307 w 4817889"/>
              <a:gd name="connsiteY1039" fmla="*/ 1281105 h 3867790"/>
              <a:gd name="connsiteX1040" fmla="*/ 1292124 w 4817889"/>
              <a:gd name="connsiteY1040" fmla="*/ 1281206 h 3867790"/>
              <a:gd name="connsiteX1041" fmla="*/ 1701720 w 4817889"/>
              <a:gd name="connsiteY1041" fmla="*/ 1274635 h 3867790"/>
              <a:gd name="connsiteX1042" fmla="*/ 1704327 w 4817889"/>
              <a:gd name="connsiteY1042" fmla="*/ 1275916 h 3867790"/>
              <a:gd name="connsiteX1043" fmla="*/ 1705154 w 4817889"/>
              <a:gd name="connsiteY1043" fmla="*/ 1275737 h 3867790"/>
              <a:gd name="connsiteX1044" fmla="*/ 1984831 w 4817889"/>
              <a:gd name="connsiteY1044" fmla="*/ 1269534 h 3867790"/>
              <a:gd name="connsiteX1045" fmla="*/ 1986660 w 4817889"/>
              <a:gd name="connsiteY1045" fmla="*/ 1271742 h 3867790"/>
              <a:gd name="connsiteX1046" fmla="*/ 1986693 w 4817889"/>
              <a:gd name="connsiteY1046" fmla="*/ 1271825 h 3867790"/>
              <a:gd name="connsiteX1047" fmla="*/ 1986795 w 4817889"/>
              <a:gd name="connsiteY1047" fmla="*/ 1270804 h 3867790"/>
              <a:gd name="connsiteX1048" fmla="*/ 4141082 w 4817889"/>
              <a:gd name="connsiteY1048" fmla="*/ 1263066 h 3867790"/>
              <a:gd name="connsiteX1049" fmla="*/ 4139905 w 4817889"/>
              <a:gd name="connsiteY1049" fmla="*/ 1264241 h 3867790"/>
              <a:gd name="connsiteX1050" fmla="*/ 4141123 w 4817889"/>
              <a:gd name="connsiteY1050" fmla="*/ 1264939 h 3867790"/>
              <a:gd name="connsiteX1051" fmla="*/ 4141661 w 4817889"/>
              <a:gd name="connsiteY1051" fmla="*/ 1265380 h 3867790"/>
              <a:gd name="connsiteX1052" fmla="*/ 4141570 w 4817889"/>
              <a:gd name="connsiteY1052" fmla="*/ 1265018 h 3867790"/>
              <a:gd name="connsiteX1053" fmla="*/ 4141340 w 4817889"/>
              <a:gd name="connsiteY1053" fmla="*/ 1265113 h 3867790"/>
              <a:gd name="connsiteX1054" fmla="*/ 4141469 w 4817889"/>
              <a:gd name="connsiteY1054" fmla="*/ 1264614 h 3867790"/>
              <a:gd name="connsiteX1055" fmla="*/ 2215741 w 4817889"/>
              <a:gd name="connsiteY1055" fmla="*/ 1257946 h 3867790"/>
              <a:gd name="connsiteX1056" fmla="*/ 2216300 w 4817889"/>
              <a:gd name="connsiteY1056" fmla="*/ 1259359 h 3867790"/>
              <a:gd name="connsiteX1057" fmla="*/ 2215185 w 4817889"/>
              <a:gd name="connsiteY1057" fmla="*/ 1259966 h 3867790"/>
              <a:gd name="connsiteX1058" fmla="*/ 2216210 w 4817889"/>
              <a:gd name="connsiteY1058" fmla="*/ 1259687 h 3867790"/>
              <a:gd name="connsiteX1059" fmla="*/ 2217637 w 4817889"/>
              <a:gd name="connsiteY1059" fmla="*/ 1260115 h 3867790"/>
              <a:gd name="connsiteX1060" fmla="*/ 2216924 w 4817889"/>
              <a:gd name="connsiteY1060" fmla="*/ 1259404 h 3867790"/>
              <a:gd name="connsiteX1061" fmla="*/ 1558691 w 4817889"/>
              <a:gd name="connsiteY1061" fmla="*/ 1240581 h 3867790"/>
              <a:gd name="connsiteX1062" fmla="*/ 1558702 w 4817889"/>
              <a:gd name="connsiteY1062" fmla="*/ 1240931 h 3867790"/>
              <a:gd name="connsiteX1063" fmla="*/ 1559516 w 4817889"/>
              <a:gd name="connsiteY1063" fmla="*/ 1240931 h 3867790"/>
              <a:gd name="connsiteX1064" fmla="*/ 2960404 w 4817889"/>
              <a:gd name="connsiteY1064" fmla="*/ 1239802 h 3867790"/>
              <a:gd name="connsiteX1065" fmla="*/ 2953086 w 4817889"/>
              <a:gd name="connsiteY1065" fmla="*/ 1240467 h 3867790"/>
              <a:gd name="connsiteX1066" fmla="*/ 2952968 w 4817889"/>
              <a:gd name="connsiteY1066" fmla="*/ 1241021 h 3867790"/>
              <a:gd name="connsiteX1067" fmla="*/ 2953969 w 4817889"/>
              <a:gd name="connsiteY1067" fmla="*/ 1242169 h 3867790"/>
              <a:gd name="connsiteX1068" fmla="*/ 1446086 w 4817889"/>
              <a:gd name="connsiteY1068" fmla="*/ 1234579 h 3867790"/>
              <a:gd name="connsiteX1069" fmla="*/ 1443213 w 4817889"/>
              <a:gd name="connsiteY1069" fmla="*/ 1235565 h 3867790"/>
              <a:gd name="connsiteX1070" fmla="*/ 1442578 w 4817889"/>
              <a:gd name="connsiteY1070" fmla="*/ 1235373 h 3867790"/>
              <a:gd name="connsiteX1071" fmla="*/ 1442842 w 4817889"/>
              <a:gd name="connsiteY1071" fmla="*/ 1235508 h 3867790"/>
              <a:gd name="connsiteX1072" fmla="*/ 1443666 w 4817889"/>
              <a:gd name="connsiteY1072" fmla="*/ 1235824 h 3867790"/>
              <a:gd name="connsiteX1073" fmla="*/ 360439 w 4817889"/>
              <a:gd name="connsiteY1073" fmla="*/ 1224188 h 3867790"/>
              <a:gd name="connsiteX1074" fmla="*/ 360639 w 4817889"/>
              <a:gd name="connsiteY1074" fmla="*/ 1224275 h 3867790"/>
              <a:gd name="connsiteX1075" fmla="*/ 360525 w 4817889"/>
              <a:gd name="connsiteY1075" fmla="*/ 1224195 h 3867790"/>
              <a:gd name="connsiteX1076" fmla="*/ 331216 w 4817889"/>
              <a:gd name="connsiteY1076" fmla="*/ 1222774 h 3867790"/>
              <a:gd name="connsiteX1077" fmla="*/ 328075 w 4817889"/>
              <a:gd name="connsiteY1077" fmla="*/ 1224215 h 3867790"/>
              <a:gd name="connsiteX1078" fmla="*/ 330479 w 4817889"/>
              <a:gd name="connsiteY1078" fmla="*/ 1225092 h 3867790"/>
              <a:gd name="connsiteX1079" fmla="*/ 566588 w 4817889"/>
              <a:gd name="connsiteY1079" fmla="*/ 1218210 h 3867790"/>
              <a:gd name="connsiteX1080" fmla="*/ 566565 w 4817889"/>
              <a:gd name="connsiteY1080" fmla="*/ 1218219 h 3867790"/>
              <a:gd name="connsiteX1081" fmla="*/ 566569 w 4817889"/>
              <a:gd name="connsiteY1081" fmla="*/ 1218234 h 3867790"/>
              <a:gd name="connsiteX1082" fmla="*/ 1529524 w 4817889"/>
              <a:gd name="connsiteY1082" fmla="*/ 1211415 h 3867790"/>
              <a:gd name="connsiteX1083" fmla="*/ 1531168 w 4817889"/>
              <a:gd name="connsiteY1083" fmla="*/ 1212266 h 3867790"/>
              <a:gd name="connsiteX1084" fmla="*/ 1531720 w 4817889"/>
              <a:gd name="connsiteY1084" fmla="*/ 1212533 h 3867790"/>
              <a:gd name="connsiteX1085" fmla="*/ 1531635 w 4817889"/>
              <a:gd name="connsiteY1085" fmla="*/ 1211859 h 3867790"/>
              <a:gd name="connsiteX1086" fmla="*/ 1531536 w 4817889"/>
              <a:gd name="connsiteY1086" fmla="*/ 1211862 h 3867790"/>
              <a:gd name="connsiteX1087" fmla="*/ 1657810 w 4817889"/>
              <a:gd name="connsiteY1087" fmla="*/ 1206326 h 3867790"/>
              <a:gd name="connsiteX1088" fmla="*/ 1658702 w 4817889"/>
              <a:gd name="connsiteY1088" fmla="*/ 1207123 h 3867790"/>
              <a:gd name="connsiteX1089" fmla="*/ 1659270 w 4817889"/>
              <a:gd name="connsiteY1089" fmla="*/ 1206560 h 3867790"/>
              <a:gd name="connsiteX1090" fmla="*/ 962195 w 4817889"/>
              <a:gd name="connsiteY1090" fmla="*/ 1183746 h 3867790"/>
              <a:gd name="connsiteX1091" fmla="*/ 960198 w 4817889"/>
              <a:gd name="connsiteY1091" fmla="*/ 1183973 h 3867790"/>
              <a:gd name="connsiteX1092" fmla="*/ 960198 w 4817889"/>
              <a:gd name="connsiteY1092" fmla="*/ 1184744 h 3867790"/>
              <a:gd name="connsiteX1093" fmla="*/ 3880862 w 4817889"/>
              <a:gd name="connsiteY1093" fmla="*/ 1177743 h 3867790"/>
              <a:gd name="connsiteX1094" fmla="*/ 3882521 w 4817889"/>
              <a:gd name="connsiteY1094" fmla="*/ 1179986 h 3867790"/>
              <a:gd name="connsiteX1095" fmla="*/ 3885363 w 4817889"/>
              <a:gd name="connsiteY1095" fmla="*/ 1180470 h 3867790"/>
              <a:gd name="connsiteX1096" fmla="*/ 3883087 w 4817889"/>
              <a:gd name="connsiteY1096" fmla="*/ 1179061 h 3867790"/>
              <a:gd name="connsiteX1097" fmla="*/ 1607945 w 4817889"/>
              <a:gd name="connsiteY1097" fmla="*/ 1173342 h 3867790"/>
              <a:gd name="connsiteX1098" fmla="*/ 1607012 w 4817889"/>
              <a:gd name="connsiteY1098" fmla="*/ 1173475 h 3867790"/>
              <a:gd name="connsiteX1099" fmla="*/ 1607043 w 4817889"/>
              <a:gd name="connsiteY1099" fmla="*/ 1173490 h 3867790"/>
              <a:gd name="connsiteX1100" fmla="*/ 4157375 w 4817889"/>
              <a:gd name="connsiteY1100" fmla="*/ 1164166 h 3867790"/>
              <a:gd name="connsiteX1101" fmla="*/ 4157091 w 4817889"/>
              <a:gd name="connsiteY1101" fmla="*/ 1164554 h 3867790"/>
              <a:gd name="connsiteX1102" fmla="*/ 4159780 w 4817889"/>
              <a:gd name="connsiteY1102" fmla="*/ 1166281 h 3867790"/>
              <a:gd name="connsiteX1103" fmla="*/ 4160198 w 4817889"/>
              <a:gd name="connsiteY1103" fmla="*/ 1166501 h 3867790"/>
              <a:gd name="connsiteX1104" fmla="*/ 4160135 w 4817889"/>
              <a:gd name="connsiteY1104" fmla="*/ 1166403 h 3867790"/>
              <a:gd name="connsiteX1105" fmla="*/ 4160509 w 4817889"/>
              <a:gd name="connsiteY1105" fmla="*/ 1166187 h 3867790"/>
              <a:gd name="connsiteX1106" fmla="*/ 4159780 w 4817889"/>
              <a:gd name="connsiteY1106" fmla="*/ 1166281 h 3867790"/>
              <a:gd name="connsiteX1107" fmla="*/ 4157443 w 4817889"/>
              <a:gd name="connsiteY1107" fmla="*/ 1164371 h 3867790"/>
              <a:gd name="connsiteX1108" fmla="*/ 570214 w 4817889"/>
              <a:gd name="connsiteY1108" fmla="*/ 1146590 h 3867790"/>
              <a:gd name="connsiteX1109" fmla="*/ 570856 w 4817889"/>
              <a:gd name="connsiteY1109" fmla="*/ 1147857 h 3867790"/>
              <a:gd name="connsiteX1110" fmla="*/ 572279 w 4817889"/>
              <a:gd name="connsiteY1110" fmla="*/ 1148001 h 3867790"/>
              <a:gd name="connsiteX1111" fmla="*/ 571044 w 4817889"/>
              <a:gd name="connsiteY1111" fmla="*/ 1147371 h 3867790"/>
              <a:gd name="connsiteX1112" fmla="*/ 570265 w 4817889"/>
              <a:gd name="connsiteY1112" fmla="*/ 1146597 h 3867790"/>
              <a:gd name="connsiteX1113" fmla="*/ 3404401 w 4817889"/>
              <a:gd name="connsiteY1113" fmla="*/ 1142190 h 3867790"/>
              <a:gd name="connsiteX1114" fmla="*/ 3403288 w 4817889"/>
              <a:gd name="connsiteY1114" fmla="*/ 1142411 h 3867790"/>
              <a:gd name="connsiteX1115" fmla="*/ 3402783 w 4817889"/>
              <a:gd name="connsiteY1115" fmla="*/ 1143637 h 3867790"/>
              <a:gd name="connsiteX1116" fmla="*/ 3403840 w 4817889"/>
              <a:gd name="connsiteY1116" fmla="*/ 1143124 h 3867790"/>
              <a:gd name="connsiteX1117" fmla="*/ 1724350 w 4817889"/>
              <a:gd name="connsiteY1117" fmla="*/ 1133764 h 3867790"/>
              <a:gd name="connsiteX1118" fmla="*/ 1723733 w 4817889"/>
              <a:gd name="connsiteY1118" fmla="*/ 1134804 h 3867790"/>
              <a:gd name="connsiteX1119" fmla="*/ 1725183 w 4817889"/>
              <a:gd name="connsiteY1119" fmla="*/ 1135305 h 3867790"/>
              <a:gd name="connsiteX1120" fmla="*/ 1092969 w 4817889"/>
              <a:gd name="connsiteY1120" fmla="*/ 1132421 h 3867790"/>
              <a:gd name="connsiteX1121" fmla="*/ 1092965 w 4817889"/>
              <a:gd name="connsiteY1121" fmla="*/ 1132465 h 3867790"/>
              <a:gd name="connsiteX1122" fmla="*/ 1093022 w 4817889"/>
              <a:gd name="connsiteY1122" fmla="*/ 1132434 h 3867790"/>
              <a:gd name="connsiteX1123" fmla="*/ 2531229 w 4817889"/>
              <a:gd name="connsiteY1123" fmla="*/ 1132267 h 3867790"/>
              <a:gd name="connsiteX1124" fmla="*/ 2535437 w 4817889"/>
              <a:gd name="connsiteY1124" fmla="*/ 1134683 h 3867790"/>
              <a:gd name="connsiteX1125" fmla="*/ 2534674 w 4817889"/>
              <a:gd name="connsiteY1125" fmla="*/ 1133575 h 3867790"/>
              <a:gd name="connsiteX1126" fmla="*/ 2650774 w 4817889"/>
              <a:gd name="connsiteY1126" fmla="*/ 1090007 h 3867790"/>
              <a:gd name="connsiteX1127" fmla="*/ 2649971 w 4817889"/>
              <a:gd name="connsiteY1127" fmla="*/ 1090601 h 3867790"/>
              <a:gd name="connsiteX1128" fmla="*/ 2651542 w 4817889"/>
              <a:gd name="connsiteY1128" fmla="*/ 1091545 h 3867790"/>
              <a:gd name="connsiteX1129" fmla="*/ 2403695 w 4817889"/>
              <a:gd name="connsiteY1129" fmla="*/ 1089916 h 3867790"/>
              <a:gd name="connsiteX1130" fmla="*/ 2403847 w 4817889"/>
              <a:gd name="connsiteY1130" fmla="*/ 1090006 h 3867790"/>
              <a:gd name="connsiteX1131" fmla="*/ 2405211 w 4817889"/>
              <a:gd name="connsiteY1131" fmla="*/ 1091148 h 3867790"/>
              <a:gd name="connsiteX1132" fmla="*/ 2405151 w 4817889"/>
              <a:gd name="connsiteY1132" fmla="*/ 1089916 h 3867790"/>
              <a:gd name="connsiteX1133" fmla="*/ 409526 w 4817889"/>
              <a:gd name="connsiteY1133" fmla="*/ 1083902 h 3867790"/>
              <a:gd name="connsiteX1134" fmla="*/ 409526 w 4817889"/>
              <a:gd name="connsiteY1134" fmla="*/ 1084099 h 3867790"/>
              <a:gd name="connsiteX1135" fmla="*/ 410108 w 4817889"/>
              <a:gd name="connsiteY1135" fmla="*/ 1084274 h 3867790"/>
              <a:gd name="connsiteX1136" fmla="*/ 1548726 w 4817889"/>
              <a:gd name="connsiteY1136" fmla="*/ 1082988 h 3867790"/>
              <a:gd name="connsiteX1137" fmla="*/ 1548755 w 4817889"/>
              <a:gd name="connsiteY1137" fmla="*/ 1083116 h 3867790"/>
              <a:gd name="connsiteX1138" fmla="*/ 1548025 w 4817889"/>
              <a:gd name="connsiteY1138" fmla="*/ 1083273 h 3867790"/>
              <a:gd name="connsiteX1139" fmla="*/ 1548277 w 4817889"/>
              <a:gd name="connsiteY1139" fmla="*/ 1083305 h 3867790"/>
              <a:gd name="connsiteX1140" fmla="*/ 1548827 w 4817889"/>
              <a:gd name="connsiteY1140" fmla="*/ 1083580 h 3867790"/>
              <a:gd name="connsiteX1141" fmla="*/ 1548665 w 4817889"/>
              <a:gd name="connsiteY1141" fmla="*/ 1083400 h 3867790"/>
              <a:gd name="connsiteX1142" fmla="*/ 1549789 w 4817889"/>
              <a:gd name="connsiteY1142" fmla="*/ 1083574 h 3867790"/>
              <a:gd name="connsiteX1143" fmla="*/ 407744 w 4817889"/>
              <a:gd name="connsiteY1143" fmla="*/ 1059155 h 3867790"/>
              <a:gd name="connsiteX1144" fmla="*/ 407437 w 4817889"/>
              <a:gd name="connsiteY1144" fmla="*/ 1059689 h 3867790"/>
              <a:gd name="connsiteX1145" fmla="*/ 408523 w 4817889"/>
              <a:gd name="connsiteY1145" fmla="*/ 1060064 h 3867790"/>
              <a:gd name="connsiteX1146" fmla="*/ 927998 w 4817889"/>
              <a:gd name="connsiteY1146" fmla="*/ 1048975 h 3867790"/>
              <a:gd name="connsiteX1147" fmla="*/ 928101 w 4817889"/>
              <a:gd name="connsiteY1147" fmla="*/ 1049349 h 3867790"/>
              <a:gd name="connsiteX1148" fmla="*/ 928449 w 4817889"/>
              <a:gd name="connsiteY1148" fmla="*/ 1049004 h 3867790"/>
              <a:gd name="connsiteX1149" fmla="*/ 1126699 w 4817889"/>
              <a:gd name="connsiteY1149" fmla="*/ 1033315 h 3867790"/>
              <a:gd name="connsiteX1150" fmla="*/ 1125853 w 4817889"/>
              <a:gd name="connsiteY1150" fmla="*/ 1034218 h 3867790"/>
              <a:gd name="connsiteX1151" fmla="*/ 1127029 w 4817889"/>
              <a:gd name="connsiteY1151" fmla="*/ 1034086 h 3867790"/>
              <a:gd name="connsiteX1152" fmla="*/ 412344 w 4817889"/>
              <a:gd name="connsiteY1152" fmla="*/ 1031326 h 3867790"/>
              <a:gd name="connsiteX1153" fmla="*/ 411660 w 4817889"/>
              <a:gd name="connsiteY1153" fmla="*/ 1031718 h 3867790"/>
              <a:gd name="connsiteX1154" fmla="*/ 412396 w 4817889"/>
              <a:gd name="connsiteY1154" fmla="*/ 1031891 h 3867790"/>
              <a:gd name="connsiteX1155" fmla="*/ 412412 w 4817889"/>
              <a:gd name="connsiteY1155" fmla="*/ 1031986 h 3867790"/>
              <a:gd name="connsiteX1156" fmla="*/ 412444 w 4817889"/>
              <a:gd name="connsiteY1156" fmla="*/ 1031791 h 3867790"/>
              <a:gd name="connsiteX1157" fmla="*/ 3374970 w 4817889"/>
              <a:gd name="connsiteY1157" fmla="*/ 996444 h 3867790"/>
              <a:gd name="connsiteX1158" fmla="*/ 3374828 w 4817889"/>
              <a:gd name="connsiteY1158" fmla="*/ 996486 h 3867790"/>
              <a:gd name="connsiteX1159" fmla="*/ 3374937 w 4817889"/>
              <a:gd name="connsiteY1159" fmla="*/ 996637 h 3867790"/>
              <a:gd name="connsiteX1160" fmla="*/ 1047120 w 4817889"/>
              <a:gd name="connsiteY1160" fmla="*/ 972740 h 3867790"/>
              <a:gd name="connsiteX1161" fmla="*/ 1048664 w 4817889"/>
              <a:gd name="connsiteY1161" fmla="*/ 976010 h 3867790"/>
              <a:gd name="connsiteX1162" fmla="*/ 1049907 w 4817889"/>
              <a:gd name="connsiteY1162" fmla="*/ 972847 h 3867790"/>
              <a:gd name="connsiteX1163" fmla="*/ 1431416 w 4817889"/>
              <a:gd name="connsiteY1163" fmla="*/ 972403 h 3867790"/>
              <a:gd name="connsiteX1164" fmla="*/ 1431427 w 4817889"/>
              <a:gd name="connsiteY1164" fmla="*/ 972426 h 3867790"/>
              <a:gd name="connsiteX1165" fmla="*/ 1432092 w 4817889"/>
              <a:gd name="connsiteY1165" fmla="*/ 973022 h 3867790"/>
              <a:gd name="connsiteX1166" fmla="*/ 1432180 w 4817889"/>
              <a:gd name="connsiteY1166" fmla="*/ 972611 h 3867790"/>
              <a:gd name="connsiteX1167" fmla="*/ 3942169 w 4817889"/>
              <a:gd name="connsiteY1167" fmla="*/ 966664 h 3867790"/>
              <a:gd name="connsiteX1168" fmla="*/ 3941995 w 4817889"/>
              <a:gd name="connsiteY1168" fmla="*/ 967009 h 3867790"/>
              <a:gd name="connsiteX1169" fmla="*/ 3942569 w 4817889"/>
              <a:gd name="connsiteY1169" fmla="*/ 967322 h 3867790"/>
              <a:gd name="connsiteX1170" fmla="*/ 3942569 w 4817889"/>
              <a:gd name="connsiteY1170" fmla="*/ 966923 h 3867790"/>
              <a:gd name="connsiteX1171" fmla="*/ 1463404 w 4817889"/>
              <a:gd name="connsiteY1171" fmla="*/ 938372 h 3867790"/>
              <a:gd name="connsiteX1172" fmla="*/ 1466253 w 4817889"/>
              <a:gd name="connsiteY1172" fmla="*/ 940881 h 3867790"/>
              <a:gd name="connsiteX1173" fmla="*/ 1468849 w 4817889"/>
              <a:gd name="connsiteY1173" fmla="*/ 938719 h 3867790"/>
              <a:gd name="connsiteX1174" fmla="*/ 214082 w 4817889"/>
              <a:gd name="connsiteY1174" fmla="*/ 936714 h 3867790"/>
              <a:gd name="connsiteX1175" fmla="*/ 213743 w 4817889"/>
              <a:gd name="connsiteY1175" fmla="*/ 936781 h 3867790"/>
              <a:gd name="connsiteX1176" fmla="*/ 212963 w 4817889"/>
              <a:gd name="connsiteY1176" fmla="*/ 936719 h 3867790"/>
              <a:gd name="connsiteX1177" fmla="*/ 214019 w 4817889"/>
              <a:gd name="connsiteY1177" fmla="*/ 937260 h 3867790"/>
              <a:gd name="connsiteX1178" fmla="*/ 214038 w 4817889"/>
              <a:gd name="connsiteY1178" fmla="*/ 936902 h 3867790"/>
              <a:gd name="connsiteX1179" fmla="*/ 1401476 w 4817889"/>
              <a:gd name="connsiteY1179" fmla="*/ 933414 h 3867790"/>
              <a:gd name="connsiteX1180" fmla="*/ 1397303 w 4817889"/>
              <a:gd name="connsiteY1180" fmla="*/ 933420 h 3867790"/>
              <a:gd name="connsiteX1181" fmla="*/ 1400120 w 4817889"/>
              <a:gd name="connsiteY1181" fmla="*/ 936616 h 3867790"/>
              <a:gd name="connsiteX1182" fmla="*/ 1399774 w 4817889"/>
              <a:gd name="connsiteY1182" fmla="*/ 934815 h 3867790"/>
              <a:gd name="connsiteX1183" fmla="*/ 313332 w 4817889"/>
              <a:gd name="connsiteY1183" fmla="*/ 920954 h 3867790"/>
              <a:gd name="connsiteX1184" fmla="*/ 314243 w 4817889"/>
              <a:gd name="connsiteY1184" fmla="*/ 921968 h 3867790"/>
              <a:gd name="connsiteX1185" fmla="*/ 314849 w 4817889"/>
              <a:gd name="connsiteY1185" fmla="*/ 921301 h 3867790"/>
              <a:gd name="connsiteX1186" fmla="*/ 1811857 w 4817889"/>
              <a:gd name="connsiteY1186" fmla="*/ 920222 h 3867790"/>
              <a:gd name="connsiteX1187" fmla="*/ 1813210 w 4817889"/>
              <a:gd name="connsiteY1187" fmla="*/ 920971 h 3867790"/>
              <a:gd name="connsiteX1188" fmla="*/ 1813254 w 4817889"/>
              <a:gd name="connsiteY1188" fmla="*/ 920409 h 3867790"/>
              <a:gd name="connsiteX1189" fmla="*/ 1811945 w 4817889"/>
              <a:gd name="connsiteY1189" fmla="*/ 920264 h 3867790"/>
              <a:gd name="connsiteX1190" fmla="*/ 3503153 w 4817889"/>
              <a:gd name="connsiteY1190" fmla="*/ 912666 h 3867790"/>
              <a:gd name="connsiteX1191" fmla="*/ 3503740 w 4817889"/>
              <a:gd name="connsiteY1191" fmla="*/ 913205 h 3867790"/>
              <a:gd name="connsiteX1192" fmla="*/ 3504285 w 4817889"/>
              <a:gd name="connsiteY1192" fmla="*/ 913101 h 3867790"/>
              <a:gd name="connsiteX1193" fmla="*/ 2063489 w 4817889"/>
              <a:gd name="connsiteY1193" fmla="*/ 896006 h 3867790"/>
              <a:gd name="connsiteX1194" fmla="*/ 2062800 w 4817889"/>
              <a:gd name="connsiteY1194" fmla="*/ 896691 h 3867790"/>
              <a:gd name="connsiteX1195" fmla="*/ 2063614 w 4817889"/>
              <a:gd name="connsiteY1195" fmla="*/ 896331 h 3867790"/>
              <a:gd name="connsiteX1196" fmla="*/ 2063836 w 4817889"/>
              <a:gd name="connsiteY1196" fmla="*/ 896459 h 3867790"/>
              <a:gd name="connsiteX1197" fmla="*/ 2063754 w 4817889"/>
              <a:gd name="connsiteY1197" fmla="*/ 896328 h 3867790"/>
              <a:gd name="connsiteX1198" fmla="*/ 3792848 w 4817889"/>
              <a:gd name="connsiteY1198" fmla="*/ 879629 h 3867790"/>
              <a:gd name="connsiteX1199" fmla="*/ 3793230 w 4817889"/>
              <a:gd name="connsiteY1199" fmla="*/ 880101 h 3867790"/>
              <a:gd name="connsiteX1200" fmla="*/ 3793148 w 4817889"/>
              <a:gd name="connsiteY1200" fmla="*/ 879869 h 3867790"/>
              <a:gd name="connsiteX1201" fmla="*/ 2076050 w 4817889"/>
              <a:gd name="connsiteY1201" fmla="*/ 863426 h 3867790"/>
              <a:gd name="connsiteX1202" fmla="*/ 2079631 w 4817889"/>
              <a:gd name="connsiteY1202" fmla="*/ 867048 h 3867790"/>
              <a:gd name="connsiteX1203" fmla="*/ 2081132 w 4817889"/>
              <a:gd name="connsiteY1203" fmla="*/ 867856 h 3867790"/>
              <a:gd name="connsiteX1204" fmla="*/ 2083871 w 4817889"/>
              <a:gd name="connsiteY1204" fmla="*/ 868375 h 3867790"/>
              <a:gd name="connsiteX1205" fmla="*/ 2082423 w 4817889"/>
              <a:gd name="connsiteY1205" fmla="*/ 867507 h 3867790"/>
              <a:gd name="connsiteX1206" fmla="*/ 324330 w 4817889"/>
              <a:gd name="connsiteY1206" fmla="*/ 849913 h 3867790"/>
              <a:gd name="connsiteX1207" fmla="*/ 323954 w 4817889"/>
              <a:gd name="connsiteY1207" fmla="*/ 850872 h 3867790"/>
              <a:gd name="connsiteX1208" fmla="*/ 324433 w 4817889"/>
              <a:gd name="connsiteY1208" fmla="*/ 850741 h 3867790"/>
              <a:gd name="connsiteX1209" fmla="*/ 324941 w 4817889"/>
              <a:gd name="connsiteY1209" fmla="*/ 851082 h 3867790"/>
              <a:gd name="connsiteX1210" fmla="*/ 324432 w 4817889"/>
              <a:gd name="connsiteY1210" fmla="*/ 850492 h 3867790"/>
              <a:gd name="connsiteX1211" fmla="*/ 324963 w 4817889"/>
              <a:gd name="connsiteY1211" fmla="*/ 850258 h 3867790"/>
              <a:gd name="connsiteX1212" fmla="*/ 324429 w 4817889"/>
              <a:gd name="connsiteY1212" fmla="*/ 850004 h 3867790"/>
              <a:gd name="connsiteX1213" fmla="*/ 1220424 w 4817889"/>
              <a:gd name="connsiteY1213" fmla="*/ 814461 h 3867790"/>
              <a:gd name="connsiteX1214" fmla="*/ 1219994 w 4817889"/>
              <a:gd name="connsiteY1214" fmla="*/ 815284 h 3867790"/>
              <a:gd name="connsiteX1215" fmla="*/ 1220753 w 4817889"/>
              <a:gd name="connsiteY1215" fmla="*/ 815028 h 3867790"/>
              <a:gd name="connsiteX1216" fmla="*/ 1221502 w 4817889"/>
              <a:gd name="connsiteY1216" fmla="*/ 814615 h 3867790"/>
              <a:gd name="connsiteX1217" fmla="*/ 3281668 w 4817889"/>
              <a:gd name="connsiteY1217" fmla="*/ 808817 h 3867790"/>
              <a:gd name="connsiteX1218" fmla="*/ 3281745 w 4817889"/>
              <a:gd name="connsiteY1218" fmla="*/ 810085 h 3867790"/>
              <a:gd name="connsiteX1219" fmla="*/ 3283139 w 4817889"/>
              <a:gd name="connsiteY1219" fmla="*/ 810275 h 3867790"/>
              <a:gd name="connsiteX1220" fmla="*/ 3282890 w 4817889"/>
              <a:gd name="connsiteY1220" fmla="*/ 810059 h 3867790"/>
              <a:gd name="connsiteX1221" fmla="*/ 1814425 w 4817889"/>
              <a:gd name="connsiteY1221" fmla="*/ 784069 h 3867790"/>
              <a:gd name="connsiteX1222" fmla="*/ 1817009 w 4817889"/>
              <a:gd name="connsiteY1222" fmla="*/ 785993 h 3867790"/>
              <a:gd name="connsiteX1223" fmla="*/ 1817464 w 4817889"/>
              <a:gd name="connsiteY1223" fmla="*/ 786336 h 3867790"/>
              <a:gd name="connsiteX1224" fmla="*/ 1816983 w 4817889"/>
              <a:gd name="connsiteY1224" fmla="*/ 785708 h 3867790"/>
              <a:gd name="connsiteX1225" fmla="*/ 1817025 w 4817889"/>
              <a:gd name="connsiteY1225" fmla="*/ 784878 h 3867790"/>
              <a:gd name="connsiteX1226" fmla="*/ 2421380 w 4817889"/>
              <a:gd name="connsiteY1226" fmla="*/ 779448 h 3867790"/>
              <a:gd name="connsiteX1227" fmla="*/ 2421212 w 4817889"/>
              <a:gd name="connsiteY1227" fmla="*/ 779515 h 3867790"/>
              <a:gd name="connsiteX1228" fmla="*/ 2421757 w 4817889"/>
              <a:gd name="connsiteY1228" fmla="*/ 779738 h 3867790"/>
              <a:gd name="connsiteX1229" fmla="*/ 3639899 w 4817889"/>
              <a:gd name="connsiteY1229" fmla="*/ 761860 h 3867790"/>
              <a:gd name="connsiteX1230" fmla="*/ 3635511 w 4817889"/>
              <a:gd name="connsiteY1230" fmla="*/ 763700 h 3867790"/>
              <a:gd name="connsiteX1231" fmla="*/ 3639246 w 4817889"/>
              <a:gd name="connsiteY1231" fmla="*/ 765739 h 3867790"/>
              <a:gd name="connsiteX1232" fmla="*/ 1092776 w 4817889"/>
              <a:gd name="connsiteY1232" fmla="*/ 755581 h 3867790"/>
              <a:gd name="connsiteX1233" fmla="*/ 1093394 w 4817889"/>
              <a:gd name="connsiteY1233" fmla="*/ 756612 h 3867790"/>
              <a:gd name="connsiteX1234" fmla="*/ 1094394 w 4817889"/>
              <a:gd name="connsiteY1234" fmla="*/ 756149 h 3867790"/>
              <a:gd name="connsiteX1235" fmla="*/ 1378748 w 4817889"/>
              <a:gd name="connsiteY1235" fmla="*/ 745203 h 3867790"/>
              <a:gd name="connsiteX1236" fmla="*/ 1378159 w 4817889"/>
              <a:gd name="connsiteY1236" fmla="*/ 747213 h 3867790"/>
              <a:gd name="connsiteX1237" fmla="*/ 1379273 w 4817889"/>
              <a:gd name="connsiteY1237" fmla="*/ 746218 h 3867790"/>
              <a:gd name="connsiteX1238" fmla="*/ 1378758 w 4817889"/>
              <a:gd name="connsiteY1238" fmla="*/ 745229 h 3867790"/>
              <a:gd name="connsiteX1239" fmla="*/ 2366999 w 4817889"/>
              <a:gd name="connsiteY1239" fmla="*/ 744564 h 3867790"/>
              <a:gd name="connsiteX1240" fmla="*/ 2366470 w 4817889"/>
              <a:gd name="connsiteY1240" fmla="*/ 745245 h 3867790"/>
              <a:gd name="connsiteX1241" fmla="*/ 2367433 w 4817889"/>
              <a:gd name="connsiteY1241" fmla="*/ 745002 h 3867790"/>
              <a:gd name="connsiteX1242" fmla="*/ 482346 w 4817889"/>
              <a:gd name="connsiteY1242" fmla="*/ 744247 h 3867790"/>
              <a:gd name="connsiteX1243" fmla="*/ 481646 w 4817889"/>
              <a:gd name="connsiteY1243" fmla="*/ 744844 h 3867790"/>
              <a:gd name="connsiteX1244" fmla="*/ 482611 w 4817889"/>
              <a:gd name="connsiteY1244" fmla="*/ 744878 h 3867790"/>
              <a:gd name="connsiteX1245" fmla="*/ 482601 w 4817889"/>
              <a:gd name="connsiteY1245" fmla="*/ 744875 h 3867790"/>
              <a:gd name="connsiteX1246" fmla="*/ 1259981 w 4817889"/>
              <a:gd name="connsiteY1246" fmla="*/ 738266 h 3867790"/>
              <a:gd name="connsiteX1247" fmla="*/ 1260287 w 4817889"/>
              <a:gd name="connsiteY1247" fmla="*/ 738856 h 3867790"/>
              <a:gd name="connsiteX1248" fmla="*/ 1260880 w 4817889"/>
              <a:gd name="connsiteY1248" fmla="*/ 738266 h 3867790"/>
              <a:gd name="connsiteX1249" fmla="*/ 2057806 w 4817889"/>
              <a:gd name="connsiteY1249" fmla="*/ 737661 h 3867790"/>
              <a:gd name="connsiteX1250" fmla="*/ 2056974 w 4817889"/>
              <a:gd name="connsiteY1250" fmla="*/ 738831 h 3867790"/>
              <a:gd name="connsiteX1251" fmla="*/ 2058526 w 4817889"/>
              <a:gd name="connsiteY1251" fmla="*/ 738506 h 3867790"/>
              <a:gd name="connsiteX1252" fmla="*/ 2058915 w 4817889"/>
              <a:gd name="connsiteY1252" fmla="*/ 738506 h 3867790"/>
              <a:gd name="connsiteX1253" fmla="*/ 2058437 w 4817889"/>
              <a:gd name="connsiteY1253" fmla="*/ 738349 h 3867790"/>
              <a:gd name="connsiteX1254" fmla="*/ 3022326 w 4817889"/>
              <a:gd name="connsiteY1254" fmla="*/ 721387 h 3867790"/>
              <a:gd name="connsiteX1255" fmla="*/ 3016074 w 4817889"/>
              <a:gd name="connsiteY1255" fmla="*/ 723128 h 3867790"/>
              <a:gd name="connsiteX1256" fmla="*/ 3020005 w 4817889"/>
              <a:gd name="connsiteY1256" fmla="*/ 725251 h 3867790"/>
              <a:gd name="connsiteX1257" fmla="*/ 905212 w 4817889"/>
              <a:gd name="connsiteY1257" fmla="*/ 720285 h 3867790"/>
              <a:gd name="connsiteX1258" fmla="*/ 905657 w 4817889"/>
              <a:gd name="connsiteY1258" fmla="*/ 721954 h 3867790"/>
              <a:gd name="connsiteX1259" fmla="*/ 905966 w 4817889"/>
              <a:gd name="connsiteY1259" fmla="*/ 722013 h 3867790"/>
              <a:gd name="connsiteX1260" fmla="*/ 906122 w 4817889"/>
              <a:gd name="connsiteY1260" fmla="*/ 720623 h 3867790"/>
              <a:gd name="connsiteX1261" fmla="*/ 554149 w 4817889"/>
              <a:gd name="connsiteY1261" fmla="*/ 709482 h 3867790"/>
              <a:gd name="connsiteX1262" fmla="*/ 553810 w 4817889"/>
              <a:gd name="connsiteY1262" fmla="*/ 709616 h 3867790"/>
              <a:gd name="connsiteX1263" fmla="*/ 553972 w 4817889"/>
              <a:gd name="connsiteY1263" fmla="*/ 709616 h 3867790"/>
              <a:gd name="connsiteX1264" fmla="*/ 556141 w 4817889"/>
              <a:gd name="connsiteY1264" fmla="*/ 712218 h 3867790"/>
              <a:gd name="connsiteX1265" fmla="*/ 555820 w 4817889"/>
              <a:gd name="connsiteY1265" fmla="*/ 709763 h 3867790"/>
              <a:gd name="connsiteX1266" fmla="*/ 863396 w 4817889"/>
              <a:gd name="connsiteY1266" fmla="*/ 699997 h 3867790"/>
              <a:gd name="connsiteX1267" fmla="*/ 863396 w 4817889"/>
              <a:gd name="connsiteY1267" fmla="*/ 702232 h 3867790"/>
              <a:gd name="connsiteX1268" fmla="*/ 866631 w 4817889"/>
              <a:gd name="connsiteY1268" fmla="*/ 702735 h 3867790"/>
              <a:gd name="connsiteX1269" fmla="*/ 448848 w 4817889"/>
              <a:gd name="connsiteY1269" fmla="*/ 697947 h 3867790"/>
              <a:gd name="connsiteX1270" fmla="*/ 448046 w 4817889"/>
              <a:gd name="connsiteY1270" fmla="*/ 698180 h 3867790"/>
              <a:gd name="connsiteX1271" fmla="*/ 448046 w 4817889"/>
              <a:gd name="connsiteY1271" fmla="*/ 700014 h 3867790"/>
              <a:gd name="connsiteX1272" fmla="*/ 448848 w 4817889"/>
              <a:gd name="connsiteY1272" fmla="*/ 699850 h 3867790"/>
              <a:gd name="connsiteX1273" fmla="*/ 1652908 w 4817889"/>
              <a:gd name="connsiteY1273" fmla="*/ 679595 h 3867790"/>
              <a:gd name="connsiteX1274" fmla="*/ 1652700 w 4817889"/>
              <a:gd name="connsiteY1274" fmla="*/ 680140 h 3867790"/>
              <a:gd name="connsiteX1275" fmla="*/ 1653574 w 4817889"/>
              <a:gd name="connsiteY1275" fmla="*/ 680355 h 3867790"/>
              <a:gd name="connsiteX1276" fmla="*/ 1653586 w 4817889"/>
              <a:gd name="connsiteY1276" fmla="*/ 680355 h 3867790"/>
              <a:gd name="connsiteX1277" fmla="*/ 610440 w 4817889"/>
              <a:gd name="connsiteY1277" fmla="*/ 668530 h 3867790"/>
              <a:gd name="connsiteX1278" fmla="*/ 609790 w 4817889"/>
              <a:gd name="connsiteY1278" fmla="*/ 668998 h 3867790"/>
              <a:gd name="connsiteX1279" fmla="*/ 611050 w 4817889"/>
              <a:gd name="connsiteY1279" fmla="*/ 668853 h 3867790"/>
              <a:gd name="connsiteX1280" fmla="*/ 472854 w 4817889"/>
              <a:gd name="connsiteY1280" fmla="*/ 666970 h 3867790"/>
              <a:gd name="connsiteX1281" fmla="*/ 472777 w 4817889"/>
              <a:gd name="connsiteY1281" fmla="*/ 667070 h 3867790"/>
              <a:gd name="connsiteX1282" fmla="*/ 473004 w 4817889"/>
              <a:gd name="connsiteY1282" fmla="*/ 667093 h 3867790"/>
              <a:gd name="connsiteX1283" fmla="*/ 1337250 w 4817889"/>
              <a:gd name="connsiteY1283" fmla="*/ 662051 h 3867790"/>
              <a:gd name="connsiteX1284" fmla="*/ 1337227 w 4817889"/>
              <a:gd name="connsiteY1284" fmla="*/ 662073 h 3867790"/>
              <a:gd name="connsiteX1285" fmla="*/ 1337348 w 4817889"/>
              <a:gd name="connsiteY1285" fmla="*/ 663838 h 3867790"/>
              <a:gd name="connsiteX1286" fmla="*/ 1340117 w 4817889"/>
              <a:gd name="connsiteY1286" fmla="*/ 664313 h 3867790"/>
              <a:gd name="connsiteX1287" fmla="*/ 1835475 w 4817889"/>
              <a:gd name="connsiteY1287" fmla="*/ 660973 h 3867790"/>
              <a:gd name="connsiteX1288" fmla="*/ 1835430 w 4817889"/>
              <a:gd name="connsiteY1288" fmla="*/ 661403 h 3867790"/>
              <a:gd name="connsiteX1289" fmla="*/ 1835923 w 4817889"/>
              <a:gd name="connsiteY1289" fmla="*/ 661907 h 3867790"/>
              <a:gd name="connsiteX1290" fmla="*/ 586757 w 4817889"/>
              <a:gd name="connsiteY1290" fmla="*/ 655952 h 3867790"/>
              <a:gd name="connsiteX1291" fmla="*/ 586662 w 4817889"/>
              <a:gd name="connsiteY1291" fmla="*/ 656095 h 3867790"/>
              <a:gd name="connsiteX1292" fmla="*/ 586895 w 4817889"/>
              <a:gd name="connsiteY1292" fmla="*/ 656025 h 3867790"/>
              <a:gd name="connsiteX1293" fmla="*/ 1823033 w 4817889"/>
              <a:gd name="connsiteY1293" fmla="*/ 639815 h 3867790"/>
              <a:gd name="connsiteX1294" fmla="*/ 1823399 w 4817889"/>
              <a:gd name="connsiteY1294" fmla="*/ 640309 h 3867790"/>
              <a:gd name="connsiteX1295" fmla="*/ 1823504 w 4817889"/>
              <a:gd name="connsiteY1295" fmla="*/ 639829 h 3867790"/>
              <a:gd name="connsiteX1296" fmla="*/ 2618231 w 4817889"/>
              <a:gd name="connsiteY1296" fmla="*/ 638730 h 3867790"/>
              <a:gd name="connsiteX1297" fmla="*/ 2618236 w 4817889"/>
              <a:gd name="connsiteY1297" fmla="*/ 638738 h 3867790"/>
              <a:gd name="connsiteX1298" fmla="*/ 2618238 w 4817889"/>
              <a:gd name="connsiteY1298" fmla="*/ 638737 h 3867790"/>
              <a:gd name="connsiteX1299" fmla="*/ 558071 w 4817889"/>
              <a:gd name="connsiteY1299" fmla="*/ 632529 h 3867790"/>
              <a:gd name="connsiteX1300" fmla="*/ 558730 w 4817889"/>
              <a:gd name="connsiteY1300" fmla="*/ 633526 h 3867790"/>
              <a:gd name="connsiteX1301" fmla="*/ 559213 w 4817889"/>
              <a:gd name="connsiteY1301" fmla="*/ 633289 h 3867790"/>
              <a:gd name="connsiteX1302" fmla="*/ 559791 w 4817889"/>
              <a:gd name="connsiteY1302" fmla="*/ 633289 h 3867790"/>
              <a:gd name="connsiteX1303" fmla="*/ 558925 w 4817889"/>
              <a:gd name="connsiteY1303" fmla="*/ 632794 h 3867790"/>
              <a:gd name="connsiteX1304" fmla="*/ 1859162 w 4817889"/>
              <a:gd name="connsiteY1304" fmla="*/ 632148 h 3867790"/>
              <a:gd name="connsiteX1305" fmla="*/ 1858647 w 4817889"/>
              <a:gd name="connsiteY1305" fmla="*/ 633168 h 3867790"/>
              <a:gd name="connsiteX1306" fmla="*/ 1859657 w 4817889"/>
              <a:gd name="connsiteY1306" fmla="*/ 633168 h 3867790"/>
              <a:gd name="connsiteX1307" fmla="*/ 1859647 w 4817889"/>
              <a:gd name="connsiteY1307" fmla="*/ 633160 h 3867790"/>
              <a:gd name="connsiteX1308" fmla="*/ 1864289 w 4817889"/>
              <a:gd name="connsiteY1308" fmla="*/ 609233 h 3867790"/>
              <a:gd name="connsiteX1309" fmla="*/ 1864478 w 4817889"/>
              <a:gd name="connsiteY1309" fmla="*/ 609850 h 3867790"/>
              <a:gd name="connsiteX1310" fmla="*/ 1864718 w 4817889"/>
              <a:gd name="connsiteY1310" fmla="*/ 609466 h 3867790"/>
              <a:gd name="connsiteX1311" fmla="*/ 1864519 w 4817889"/>
              <a:gd name="connsiteY1311" fmla="*/ 609321 h 3867790"/>
              <a:gd name="connsiteX1312" fmla="*/ 3402300 w 4817889"/>
              <a:gd name="connsiteY1312" fmla="*/ 602882 h 3867790"/>
              <a:gd name="connsiteX1313" fmla="*/ 3403547 w 4817889"/>
              <a:gd name="connsiteY1313" fmla="*/ 603559 h 3867790"/>
              <a:gd name="connsiteX1314" fmla="*/ 3403621 w 4817889"/>
              <a:gd name="connsiteY1314" fmla="*/ 603300 h 3867790"/>
              <a:gd name="connsiteX1315" fmla="*/ 1186844 w 4817889"/>
              <a:gd name="connsiteY1315" fmla="*/ 599392 h 3867790"/>
              <a:gd name="connsiteX1316" fmla="*/ 1186629 w 4817889"/>
              <a:gd name="connsiteY1316" fmla="*/ 599404 h 3867790"/>
              <a:gd name="connsiteX1317" fmla="*/ 1186882 w 4817889"/>
              <a:gd name="connsiteY1317" fmla="*/ 599619 h 3867790"/>
              <a:gd name="connsiteX1318" fmla="*/ 2555112 w 4817889"/>
              <a:gd name="connsiteY1318" fmla="*/ 586860 h 3867790"/>
              <a:gd name="connsiteX1319" fmla="*/ 2555088 w 4817889"/>
              <a:gd name="connsiteY1319" fmla="*/ 586876 h 3867790"/>
              <a:gd name="connsiteX1320" fmla="*/ 2555095 w 4817889"/>
              <a:gd name="connsiteY1320" fmla="*/ 586896 h 3867790"/>
              <a:gd name="connsiteX1321" fmla="*/ 2555450 w 4817889"/>
              <a:gd name="connsiteY1321" fmla="*/ 586648 h 3867790"/>
              <a:gd name="connsiteX1322" fmla="*/ 2555347 w 4817889"/>
              <a:gd name="connsiteY1322" fmla="*/ 586713 h 3867790"/>
              <a:gd name="connsiteX1323" fmla="*/ 2555514 w 4817889"/>
              <a:gd name="connsiteY1323" fmla="*/ 586730 h 3867790"/>
              <a:gd name="connsiteX1324" fmla="*/ 1028866 w 4817889"/>
              <a:gd name="connsiteY1324" fmla="*/ 568231 h 3867790"/>
              <a:gd name="connsiteX1325" fmla="*/ 1028346 w 4817889"/>
              <a:gd name="connsiteY1325" fmla="*/ 568258 h 3867790"/>
              <a:gd name="connsiteX1326" fmla="*/ 1028008 w 4817889"/>
              <a:gd name="connsiteY1326" fmla="*/ 568729 h 3867790"/>
              <a:gd name="connsiteX1327" fmla="*/ 1028319 w 4817889"/>
              <a:gd name="connsiteY1327" fmla="*/ 569107 h 3867790"/>
              <a:gd name="connsiteX1328" fmla="*/ 1028241 w 4817889"/>
              <a:gd name="connsiteY1328" fmla="*/ 568762 h 3867790"/>
              <a:gd name="connsiteX1329" fmla="*/ 2432468 w 4817889"/>
              <a:gd name="connsiteY1329" fmla="*/ 551198 h 3867790"/>
              <a:gd name="connsiteX1330" fmla="*/ 2433241 w 4817889"/>
              <a:gd name="connsiteY1330" fmla="*/ 552875 h 3867790"/>
              <a:gd name="connsiteX1331" fmla="*/ 2433430 w 4817889"/>
              <a:gd name="connsiteY1331" fmla="*/ 551313 h 3867790"/>
              <a:gd name="connsiteX1332" fmla="*/ 2432596 w 4817889"/>
              <a:gd name="connsiteY1332" fmla="*/ 551225 h 3867790"/>
              <a:gd name="connsiteX1333" fmla="*/ 1463891 w 4817889"/>
              <a:gd name="connsiteY1333" fmla="*/ 538786 h 3867790"/>
              <a:gd name="connsiteX1334" fmla="*/ 1464956 w 4817889"/>
              <a:gd name="connsiteY1334" fmla="*/ 539215 h 3867790"/>
              <a:gd name="connsiteX1335" fmla="*/ 1464956 w 4817889"/>
              <a:gd name="connsiteY1335" fmla="*/ 538946 h 3867790"/>
              <a:gd name="connsiteX1336" fmla="*/ 1162686 w 4817889"/>
              <a:gd name="connsiteY1336" fmla="*/ 536233 h 3867790"/>
              <a:gd name="connsiteX1337" fmla="*/ 1162549 w 4817889"/>
              <a:gd name="connsiteY1337" fmla="*/ 536267 h 3867790"/>
              <a:gd name="connsiteX1338" fmla="*/ 1162549 w 4817889"/>
              <a:gd name="connsiteY1338" fmla="*/ 537319 h 3867790"/>
              <a:gd name="connsiteX1339" fmla="*/ 1168173 w 4817889"/>
              <a:gd name="connsiteY1339" fmla="*/ 533193 h 3867790"/>
              <a:gd name="connsiteX1340" fmla="*/ 1167931 w 4817889"/>
              <a:gd name="connsiteY1340" fmla="*/ 534833 h 3867790"/>
              <a:gd name="connsiteX1341" fmla="*/ 1167966 w 4817889"/>
              <a:gd name="connsiteY1341" fmla="*/ 534833 h 3867790"/>
              <a:gd name="connsiteX1342" fmla="*/ 1169819 w 4817889"/>
              <a:gd name="connsiteY1342" fmla="*/ 534833 h 3867790"/>
              <a:gd name="connsiteX1343" fmla="*/ 1250678 w 4817889"/>
              <a:gd name="connsiteY1343" fmla="*/ 503937 h 3867790"/>
              <a:gd name="connsiteX1344" fmla="*/ 1249003 w 4817889"/>
              <a:gd name="connsiteY1344" fmla="*/ 505636 h 3867790"/>
              <a:gd name="connsiteX1345" fmla="*/ 1249355 w 4817889"/>
              <a:gd name="connsiteY1345" fmla="*/ 505697 h 3867790"/>
              <a:gd name="connsiteX1346" fmla="*/ 1250751 w 4817889"/>
              <a:gd name="connsiteY1346" fmla="*/ 506393 h 3867790"/>
              <a:gd name="connsiteX1347" fmla="*/ 1250751 w 4817889"/>
              <a:gd name="connsiteY1347" fmla="*/ 504405 h 3867790"/>
              <a:gd name="connsiteX1348" fmla="*/ 1251332 w 4817889"/>
              <a:gd name="connsiteY1348" fmla="*/ 504405 h 3867790"/>
              <a:gd name="connsiteX1349" fmla="*/ 1297280 w 4817889"/>
              <a:gd name="connsiteY1349" fmla="*/ 503466 h 3867790"/>
              <a:gd name="connsiteX1350" fmla="*/ 1297242 w 4817889"/>
              <a:gd name="connsiteY1350" fmla="*/ 503516 h 3867790"/>
              <a:gd name="connsiteX1351" fmla="*/ 1297280 w 4817889"/>
              <a:gd name="connsiteY1351" fmla="*/ 503511 h 3867790"/>
              <a:gd name="connsiteX1352" fmla="*/ 3228972 w 4817889"/>
              <a:gd name="connsiteY1352" fmla="*/ 503188 h 3867790"/>
              <a:gd name="connsiteX1353" fmla="*/ 3228165 w 4817889"/>
              <a:gd name="connsiteY1353" fmla="*/ 504245 h 3867790"/>
              <a:gd name="connsiteX1354" fmla="*/ 3228165 w 4817889"/>
              <a:gd name="connsiteY1354" fmla="*/ 505360 h 3867790"/>
              <a:gd name="connsiteX1355" fmla="*/ 3228266 w 4817889"/>
              <a:gd name="connsiteY1355" fmla="*/ 505298 h 3867790"/>
              <a:gd name="connsiteX1356" fmla="*/ 3228490 w 4817889"/>
              <a:gd name="connsiteY1356" fmla="*/ 505431 h 3867790"/>
              <a:gd name="connsiteX1357" fmla="*/ 3228490 w 4817889"/>
              <a:gd name="connsiteY1357" fmla="*/ 504242 h 3867790"/>
              <a:gd name="connsiteX1358" fmla="*/ 3229437 w 4817889"/>
              <a:gd name="connsiteY1358" fmla="*/ 504277 h 3867790"/>
              <a:gd name="connsiteX1359" fmla="*/ 1953183 w 4817889"/>
              <a:gd name="connsiteY1359" fmla="*/ 498280 h 3867790"/>
              <a:gd name="connsiteX1360" fmla="*/ 1952888 w 4817889"/>
              <a:gd name="connsiteY1360" fmla="*/ 498673 h 3867790"/>
              <a:gd name="connsiteX1361" fmla="*/ 1953104 w 4817889"/>
              <a:gd name="connsiteY1361" fmla="*/ 498713 h 3867790"/>
              <a:gd name="connsiteX1362" fmla="*/ 1953739 w 4817889"/>
              <a:gd name="connsiteY1362" fmla="*/ 498918 h 3867790"/>
              <a:gd name="connsiteX1363" fmla="*/ 1953183 w 4817889"/>
              <a:gd name="connsiteY1363" fmla="*/ 498568 h 3867790"/>
              <a:gd name="connsiteX1364" fmla="*/ 1349091 w 4817889"/>
              <a:gd name="connsiteY1364" fmla="*/ 481625 h 3867790"/>
              <a:gd name="connsiteX1365" fmla="*/ 1349091 w 4817889"/>
              <a:gd name="connsiteY1365" fmla="*/ 481984 h 3867790"/>
              <a:gd name="connsiteX1366" fmla="*/ 1348884 w 4817889"/>
              <a:gd name="connsiteY1366" fmla="*/ 482154 h 3867790"/>
              <a:gd name="connsiteX1367" fmla="*/ 1349461 w 4817889"/>
              <a:gd name="connsiteY1367" fmla="*/ 482057 h 3867790"/>
              <a:gd name="connsiteX1368" fmla="*/ 2355650 w 4817889"/>
              <a:gd name="connsiteY1368" fmla="*/ 481599 h 3867790"/>
              <a:gd name="connsiteX1369" fmla="*/ 2355620 w 4817889"/>
              <a:gd name="connsiteY1369" fmla="*/ 481636 h 3867790"/>
              <a:gd name="connsiteX1370" fmla="*/ 2355720 w 4817889"/>
              <a:gd name="connsiteY1370" fmla="*/ 481664 h 3867790"/>
              <a:gd name="connsiteX1371" fmla="*/ 1349602 w 4817889"/>
              <a:gd name="connsiteY1371" fmla="*/ 475265 h 3867790"/>
              <a:gd name="connsiteX1372" fmla="*/ 1349091 w 4817889"/>
              <a:gd name="connsiteY1372" fmla="*/ 475464 h 3867790"/>
              <a:gd name="connsiteX1373" fmla="*/ 1349091 w 4817889"/>
              <a:gd name="connsiteY1373" fmla="*/ 476657 h 3867790"/>
              <a:gd name="connsiteX1374" fmla="*/ 1349760 w 4817889"/>
              <a:gd name="connsiteY1374" fmla="*/ 475318 h 3867790"/>
              <a:gd name="connsiteX1375" fmla="*/ 1325473 w 4817889"/>
              <a:gd name="connsiteY1375" fmla="*/ 429180 h 3867790"/>
              <a:gd name="connsiteX1376" fmla="*/ 1325445 w 4817889"/>
              <a:gd name="connsiteY1376" fmla="*/ 429234 h 3867790"/>
              <a:gd name="connsiteX1377" fmla="*/ 1325496 w 4817889"/>
              <a:gd name="connsiteY1377" fmla="*/ 429239 h 3867790"/>
              <a:gd name="connsiteX1378" fmla="*/ 2885519 w 4817889"/>
              <a:gd name="connsiteY1378" fmla="*/ 357637 h 3867790"/>
              <a:gd name="connsiteX1379" fmla="*/ 2885383 w 4817889"/>
              <a:gd name="connsiteY1379" fmla="*/ 357989 h 3867790"/>
              <a:gd name="connsiteX1380" fmla="*/ 2886472 w 4817889"/>
              <a:gd name="connsiteY1380" fmla="*/ 357989 h 3867790"/>
              <a:gd name="connsiteX1381" fmla="*/ 2886246 w 4817889"/>
              <a:gd name="connsiteY1381" fmla="*/ 357637 h 3867790"/>
              <a:gd name="connsiteX1382" fmla="*/ 1760220 w 4817889"/>
              <a:gd name="connsiteY1382" fmla="*/ 305348 h 3867790"/>
              <a:gd name="connsiteX1383" fmla="*/ 1759382 w 4817889"/>
              <a:gd name="connsiteY1383" fmla="*/ 305745 h 3867790"/>
              <a:gd name="connsiteX1384" fmla="*/ 1762002 w 4817889"/>
              <a:gd name="connsiteY1384" fmla="*/ 306282 h 3867790"/>
              <a:gd name="connsiteX1385" fmla="*/ 1753401 w 4817889"/>
              <a:gd name="connsiteY1385" fmla="*/ 304796 h 3867790"/>
              <a:gd name="connsiteX1386" fmla="*/ 1753976 w 4817889"/>
              <a:gd name="connsiteY1386" fmla="*/ 305297 h 3867790"/>
              <a:gd name="connsiteX1387" fmla="*/ 1754204 w 4817889"/>
              <a:gd name="connsiteY1387" fmla="*/ 306155 h 3867790"/>
              <a:gd name="connsiteX1388" fmla="*/ 1754274 w 4817889"/>
              <a:gd name="connsiteY1388" fmla="*/ 305736 h 3867790"/>
              <a:gd name="connsiteX1389" fmla="*/ 1755083 w 4817889"/>
              <a:gd name="connsiteY1389" fmla="*/ 305736 h 3867790"/>
              <a:gd name="connsiteX1390" fmla="*/ 1754082 w 4817889"/>
              <a:gd name="connsiteY1390" fmla="*/ 305042 h 3867790"/>
              <a:gd name="connsiteX1391" fmla="*/ 1811400 w 4817889"/>
              <a:gd name="connsiteY1391" fmla="*/ 124836 h 3867790"/>
              <a:gd name="connsiteX1392" fmla="*/ 1811907 w 4817889"/>
              <a:gd name="connsiteY1392" fmla="*/ 125337 h 3867790"/>
              <a:gd name="connsiteX1393" fmla="*/ 1812368 w 4817889"/>
              <a:gd name="connsiteY1393" fmla="*/ 125528 h 3867790"/>
              <a:gd name="connsiteX1394" fmla="*/ 1812284 w 4817889"/>
              <a:gd name="connsiteY1394" fmla="*/ 125207 h 3867790"/>
              <a:gd name="connsiteX1395" fmla="*/ 1812021 w 4817889"/>
              <a:gd name="connsiteY1395" fmla="*/ 125286 h 3867790"/>
              <a:gd name="connsiteX1396" fmla="*/ 1811736 w 4817889"/>
              <a:gd name="connsiteY1396" fmla="*/ 124925 h 3867790"/>
              <a:gd name="connsiteX1397" fmla="*/ 1594707 w 4817889"/>
              <a:gd name="connsiteY1397" fmla="*/ 96948 h 3867790"/>
              <a:gd name="connsiteX1398" fmla="*/ 1591153 w 4817889"/>
              <a:gd name="connsiteY1398" fmla="*/ 99959 h 3867790"/>
              <a:gd name="connsiteX1399" fmla="*/ 1595114 w 4817889"/>
              <a:gd name="connsiteY1399" fmla="*/ 97215 h 3867790"/>
              <a:gd name="connsiteX1400" fmla="*/ 1729767 w 4817889"/>
              <a:gd name="connsiteY1400" fmla="*/ 84729 h 3867790"/>
              <a:gd name="connsiteX1401" fmla="*/ 1730028 w 4817889"/>
              <a:gd name="connsiteY1401" fmla="*/ 85068 h 3867790"/>
              <a:gd name="connsiteX1402" fmla="*/ 1730060 w 4817889"/>
              <a:gd name="connsiteY1402" fmla="*/ 84729 h 3867790"/>
              <a:gd name="connsiteX1403" fmla="*/ 1969229 w 4817889"/>
              <a:gd name="connsiteY1403" fmla="*/ 72933 h 3867790"/>
              <a:gd name="connsiteX1404" fmla="*/ 1968994 w 4817889"/>
              <a:gd name="connsiteY1404" fmla="*/ 73054 h 3867790"/>
              <a:gd name="connsiteX1405" fmla="*/ 1969161 w 4817889"/>
              <a:gd name="connsiteY1405" fmla="*/ 73054 h 3867790"/>
              <a:gd name="connsiteX1406" fmla="*/ 1477043 w 4817889"/>
              <a:gd name="connsiteY1406" fmla="*/ 37145 h 3867790"/>
              <a:gd name="connsiteX1407" fmla="*/ 1478957 w 4817889"/>
              <a:gd name="connsiteY1407" fmla="*/ 38063 h 3867790"/>
              <a:gd name="connsiteX1408" fmla="*/ 1478749 w 4817889"/>
              <a:gd name="connsiteY1408" fmla="*/ 37145 h 3867790"/>
              <a:gd name="connsiteX1409" fmla="*/ 1773797 w 4817889"/>
              <a:gd name="connsiteY1409" fmla="*/ 418 h 3867790"/>
              <a:gd name="connsiteX1410" fmla="*/ 1784380 w 4817889"/>
              <a:gd name="connsiteY1410" fmla="*/ 631 h 3867790"/>
              <a:gd name="connsiteX1411" fmla="*/ 1800038 w 4817889"/>
              <a:gd name="connsiteY1411" fmla="*/ 7831 h 3867790"/>
              <a:gd name="connsiteX1412" fmla="*/ 1837469 w 4817889"/>
              <a:gd name="connsiteY1412" fmla="*/ 9531 h 3867790"/>
              <a:gd name="connsiteX1413" fmla="*/ 1849378 w 4817889"/>
              <a:gd name="connsiteY1413" fmla="*/ 9531 h 3867790"/>
              <a:gd name="connsiteX1414" fmla="*/ 1987192 w 4817889"/>
              <a:gd name="connsiteY1414" fmla="*/ 53741 h 3867790"/>
              <a:gd name="connsiteX1415" fmla="*/ 1986970 w 4817889"/>
              <a:gd name="connsiteY1415" fmla="*/ 54098 h 3867790"/>
              <a:gd name="connsiteX1416" fmla="*/ 1987096 w 4817889"/>
              <a:gd name="connsiteY1416" fmla="*/ 54010 h 3867790"/>
              <a:gd name="connsiteX1417" fmla="*/ 2005793 w 4817889"/>
              <a:gd name="connsiteY1417" fmla="*/ 48909 h 3867790"/>
              <a:gd name="connsiteX1418" fmla="*/ 2006255 w 4817889"/>
              <a:gd name="connsiteY1418" fmla="*/ 49148 h 3867790"/>
              <a:gd name="connsiteX1419" fmla="*/ 2005986 w 4817889"/>
              <a:gd name="connsiteY1419" fmla="*/ 48900 h 3867790"/>
              <a:gd name="connsiteX1420" fmla="*/ 2051629 w 4817889"/>
              <a:gd name="connsiteY1420" fmla="*/ 72484 h 3867790"/>
              <a:gd name="connsiteX1421" fmla="*/ 2051250 w 4817889"/>
              <a:gd name="connsiteY1421" fmla="*/ 72487 h 3867790"/>
              <a:gd name="connsiteX1422" fmla="*/ 2051688 w 4817889"/>
              <a:gd name="connsiteY1422" fmla="*/ 72714 h 3867790"/>
              <a:gd name="connsiteX1423" fmla="*/ 2052551 w 4817889"/>
              <a:gd name="connsiteY1423" fmla="*/ 72844 h 3867790"/>
              <a:gd name="connsiteX1424" fmla="*/ 2051628 w 4817889"/>
              <a:gd name="connsiteY1424" fmla="*/ 72439 h 3867790"/>
              <a:gd name="connsiteX1425" fmla="*/ 2145598 w 4817889"/>
              <a:gd name="connsiteY1425" fmla="*/ 94544 h 3867790"/>
              <a:gd name="connsiteX1426" fmla="*/ 2144053 w 4817889"/>
              <a:gd name="connsiteY1426" fmla="*/ 94330 h 3867790"/>
              <a:gd name="connsiteX1427" fmla="*/ 2145178 w 4817889"/>
              <a:gd name="connsiteY1427" fmla="*/ 94819 h 3867790"/>
              <a:gd name="connsiteX1428" fmla="*/ 2151977 w 4817889"/>
              <a:gd name="connsiteY1428" fmla="*/ 94819 h 3867790"/>
              <a:gd name="connsiteX1429" fmla="*/ 2152770 w 4817889"/>
              <a:gd name="connsiteY1429" fmla="*/ 95032 h 3867790"/>
              <a:gd name="connsiteX1430" fmla="*/ 2151863 w 4817889"/>
              <a:gd name="connsiteY1430" fmla="*/ 94711 h 3867790"/>
              <a:gd name="connsiteX1431" fmla="*/ 2240174 w 4817889"/>
              <a:gd name="connsiteY1431" fmla="*/ 115094 h 3867790"/>
              <a:gd name="connsiteX1432" fmla="*/ 2333580 w 4817889"/>
              <a:gd name="connsiteY1432" fmla="*/ 138874 h 3867790"/>
              <a:gd name="connsiteX1433" fmla="*/ 2367546 w 4817889"/>
              <a:gd name="connsiteY1433" fmla="*/ 159256 h 3867790"/>
              <a:gd name="connsiteX1434" fmla="*/ 2367360 w 4817889"/>
              <a:gd name="connsiteY1434" fmla="*/ 159255 h 3867790"/>
              <a:gd name="connsiteX1435" fmla="*/ 2367852 w 4817889"/>
              <a:gd name="connsiteY1435" fmla="*/ 159432 h 3867790"/>
              <a:gd name="connsiteX1436" fmla="*/ 2585428 w 4817889"/>
              <a:gd name="connsiteY1436" fmla="*/ 230848 h 3867790"/>
              <a:gd name="connsiteX1437" fmla="*/ 2589599 w 4817889"/>
              <a:gd name="connsiteY1437" fmla="*/ 232238 h 3867790"/>
              <a:gd name="connsiteX1438" fmla="*/ 2585915 w 4817889"/>
              <a:gd name="connsiteY1438" fmla="*/ 230331 h 3867790"/>
              <a:gd name="connsiteX1439" fmla="*/ 2636927 w 4817889"/>
              <a:gd name="connsiteY1439" fmla="*/ 247634 h 3867790"/>
              <a:gd name="connsiteX1440" fmla="*/ 2635539 w 4817889"/>
              <a:gd name="connsiteY1440" fmla="*/ 247557 h 3867790"/>
              <a:gd name="connsiteX1441" fmla="*/ 2636422 w 4817889"/>
              <a:gd name="connsiteY1441" fmla="*/ 247851 h 3867790"/>
              <a:gd name="connsiteX1442" fmla="*/ 2637726 w 4817889"/>
              <a:gd name="connsiteY1442" fmla="*/ 248362 h 3867790"/>
              <a:gd name="connsiteX1443" fmla="*/ 2636927 w 4817889"/>
              <a:gd name="connsiteY1443" fmla="*/ 247492 h 3867790"/>
              <a:gd name="connsiteX1444" fmla="*/ 2671830 w 4817889"/>
              <a:gd name="connsiteY1444" fmla="*/ 264578 h 3867790"/>
              <a:gd name="connsiteX1445" fmla="*/ 2671471 w 4817889"/>
              <a:gd name="connsiteY1445" fmla="*/ 264488 h 3867790"/>
              <a:gd name="connsiteX1446" fmla="*/ 2672119 w 4817889"/>
              <a:gd name="connsiteY1446" fmla="*/ 264855 h 3867790"/>
              <a:gd name="connsiteX1447" fmla="*/ 2695915 w 4817889"/>
              <a:gd name="connsiteY1447" fmla="*/ 271657 h 3867790"/>
              <a:gd name="connsiteX1448" fmla="*/ 2696366 w 4817889"/>
              <a:gd name="connsiteY1448" fmla="*/ 271825 h 3867790"/>
              <a:gd name="connsiteX1449" fmla="*/ 2695994 w 4817889"/>
              <a:gd name="connsiteY1449" fmla="*/ 271537 h 3867790"/>
              <a:gd name="connsiteX1450" fmla="*/ 2720157 w 4817889"/>
              <a:gd name="connsiteY1450" fmla="*/ 283370 h 3867790"/>
              <a:gd name="connsiteX1451" fmla="*/ 2718823 w 4817889"/>
              <a:gd name="connsiteY1451" fmla="*/ 282988 h 3867790"/>
              <a:gd name="connsiteX1452" fmla="*/ 2719713 w 4817889"/>
              <a:gd name="connsiteY1452" fmla="*/ 283559 h 3867790"/>
              <a:gd name="connsiteX1453" fmla="*/ 2720691 w 4817889"/>
              <a:gd name="connsiteY1453" fmla="*/ 284387 h 3867790"/>
              <a:gd name="connsiteX1454" fmla="*/ 2720157 w 4817889"/>
              <a:gd name="connsiteY1454" fmla="*/ 283290 h 3867790"/>
              <a:gd name="connsiteX1455" fmla="*/ 2740725 w 4817889"/>
              <a:gd name="connsiteY1455" fmla="*/ 289536 h 3867790"/>
              <a:gd name="connsiteX1456" fmla="*/ 2741725 w 4817889"/>
              <a:gd name="connsiteY1456" fmla="*/ 299968 h 3867790"/>
              <a:gd name="connsiteX1457" fmla="*/ 2742141 w 4817889"/>
              <a:gd name="connsiteY1457" fmla="*/ 300382 h 3867790"/>
              <a:gd name="connsiteX1458" fmla="*/ 2754028 w 4817889"/>
              <a:gd name="connsiteY1458" fmla="*/ 305453 h 3867790"/>
              <a:gd name="connsiteX1459" fmla="*/ 2755837 w 4817889"/>
              <a:gd name="connsiteY1459" fmla="*/ 305805 h 3867790"/>
              <a:gd name="connsiteX1460" fmla="*/ 2754165 w 4817889"/>
              <a:gd name="connsiteY1460" fmla="*/ 305037 h 3867790"/>
              <a:gd name="connsiteX1461" fmla="*/ 2772468 w 4817889"/>
              <a:gd name="connsiteY1461" fmla="*/ 293261 h 3867790"/>
              <a:gd name="connsiteX1462" fmla="*/ 2765800 w 4817889"/>
              <a:gd name="connsiteY1462" fmla="*/ 288243 h 3867790"/>
              <a:gd name="connsiteX1463" fmla="*/ 2765920 w 4817889"/>
              <a:gd name="connsiteY1463" fmla="*/ 288179 h 3867790"/>
              <a:gd name="connsiteX1464" fmla="*/ 2765595 w 4817889"/>
              <a:gd name="connsiteY1464" fmla="*/ 288170 h 3867790"/>
              <a:gd name="connsiteX1465" fmla="*/ 2712998 w 4817889"/>
              <a:gd name="connsiteY1465" fmla="*/ 259568 h 3867790"/>
              <a:gd name="connsiteX1466" fmla="*/ 2713190 w 4817889"/>
              <a:gd name="connsiteY1466" fmla="*/ 259462 h 3867790"/>
              <a:gd name="connsiteX1467" fmla="*/ 2712829 w 4817889"/>
              <a:gd name="connsiteY1467" fmla="*/ 259395 h 3867790"/>
              <a:gd name="connsiteX1468" fmla="*/ 2639612 w 4817889"/>
              <a:gd name="connsiteY1468" fmla="*/ 213486 h 3867790"/>
              <a:gd name="connsiteX1469" fmla="*/ 2647699 w 4817889"/>
              <a:gd name="connsiteY1469" fmla="*/ 212848 h 3867790"/>
              <a:gd name="connsiteX1470" fmla="*/ 2653233 w 4817889"/>
              <a:gd name="connsiteY1470" fmla="*/ 213486 h 3867790"/>
              <a:gd name="connsiteX1471" fmla="*/ 2816696 w 4817889"/>
              <a:gd name="connsiteY1471" fmla="*/ 276399 h 3867790"/>
              <a:gd name="connsiteX1472" fmla="*/ 3015916 w 4817889"/>
              <a:gd name="connsiteY1472" fmla="*/ 354616 h 3867790"/>
              <a:gd name="connsiteX1473" fmla="*/ 3027835 w 4817889"/>
              <a:gd name="connsiteY1473" fmla="*/ 359717 h 3867790"/>
              <a:gd name="connsiteX1474" fmla="*/ 3164053 w 4817889"/>
              <a:gd name="connsiteY1474" fmla="*/ 434533 h 3867790"/>
              <a:gd name="connsiteX1475" fmla="*/ 3163853 w 4817889"/>
              <a:gd name="connsiteY1475" fmla="*/ 434677 h 3867790"/>
              <a:gd name="connsiteX1476" fmla="*/ 3194181 w 4817889"/>
              <a:gd name="connsiteY1476" fmla="*/ 446558 h 3867790"/>
              <a:gd name="connsiteX1477" fmla="*/ 3276017 w 4817889"/>
              <a:gd name="connsiteY1477" fmla="*/ 497298 h 3867790"/>
              <a:gd name="connsiteX1478" fmla="*/ 3378112 w 4817889"/>
              <a:gd name="connsiteY1478" fmla="*/ 553199 h 3867790"/>
              <a:gd name="connsiteX1479" fmla="*/ 3398531 w 4817889"/>
              <a:gd name="connsiteY1479" fmla="*/ 575221 h 3867790"/>
              <a:gd name="connsiteX1480" fmla="*/ 3397155 w 4817889"/>
              <a:gd name="connsiteY1480" fmla="*/ 575162 h 3867790"/>
              <a:gd name="connsiteX1481" fmla="*/ 3398366 w 4817889"/>
              <a:gd name="connsiteY1481" fmla="*/ 575593 h 3867790"/>
              <a:gd name="connsiteX1482" fmla="*/ 3406222 w 4817889"/>
              <a:gd name="connsiteY1482" fmla="*/ 582814 h 3867790"/>
              <a:gd name="connsiteX1483" fmla="*/ 3409957 w 4817889"/>
              <a:gd name="connsiteY1483" fmla="*/ 591858 h 3867790"/>
              <a:gd name="connsiteX1484" fmla="*/ 3410165 w 4817889"/>
              <a:gd name="connsiteY1484" fmla="*/ 591910 h 3867790"/>
              <a:gd name="connsiteX1485" fmla="*/ 3410070 w 4817889"/>
              <a:gd name="connsiteY1485" fmla="*/ 592131 h 3867790"/>
              <a:gd name="connsiteX1486" fmla="*/ 3410153 w 4817889"/>
              <a:gd name="connsiteY1486" fmla="*/ 592332 h 3867790"/>
              <a:gd name="connsiteX1487" fmla="*/ 3468030 w 4817889"/>
              <a:gd name="connsiteY1487" fmla="*/ 620540 h 3867790"/>
              <a:gd name="connsiteX1488" fmla="*/ 3629705 w 4817889"/>
              <a:gd name="connsiteY1488" fmla="*/ 728198 h 3867790"/>
              <a:gd name="connsiteX1489" fmla="*/ 3702385 w 4817889"/>
              <a:gd name="connsiteY1489" fmla="*/ 773827 h 3867790"/>
              <a:gd name="connsiteX1490" fmla="*/ 3702968 w 4817889"/>
              <a:gd name="connsiteY1490" fmla="*/ 773827 h 3867790"/>
              <a:gd name="connsiteX1491" fmla="*/ 3884582 w 4817889"/>
              <a:gd name="connsiteY1491" fmla="*/ 907825 h 3867790"/>
              <a:gd name="connsiteX1492" fmla="*/ 3884582 w 4817889"/>
              <a:gd name="connsiteY1492" fmla="*/ 908084 h 3867790"/>
              <a:gd name="connsiteX1493" fmla="*/ 3894983 w 4817889"/>
              <a:gd name="connsiteY1493" fmla="*/ 910807 h 3867790"/>
              <a:gd name="connsiteX1494" fmla="*/ 3901541 w 4817889"/>
              <a:gd name="connsiteY1494" fmla="*/ 919785 h 3867790"/>
              <a:gd name="connsiteX1495" fmla="*/ 3923619 w 4817889"/>
              <a:gd name="connsiteY1495" fmla="*/ 927873 h 3867790"/>
              <a:gd name="connsiteX1496" fmla="*/ 3981276 w 4817889"/>
              <a:gd name="connsiteY1496" fmla="*/ 968938 h 3867790"/>
              <a:gd name="connsiteX1497" fmla="*/ 4173519 w 4817889"/>
              <a:gd name="connsiteY1497" fmla="*/ 1114935 h 3867790"/>
              <a:gd name="connsiteX1498" fmla="*/ 4250076 w 4817889"/>
              <a:gd name="connsiteY1498" fmla="*/ 1181131 h 3867790"/>
              <a:gd name="connsiteX1499" fmla="*/ 4294309 w 4817889"/>
              <a:gd name="connsiteY1499" fmla="*/ 1211662 h 3867790"/>
              <a:gd name="connsiteX1500" fmla="*/ 4295601 w 4817889"/>
              <a:gd name="connsiteY1500" fmla="*/ 1213053 h 3867790"/>
              <a:gd name="connsiteX1501" fmla="*/ 4305430 w 4817889"/>
              <a:gd name="connsiteY1501" fmla="*/ 1218934 h 3867790"/>
              <a:gd name="connsiteX1502" fmla="*/ 4310620 w 4817889"/>
              <a:gd name="connsiteY1502" fmla="*/ 1228033 h 3867790"/>
              <a:gd name="connsiteX1503" fmla="*/ 4311322 w 4817889"/>
              <a:gd name="connsiteY1503" fmla="*/ 1228674 h 3867790"/>
              <a:gd name="connsiteX1504" fmla="*/ 4318127 w 4817889"/>
              <a:gd name="connsiteY1504" fmla="*/ 1235464 h 3867790"/>
              <a:gd name="connsiteX1505" fmla="*/ 4318965 w 4817889"/>
              <a:gd name="connsiteY1505" fmla="*/ 1236052 h 3867790"/>
              <a:gd name="connsiteX1506" fmla="*/ 4336973 w 4817889"/>
              <a:gd name="connsiteY1506" fmla="*/ 1241870 h 3867790"/>
              <a:gd name="connsiteX1507" fmla="*/ 4343787 w 4817889"/>
              <a:gd name="connsiteY1507" fmla="*/ 1248464 h 3867790"/>
              <a:gd name="connsiteX1508" fmla="*/ 4346997 w 4817889"/>
              <a:gd name="connsiteY1508" fmla="*/ 1259166 h 3867790"/>
              <a:gd name="connsiteX1509" fmla="*/ 4347049 w 4817889"/>
              <a:gd name="connsiteY1509" fmla="*/ 1259217 h 3867790"/>
              <a:gd name="connsiteX1510" fmla="*/ 4375970 w 4817889"/>
              <a:gd name="connsiteY1510" fmla="*/ 1288101 h 3867790"/>
              <a:gd name="connsiteX1511" fmla="*/ 4376665 w 4817889"/>
              <a:gd name="connsiteY1511" fmla="*/ 1288499 h 3867790"/>
              <a:gd name="connsiteX1512" fmla="*/ 4385905 w 4817889"/>
              <a:gd name="connsiteY1512" fmla="*/ 1289867 h 3867790"/>
              <a:gd name="connsiteX1513" fmla="*/ 4391784 w 4817889"/>
              <a:gd name="connsiteY1513" fmla="*/ 1295885 h 3867790"/>
              <a:gd name="connsiteX1514" fmla="*/ 4399415 w 4817889"/>
              <a:gd name="connsiteY1514" fmla="*/ 1311392 h 3867790"/>
              <a:gd name="connsiteX1515" fmla="*/ 4399788 w 4817889"/>
              <a:gd name="connsiteY1515" fmla="*/ 1311803 h 3867790"/>
              <a:gd name="connsiteX1516" fmla="*/ 4411697 w 4817889"/>
              <a:gd name="connsiteY1516" fmla="*/ 1322008 h 3867790"/>
              <a:gd name="connsiteX1517" fmla="*/ 4412369 w 4817889"/>
              <a:gd name="connsiteY1517" fmla="*/ 1322736 h 3867790"/>
              <a:gd name="connsiteX1518" fmla="*/ 4423945 w 4817889"/>
              <a:gd name="connsiteY1518" fmla="*/ 1327973 h 3867790"/>
              <a:gd name="connsiteX1519" fmla="*/ 4428266 w 4817889"/>
              <a:gd name="connsiteY1519" fmla="*/ 1340169 h 3867790"/>
              <a:gd name="connsiteX1520" fmla="*/ 4428709 w 4817889"/>
              <a:gd name="connsiteY1520" fmla="*/ 1340655 h 3867790"/>
              <a:gd name="connsiteX1521" fmla="*/ 4429216 w 4817889"/>
              <a:gd name="connsiteY1521" fmla="*/ 1341666 h 3867790"/>
              <a:gd name="connsiteX1522" fmla="*/ 4457576 w 4817889"/>
              <a:gd name="connsiteY1522" fmla="*/ 1365047 h 3867790"/>
              <a:gd name="connsiteX1523" fmla="*/ 4470777 w 4817889"/>
              <a:gd name="connsiteY1523" fmla="*/ 1378101 h 3867790"/>
              <a:gd name="connsiteX1524" fmla="*/ 4481217 w 4817889"/>
              <a:gd name="connsiteY1524" fmla="*/ 1393726 h 3867790"/>
              <a:gd name="connsiteX1525" fmla="*/ 4481308 w 4817889"/>
              <a:gd name="connsiteY1525" fmla="*/ 1393767 h 3867790"/>
              <a:gd name="connsiteX1526" fmla="*/ 4486402 w 4817889"/>
              <a:gd name="connsiteY1526" fmla="*/ 1398871 h 3867790"/>
              <a:gd name="connsiteX1527" fmla="*/ 4488667 w 4817889"/>
              <a:gd name="connsiteY1527" fmla="*/ 1400954 h 3867790"/>
              <a:gd name="connsiteX1528" fmla="*/ 4486793 w 4817889"/>
              <a:gd name="connsiteY1528" fmla="*/ 1398518 h 3867790"/>
              <a:gd name="connsiteX1529" fmla="*/ 4570154 w 4817889"/>
              <a:gd name="connsiteY1529" fmla="*/ 1468980 h 3867790"/>
              <a:gd name="connsiteX1530" fmla="*/ 4591167 w 4817889"/>
              <a:gd name="connsiteY1530" fmla="*/ 1498229 h 3867790"/>
              <a:gd name="connsiteX1531" fmla="*/ 4592041 w 4817889"/>
              <a:gd name="connsiteY1531" fmla="*/ 1498883 h 3867790"/>
              <a:gd name="connsiteX1532" fmla="*/ 4598815 w 4817889"/>
              <a:gd name="connsiteY1532" fmla="*/ 1503981 h 3867790"/>
              <a:gd name="connsiteX1533" fmla="*/ 4599230 w 4817889"/>
              <a:gd name="connsiteY1533" fmla="*/ 1504397 h 3867790"/>
              <a:gd name="connsiteX1534" fmla="*/ 4624391 w 4817889"/>
              <a:gd name="connsiteY1534" fmla="*/ 1519511 h 3867790"/>
              <a:gd name="connsiteX1535" fmla="*/ 4639829 w 4817889"/>
              <a:gd name="connsiteY1535" fmla="*/ 1545261 h 3867790"/>
              <a:gd name="connsiteX1536" fmla="*/ 4639741 w 4817889"/>
              <a:gd name="connsiteY1536" fmla="*/ 1545187 h 3867790"/>
              <a:gd name="connsiteX1537" fmla="*/ 4667409 w 4817889"/>
              <a:gd name="connsiteY1537" fmla="*/ 1578658 h 3867790"/>
              <a:gd name="connsiteX1538" fmla="*/ 4700435 w 4817889"/>
              <a:gd name="connsiteY1538" fmla="*/ 1606096 h 3867790"/>
              <a:gd name="connsiteX1539" fmla="*/ 4710598 w 4817889"/>
              <a:gd name="connsiteY1539" fmla="*/ 1640131 h 3867790"/>
              <a:gd name="connsiteX1540" fmla="*/ 4710144 w 4817889"/>
              <a:gd name="connsiteY1540" fmla="*/ 1639698 h 3867790"/>
              <a:gd name="connsiteX1541" fmla="*/ 4710531 w 4817889"/>
              <a:gd name="connsiteY1541" fmla="*/ 1640283 h 3867790"/>
              <a:gd name="connsiteX1542" fmla="*/ 4708949 w 4817889"/>
              <a:gd name="connsiteY1542" fmla="*/ 1645246 h 3867790"/>
              <a:gd name="connsiteX1543" fmla="*/ 4708996 w 4817889"/>
              <a:gd name="connsiteY1543" fmla="*/ 1645292 h 3867790"/>
              <a:gd name="connsiteX1544" fmla="*/ 4727982 w 4817889"/>
              <a:gd name="connsiteY1544" fmla="*/ 1714410 h 3867790"/>
              <a:gd name="connsiteX1545" fmla="*/ 4726783 w 4817889"/>
              <a:gd name="connsiteY1545" fmla="*/ 1713627 h 3867790"/>
              <a:gd name="connsiteX1546" fmla="*/ 4727603 w 4817889"/>
              <a:gd name="connsiteY1546" fmla="*/ 1714620 h 3867790"/>
              <a:gd name="connsiteX1547" fmla="*/ 4727534 w 4817889"/>
              <a:gd name="connsiteY1547" fmla="*/ 1714408 h 3867790"/>
              <a:gd name="connsiteX1548" fmla="*/ 4761841 w 4817889"/>
              <a:gd name="connsiteY1548" fmla="*/ 1778834 h 3867790"/>
              <a:gd name="connsiteX1549" fmla="*/ 4760968 w 4817889"/>
              <a:gd name="connsiteY1549" fmla="*/ 1777731 h 3867790"/>
              <a:gd name="connsiteX1550" fmla="*/ 4761806 w 4817889"/>
              <a:gd name="connsiteY1550" fmla="*/ 1779416 h 3867790"/>
              <a:gd name="connsiteX1551" fmla="*/ 4761812 w 4817889"/>
              <a:gd name="connsiteY1551" fmla="*/ 1779424 h 3867790"/>
              <a:gd name="connsiteX1552" fmla="*/ 4761543 w 4817889"/>
              <a:gd name="connsiteY1552" fmla="*/ 1778831 h 3867790"/>
              <a:gd name="connsiteX1553" fmla="*/ 4785706 w 4817889"/>
              <a:gd name="connsiteY1553" fmla="*/ 1802985 h 3867790"/>
              <a:gd name="connsiteX1554" fmla="*/ 4784875 w 4817889"/>
              <a:gd name="connsiteY1554" fmla="*/ 1802608 h 3867790"/>
              <a:gd name="connsiteX1555" fmla="*/ 4785425 w 4817889"/>
              <a:gd name="connsiteY1555" fmla="*/ 1803050 h 3867790"/>
              <a:gd name="connsiteX1556" fmla="*/ 4785420 w 4817889"/>
              <a:gd name="connsiteY1556" fmla="*/ 1802986 h 3867790"/>
              <a:gd name="connsiteX1557" fmla="*/ 4812913 w 4817889"/>
              <a:gd name="connsiteY1557" fmla="*/ 1826463 h 3867790"/>
              <a:gd name="connsiteX1558" fmla="*/ 4809476 w 4817889"/>
              <a:gd name="connsiteY1558" fmla="*/ 1843254 h 3867790"/>
              <a:gd name="connsiteX1559" fmla="*/ 4809294 w 4817889"/>
              <a:gd name="connsiteY1559" fmla="*/ 1842830 h 3867790"/>
              <a:gd name="connsiteX1560" fmla="*/ 4809344 w 4817889"/>
              <a:gd name="connsiteY1560" fmla="*/ 1843914 h 3867790"/>
              <a:gd name="connsiteX1561" fmla="*/ 4797460 w 4817889"/>
              <a:gd name="connsiteY1561" fmla="*/ 1855786 h 3867790"/>
              <a:gd name="connsiteX1562" fmla="*/ 4797256 w 4817889"/>
              <a:gd name="connsiteY1562" fmla="*/ 1855557 h 3867790"/>
              <a:gd name="connsiteX1563" fmla="*/ 4790568 w 4817889"/>
              <a:gd name="connsiteY1563" fmla="*/ 1866959 h 3867790"/>
              <a:gd name="connsiteX1564" fmla="*/ 4778716 w 4817889"/>
              <a:gd name="connsiteY1564" fmla="*/ 1862130 h 3867790"/>
              <a:gd name="connsiteX1565" fmla="*/ 4765594 w 4817889"/>
              <a:gd name="connsiteY1565" fmla="*/ 1851634 h 3867790"/>
              <a:gd name="connsiteX1566" fmla="*/ 4755145 w 4817889"/>
              <a:gd name="connsiteY1566" fmla="*/ 1838769 h 3867790"/>
              <a:gd name="connsiteX1567" fmla="*/ 4755138 w 4817889"/>
              <a:gd name="connsiteY1567" fmla="*/ 1838779 h 3867790"/>
              <a:gd name="connsiteX1568" fmla="*/ 4732321 w 4817889"/>
              <a:gd name="connsiteY1568" fmla="*/ 1821228 h 3867790"/>
              <a:gd name="connsiteX1569" fmla="*/ 4716485 w 4817889"/>
              <a:gd name="connsiteY1569" fmla="*/ 1796858 h 3867790"/>
              <a:gd name="connsiteX1570" fmla="*/ 4715856 w 4817889"/>
              <a:gd name="connsiteY1570" fmla="*/ 1796402 h 3867790"/>
              <a:gd name="connsiteX1571" fmla="*/ 4680560 w 4817889"/>
              <a:gd name="connsiteY1571" fmla="*/ 1762242 h 3867790"/>
              <a:gd name="connsiteX1572" fmla="*/ 4680916 w 4817889"/>
              <a:gd name="connsiteY1572" fmla="*/ 1761091 h 3867790"/>
              <a:gd name="connsiteX1573" fmla="*/ 4680083 w 4817889"/>
              <a:gd name="connsiteY1573" fmla="*/ 1761841 h 3867790"/>
              <a:gd name="connsiteX1574" fmla="*/ 4540490 w 4817889"/>
              <a:gd name="connsiteY1574" fmla="*/ 1616305 h 3867790"/>
              <a:gd name="connsiteX1575" fmla="*/ 4541783 w 4817889"/>
              <a:gd name="connsiteY1575" fmla="*/ 1616516 h 3867790"/>
              <a:gd name="connsiteX1576" fmla="*/ 4541069 w 4817889"/>
              <a:gd name="connsiteY1576" fmla="*/ 1616182 h 3867790"/>
              <a:gd name="connsiteX1577" fmla="*/ 4540921 w 4817889"/>
              <a:gd name="connsiteY1577" fmla="*/ 1615897 h 3867790"/>
              <a:gd name="connsiteX1578" fmla="*/ 4540888 w 4817889"/>
              <a:gd name="connsiteY1578" fmla="*/ 1615957 h 3867790"/>
              <a:gd name="connsiteX1579" fmla="*/ 4512572 w 4817889"/>
              <a:gd name="connsiteY1579" fmla="*/ 1590830 h 3867790"/>
              <a:gd name="connsiteX1580" fmla="*/ 4487967 w 4817889"/>
              <a:gd name="connsiteY1580" fmla="*/ 1564419 h 3867790"/>
              <a:gd name="connsiteX1581" fmla="*/ 4486612 w 4817889"/>
              <a:gd name="connsiteY1581" fmla="*/ 1563518 h 3867790"/>
              <a:gd name="connsiteX1582" fmla="*/ 4394714 w 4817889"/>
              <a:gd name="connsiteY1582" fmla="*/ 1480249 h 3867790"/>
              <a:gd name="connsiteX1583" fmla="*/ 4393871 w 4817889"/>
              <a:gd name="connsiteY1583" fmla="*/ 1480023 h 3867790"/>
              <a:gd name="connsiteX1584" fmla="*/ 4394331 w 4817889"/>
              <a:gd name="connsiteY1584" fmla="*/ 1480440 h 3867790"/>
              <a:gd name="connsiteX1585" fmla="*/ 4382417 w 4817889"/>
              <a:gd name="connsiteY1585" fmla="*/ 1495703 h 3867790"/>
              <a:gd name="connsiteX1586" fmla="*/ 4382417 w 4817889"/>
              <a:gd name="connsiteY1586" fmla="*/ 1536489 h 3867790"/>
              <a:gd name="connsiteX1587" fmla="*/ 4382417 w 4817889"/>
              <a:gd name="connsiteY1587" fmla="*/ 1601020 h 3867790"/>
              <a:gd name="connsiteX1588" fmla="*/ 4380715 w 4817889"/>
              <a:gd name="connsiteY1588" fmla="*/ 1624801 h 3867790"/>
              <a:gd name="connsiteX1589" fmla="*/ 4380715 w 4817889"/>
              <a:gd name="connsiteY1589" fmla="*/ 1636693 h 3867790"/>
              <a:gd name="connsiteX1590" fmla="*/ 4351777 w 4817889"/>
              <a:gd name="connsiteY1590" fmla="*/ 1665567 h 3867790"/>
              <a:gd name="connsiteX1591" fmla="*/ 4338160 w 4817889"/>
              <a:gd name="connsiteY1591" fmla="*/ 1663870 h 3867790"/>
              <a:gd name="connsiteX1592" fmla="*/ 4321139 w 4817889"/>
              <a:gd name="connsiteY1592" fmla="*/ 1655376 h 3867790"/>
              <a:gd name="connsiteX1593" fmla="*/ 4316032 w 4817889"/>
              <a:gd name="connsiteY1593" fmla="*/ 1672356 h 3867790"/>
              <a:gd name="connsiteX1594" fmla="*/ 4300713 w 4817889"/>
              <a:gd name="connsiteY1594" fmla="*/ 1730097 h 3867790"/>
              <a:gd name="connsiteX1595" fmla="*/ 4300713 w 4817889"/>
              <a:gd name="connsiteY1595" fmla="*/ 1753870 h 3867790"/>
              <a:gd name="connsiteX1596" fmla="*/ 4339863 w 4817889"/>
              <a:gd name="connsiteY1596" fmla="*/ 1823481 h 3867790"/>
              <a:gd name="connsiteX1597" fmla="*/ 4341565 w 4817889"/>
              <a:gd name="connsiteY1597" fmla="*/ 1859143 h 3867790"/>
              <a:gd name="connsiteX1598" fmla="*/ 4350075 w 4817889"/>
              <a:gd name="connsiteY1598" fmla="*/ 1908362 h 3867790"/>
              <a:gd name="connsiteX1599" fmla="*/ 4380502 w 4817889"/>
              <a:gd name="connsiteY1599" fmla="*/ 1935499 h 3867790"/>
              <a:gd name="connsiteX1600" fmla="*/ 4404332 w 4817889"/>
              <a:gd name="connsiteY1600" fmla="*/ 1967480 h 3867790"/>
              <a:gd name="connsiteX1601" fmla="*/ 4404598 w 4817889"/>
              <a:gd name="connsiteY1601" fmla="*/ 1967519 h 3867790"/>
              <a:gd name="connsiteX1602" fmla="*/ 4422996 w 4817889"/>
              <a:gd name="connsiteY1602" fmla="*/ 1989651 h 3867790"/>
              <a:gd name="connsiteX1603" fmla="*/ 4423212 w 4817889"/>
              <a:gd name="connsiteY1603" fmla="*/ 1989757 h 3867790"/>
              <a:gd name="connsiteX1604" fmla="*/ 4474574 w 4817889"/>
              <a:gd name="connsiteY1604" fmla="*/ 2030329 h 3867790"/>
              <a:gd name="connsiteX1605" fmla="*/ 4474580 w 4817889"/>
              <a:gd name="connsiteY1605" fmla="*/ 2030374 h 3867790"/>
              <a:gd name="connsiteX1606" fmla="*/ 4474756 w 4817889"/>
              <a:gd name="connsiteY1606" fmla="*/ 2030374 h 3867790"/>
              <a:gd name="connsiteX1607" fmla="*/ 4534225 w 4817889"/>
              <a:gd name="connsiteY1607" fmla="*/ 2083176 h 3867790"/>
              <a:gd name="connsiteX1608" fmla="*/ 4534148 w 4817889"/>
              <a:gd name="connsiteY1608" fmla="*/ 2083242 h 3867790"/>
              <a:gd name="connsiteX1609" fmla="*/ 4559283 w 4817889"/>
              <a:gd name="connsiteY1609" fmla="*/ 2103218 h 3867790"/>
              <a:gd name="connsiteX1610" fmla="*/ 4486112 w 4817889"/>
              <a:gd name="connsiteY1610" fmla="*/ 2082932 h 3867790"/>
              <a:gd name="connsiteX1611" fmla="*/ 4450377 w 4817889"/>
              <a:gd name="connsiteY1611" fmla="*/ 2069408 h 3867790"/>
              <a:gd name="connsiteX1612" fmla="*/ 4440167 w 4817889"/>
              <a:gd name="connsiteY1612" fmla="*/ 2076171 h 3867790"/>
              <a:gd name="connsiteX1613" fmla="*/ 4445271 w 4817889"/>
              <a:gd name="connsiteY1613" fmla="*/ 2089694 h 3867790"/>
              <a:gd name="connsiteX1614" fmla="*/ 4509935 w 4817889"/>
              <a:gd name="connsiteY1614" fmla="*/ 2147170 h 3867790"/>
              <a:gd name="connsiteX1615" fmla="*/ 4509055 w 4817889"/>
              <a:gd name="connsiteY1615" fmla="*/ 2147735 h 3867790"/>
              <a:gd name="connsiteX1616" fmla="*/ 4510061 w 4817889"/>
              <a:gd name="connsiteY1616" fmla="*/ 2147754 h 3867790"/>
              <a:gd name="connsiteX1617" fmla="*/ 4510061 w 4817889"/>
              <a:gd name="connsiteY1617" fmla="*/ 2159647 h 3867790"/>
              <a:gd name="connsiteX1618" fmla="*/ 4509978 w 4817889"/>
              <a:gd name="connsiteY1618" fmla="*/ 2159695 h 3867790"/>
              <a:gd name="connsiteX1619" fmla="*/ 4514905 w 4817889"/>
              <a:gd name="connsiteY1619" fmla="*/ 2174458 h 3867790"/>
              <a:gd name="connsiteX1620" fmla="*/ 4514796 w 4817889"/>
              <a:gd name="connsiteY1620" fmla="*/ 2175521 h 3867790"/>
              <a:gd name="connsiteX1621" fmla="*/ 4515073 w 4817889"/>
              <a:gd name="connsiteY1621" fmla="*/ 2174316 h 3867790"/>
              <a:gd name="connsiteX1622" fmla="*/ 4545680 w 4817889"/>
              <a:gd name="connsiteY1622" fmla="*/ 2216889 h 3867790"/>
              <a:gd name="connsiteX1623" fmla="*/ 4546134 w 4817889"/>
              <a:gd name="connsiteY1623" fmla="*/ 2217785 h 3867790"/>
              <a:gd name="connsiteX1624" fmla="*/ 4546267 w 4817889"/>
              <a:gd name="connsiteY1624" fmla="*/ 2217274 h 3867790"/>
              <a:gd name="connsiteX1625" fmla="*/ 4639351 w 4817889"/>
              <a:gd name="connsiteY1625" fmla="*/ 2308917 h 3867790"/>
              <a:gd name="connsiteX1626" fmla="*/ 4676584 w 4817889"/>
              <a:gd name="connsiteY1626" fmla="*/ 2341162 h 3867790"/>
              <a:gd name="connsiteX1627" fmla="*/ 4678277 w 4817889"/>
              <a:gd name="connsiteY1627" fmla="*/ 2383590 h 3867790"/>
              <a:gd name="connsiteX1628" fmla="*/ 4676584 w 4817889"/>
              <a:gd name="connsiteY1628" fmla="*/ 2402258 h 3867790"/>
              <a:gd name="connsiteX1629" fmla="*/ 4688432 w 4817889"/>
              <a:gd name="connsiteY1629" fmla="*/ 2397166 h 3867790"/>
              <a:gd name="connsiteX1630" fmla="*/ 4703664 w 4817889"/>
              <a:gd name="connsiteY1630" fmla="*/ 2402258 h 3867790"/>
              <a:gd name="connsiteX1631" fmla="*/ 4696893 w 4817889"/>
              <a:gd name="connsiteY1631" fmla="*/ 2414137 h 3867790"/>
              <a:gd name="connsiteX1632" fmla="*/ 4651358 w 4817889"/>
              <a:gd name="connsiteY1632" fmla="*/ 2446269 h 3867790"/>
              <a:gd name="connsiteX1633" fmla="*/ 4651438 w 4817889"/>
              <a:gd name="connsiteY1633" fmla="*/ 2446420 h 3867790"/>
              <a:gd name="connsiteX1634" fmla="*/ 4642027 w 4817889"/>
              <a:gd name="connsiteY1634" fmla="*/ 2458084 h 3867790"/>
              <a:gd name="connsiteX1635" fmla="*/ 4627574 w 4817889"/>
              <a:gd name="connsiteY1635" fmla="*/ 2463354 h 3867790"/>
              <a:gd name="connsiteX1636" fmla="*/ 4624879 w 4817889"/>
              <a:gd name="connsiteY1636" fmla="*/ 2471601 h 3867790"/>
              <a:gd name="connsiteX1637" fmla="*/ 4615740 w 4817889"/>
              <a:gd name="connsiteY1637" fmla="*/ 2474983 h 3867790"/>
              <a:gd name="connsiteX1638" fmla="*/ 4615752 w 4817889"/>
              <a:gd name="connsiteY1638" fmla="*/ 2475379 h 3867790"/>
              <a:gd name="connsiteX1639" fmla="*/ 4598713 w 4817889"/>
              <a:gd name="connsiteY1639" fmla="*/ 2492383 h 3867790"/>
              <a:gd name="connsiteX1640" fmla="*/ 4598362 w 4817889"/>
              <a:gd name="connsiteY1640" fmla="*/ 2492632 h 3867790"/>
              <a:gd name="connsiteX1641" fmla="*/ 4592462 w 4817889"/>
              <a:gd name="connsiteY1641" fmla="*/ 2507470 h 3867790"/>
              <a:gd name="connsiteX1642" fmla="*/ 4552877 w 4817889"/>
              <a:gd name="connsiteY1642" fmla="*/ 2531379 h 3867790"/>
              <a:gd name="connsiteX1643" fmla="*/ 4534225 w 4817889"/>
              <a:gd name="connsiteY1643" fmla="*/ 2551987 h 3867790"/>
              <a:gd name="connsiteX1644" fmla="*/ 4534225 w 4817889"/>
              <a:gd name="connsiteY1644" fmla="*/ 2561831 h 3867790"/>
              <a:gd name="connsiteX1645" fmla="*/ 4533330 w 4817889"/>
              <a:gd name="connsiteY1645" fmla="*/ 2561016 h 3867790"/>
              <a:gd name="connsiteX1646" fmla="*/ 4534385 w 4817889"/>
              <a:gd name="connsiteY1646" fmla="*/ 2562213 h 3867790"/>
              <a:gd name="connsiteX1647" fmla="*/ 4546299 w 4817889"/>
              <a:gd name="connsiteY1647" fmla="*/ 2579210 h 3867790"/>
              <a:gd name="connsiteX1648" fmla="*/ 4546425 w 4817889"/>
              <a:gd name="connsiteY1648" fmla="*/ 2579631 h 3867790"/>
              <a:gd name="connsiteX1649" fmla="*/ 4585109 w 4817889"/>
              <a:gd name="connsiteY1649" fmla="*/ 2638499 h 3867790"/>
              <a:gd name="connsiteX1650" fmla="*/ 4574881 w 4817889"/>
              <a:gd name="connsiteY1650" fmla="*/ 2681115 h 3867790"/>
              <a:gd name="connsiteX1651" fmla="*/ 4572977 w 4817889"/>
              <a:gd name="connsiteY1651" fmla="*/ 2681425 h 3867790"/>
              <a:gd name="connsiteX1652" fmla="*/ 4567812 w 4817889"/>
              <a:gd name="connsiteY1652" fmla="*/ 2684598 h 3867790"/>
              <a:gd name="connsiteX1653" fmla="*/ 4560647 w 4817889"/>
              <a:gd name="connsiteY1653" fmla="*/ 2685545 h 3867790"/>
              <a:gd name="connsiteX1654" fmla="*/ 4546244 w 4817889"/>
              <a:gd name="connsiteY1654" fmla="*/ 2685545 h 3867790"/>
              <a:gd name="connsiteX1655" fmla="*/ 4546217 w 4817889"/>
              <a:gd name="connsiteY1655" fmla="*/ 2685657 h 3867790"/>
              <a:gd name="connsiteX1656" fmla="*/ 4532614 w 4817889"/>
              <a:gd name="connsiteY1656" fmla="*/ 2677172 h 3867790"/>
              <a:gd name="connsiteX1657" fmla="*/ 4483302 w 4817889"/>
              <a:gd name="connsiteY1657" fmla="*/ 2639839 h 3867790"/>
              <a:gd name="connsiteX1658" fmla="*/ 4479901 w 4817889"/>
              <a:gd name="connsiteY1658" fmla="*/ 2638142 h 3867790"/>
              <a:gd name="connsiteX1659" fmla="*/ 4297957 w 4817889"/>
              <a:gd name="connsiteY1659" fmla="*/ 2566868 h 3867790"/>
              <a:gd name="connsiteX1660" fmla="*/ 4286055 w 4817889"/>
              <a:gd name="connsiteY1660" fmla="*/ 2563474 h 3867790"/>
              <a:gd name="connsiteX1661" fmla="*/ 4272452 w 4817889"/>
              <a:gd name="connsiteY1661" fmla="*/ 2568565 h 3867790"/>
              <a:gd name="connsiteX1662" fmla="*/ 4318363 w 4817889"/>
              <a:gd name="connsiteY1662" fmla="*/ 2646627 h 3867790"/>
              <a:gd name="connsiteX1663" fmla="*/ 4360873 w 4817889"/>
              <a:gd name="connsiteY1663" fmla="*/ 2702627 h 3867790"/>
              <a:gd name="connsiteX1664" fmla="*/ 4362573 w 4817889"/>
              <a:gd name="connsiteY1664" fmla="*/ 2755234 h 3867790"/>
              <a:gd name="connsiteX1665" fmla="*/ 4362367 w 4817889"/>
              <a:gd name="connsiteY1665" fmla="*/ 2755191 h 3867790"/>
              <a:gd name="connsiteX1666" fmla="*/ 4375819 w 4817889"/>
              <a:gd name="connsiteY1666" fmla="*/ 2790939 h 3867790"/>
              <a:gd name="connsiteX1667" fmla="*/ 4375182 w 4817889"/>
              <a:gd name="connsiteY1667" fmla="*/ 2790400 h 3867790"/>
              <a:gd name="connsiteX1668" fmla="*/ 4375659 w 4817889"/>
              <a:gd name="connsiteY1668" fmla="*/ 2791106 h 3867790"/>
              <a:gd name="connsiteX1669" fmla="*/ 4404457 w 4817889"/>
              <a:gd name="connsiteY1669" fmla="*/ 2832051 h 3867790"/>
              <a:gd name="connsiteX1670" fmla="*/ 4404310 w 4817889"/>
              <a:gd name="connsiteY1670" fmla="*/ 2832437 h 3867790"/>
              <a:gd name="connsiteX1671" fmla="*/ 4404834 w 4817889"/>
              <a:gd name="connsiteY1671" fmla="*/ 2832107 h 3867790"/>
              <a:gd name="connsiteX1672" fmla="*/ 4417034 w 4817889"/>
              <a:gd name="connsiteY1672" fmla="*/ 2855972 h 3867790"/>
              <a:gd name="connsiteX1673" fmla="*/ 4417005 w 4817889"/>
              <a:gd name="connsiteY1673" fmla="*/ 2855991 h 3867790"/>
              <a:gd name="connsiteX1674" fmla="*/ 4417009 w 4817889"/>
              <a:gd name="connsiteY1674" fmla="*/ 2855993 h 3867790"/>
              <a:gd name="connsiteX1675" fmla="*/ 4454342 w 4817889"/>
              <a:gd name="connsiteY1675" fmla="*/ 2901820 h 3867790"/>
              <a:gd name="connsiteX1676" fmla="*/ 4483190 w 4817889"/>
              <a:gd name="connsiteY1676" fmla="*/ 2954437 h 3867790"/>
              <a:gd name="connsiteX1677" fmla="*/ 4576520 w 4817889"/>
              <a:gd name="connsiteY1677" fmla="*/ 3073250 h 3867790"/>
              <a:gd name="connsiteX1678" fmla="*/ 4617246 w 4817889"/>
              <a:gd name="connsiteY1678" fmla="*/ 3134353 h 3867790"/>
              <a:gd name="connsiteX1679" fmla="*/ 4608762 w 4817889"/>
              <a:gd name="connsiteY1679" fmla="*/ 3169997 h 3867790"/>
              <a:gd name="connsiteX1680" fmla="*/ 4603671 w 4817889"/>
              <a:gd name="connsiteY1680" fmla="*/ 3197154 h 3867790"/>
              <a:gd name="connsiteX1681" fmla="*/ 4625731 w 4817889"/>
              <a:gd name="connsiteY1681" fmla="*/ 3236192 h 3867790"/>
              <a:gd name="connsiteX1682" fmla="*/ 4639306 w 4817889"/>
              <a:gd name="connsiteY1682" fmla="*/ 3298994 h 3867790"/>
              <a:gd name="connsiteX1683" fmla="*/ 4620640 w 4817889"/>
              <a:gd name="connsiteY1683" fmla="*/ 3334637 h 3867790"/>
              <a:gd name="connsiteX1684" fmla="*/ 4578217 w 4817889"/>
              <a:gd name="connsiteY1684" fmla="*/ 3332940 h 3867790"/>
              <a:gd name="connsiteX1685" fmla="*/ 4495068 w 4817889"/>
              <a:gd name="connsiteY1685" fmla="*/ 3282020 h 3867790"/>
              <a:gd name="connsiteX1686" fmla="*/ 4476402 w 4817889"/>
              <a:gd name="connsiteY1686" fmla="*/ 3276928 h 3867790"/>
              <a:gd name="connsiteX1687" fmla="*/ 4473857 w 4817889"/>
              <a:gd name="connsiteY1687" fmla="*/ 3287961 h 3867790"/>
              <a:gd name="connsiteX1688" fmla="*/ 4476338 w 4817889"/>
              <a:gd name="connsiteY1688" fmla="*/ 3298718 h 3867790"/>
              <a:gd name="connsiteX1689" fmla="*/ 4505147 w 4817889"/>
              <a:gd name="connsiteY1689" fmla="*/ 3319668 h 3867790"/>
              <a:gd name="connsiteX1690" fmla="*/ 4516445 w 4817889"/>
              <a:gd name="connsiteY1690" fmla="*/ 3332868 h 3867790"/>
              <a:gd name="connsiteX1691" fmla="*/ 4521425 w 4817889"/>
              <a:gd name="connsiteY1691" fmla="*/ 3350235 h 3867790"/>
              <a:gd name="connsiteX1692" fmla="*/ 4522255 w 4817889"/>
              <a:gd name="connsiteY1692" fmla="*/ 3351268 h 3867790"/>
              <a:gd name="connsiteX1693" fmla="*/ 4529079 w 4817889"/>
              <a:gd name="connsiteY1693" fmla="*/ 3358070 h 3867790"/>
              <a:gd name="connsiteX1694" fmla="*/ 4529229 w 4817889"/>
              <a:gd name="connsiteY1694" fmla="*/ 3358367 h 3867790"/>
              <a:gd name="connsiteX1695" fmla="*/ 4529245 w 4817889"/>
              <a:gd name="connsiteY1695" fmla="*/ 3358338 h 3867790"/>
              <a:gd name="connsiteX1696" fmla="*/ 4601866 w 4817889"/>
              <a:gd name="connsiteY1696" fmla="*/ 3441171 h 3867790"/>
              <a:gd name="connsiteX1697" fmla="*/ 4618491 w 4817889"/>
              <a:gd name="connsiteY1697" fmla="*/ 3467559 h 3867790"/>
              <a:gd name="connsiteX1698" fmla="*/ 4615410 w 4817889"/>
              <a:gd name="connsiteY1698" fmla="*/ 3479920 h 3867790"/>
              <a:gd name="connsiteX1699" fmla="*/ 4615666 w 4817889"/>
              <a:gd name="connsiteY1699" fmla="*/ 3480393 h 3867790"/>
              <a:gd name="connsiteX1700" fmla="*/ 4605713 w 4817889"/>
              <a:gd name="connsiteY1700" fmla="*/ 3487107 h 3867790"/>
              <a:gd name="connsiteX1701" fmla="*/ 4596387 w 4817889"/>
              <a:gd name="connsiteY1701" fmla="*/ 3495253 h 3867790"/>
              <a:gd name="connsiteX1702" fmla="*/ 4586953 w 4817889"/>
              <a:gd name="connsiteY1702" fmla="*/ 3487012 h 3867790"/>
              <a:gd name="connsiteX1703" fmla="*/ 4586953 w 4817889"/>
              <a:gd name="connsiteY1703" fmla="*/ 3486971 h 3867790"/>
              <a:gd name="connsiteX1704" fmla="*/ 4586759 w 4817889"/>
              <a:gd name="connsiteY1704" fmla="*/ 3487211 h 3867790"/>
              <a:gd name="connsiteX1705" fmla="*/ 4574856 w 4817889"/>
              <a:gd name="connsiteY1705" fmla="*/ 3473623 h 3867790"/>
              <a:gd name="connsiteX1706" fmla="*/ 4574776 w 4817889"/>
              <a:gd name="connsiteY1706" fmla="*/ 3473341 h 3867790"/>
              <a:gd name="connsiteX1707" fmla="*/ 4574754 w 4817889"/>
              <a:gd name="connsiteY1707" fmla="*/ 3473787 h 3867790"/>
              <a:gd name="connsiteX1708" fmla="*/ 4544204 w 4817889"/>
              <a:gd name="connsiteY1708" fmla="*/ 3434506 h 3867790"/>
              <a:gd name="connsiteX1709" fmla="*/ 4543877 w 4817889"/>
              <a:gd name="connsiteY1709" fmla="*/ 3434506 h 3867790"/>
              <a:gd name="connsiteX1710" fmla="*/ 4533664 w 4817889"/>
              <a:gd name="connsiteY1710" fmla="*/ 3422661 h 3867790"/>
              <a:gd name="connsiteX1711" fmla="*/ 4533272 w 4817889"/>
              <a:gd name="connsiteY1711" fmla="*/ 3422088 h 3867790"/>
              <a:gd name="connsiteX1712" fmla="*/ 4523811 w 4817889"/>
              <a:gd name="connsiteY1712" fmla="*/ 3415270 h 3867790"/>
              <a:gd name="connsiteX1713" fmla="*/ 4517902 w 4817889"/>
              <a:gd name="connsiteY1713" fmla="*/ 3405080 h 3867790"/>
              <a:gd name="connsiteX1714" fmla="*/ 4516642 w 4817889"/>
              <a:gd name="connsiteY1714" fmla="*/ 3404046 h 3867790"/>
              <a:gd name="connsiteX1715" fmla="*/ 4474088 w 4817889"/>
              <a:gd name="connsiteY1715" fmla="*/ 3365124 h 3867790"/>
              <a:gd name="connsiteX1716" fmla="*/ 4474189 w 4817889"/>
              <a:gd name="connsiteY1716" fmla="*/ 3364549 h 3867790"/>
              <a:gd name="connsiteX1717" fmla="*/ 4474136 w 4817889"/>
              <a:gd name="connsiteY1717" fmla="*/ 3364603 h 3867790"/>
              <a:gd name="connsiteX1718" fmla="*/ 4440255 w 4817889"/>
              <a:gd name="connsiteY1718" fmla="*/ 3334318 h 3867790"/>
              <a:gd name="connsiteX1719" fmla="*/ 4440570 w 4817889"/>
              <a:gd name="connsiteY1719" fmla="*/ 3334006 h 3867790"/>
              <a:gd name="connsiteX1720" fmla="*/ 4342330 w 4817889"/>
              <a:gd name="connsiteY1720" fmla="*/ 3246377 h 3867790"/>
              <a:gd name="connsiteX1721" fmla="*/ 4342023 w 4817889"/>
              <a:gd name="connsiteY1721" fmla="*/ 3246470 h 3867790"/>
              <a:gd name="connsiteX1722" fmla="*/ 4328386 w 4817889"/>
              <a:gd name="connsiteY1722" fmla="*/ 3236114 h 3867790"/>
              <a:gd name="connsiteX1723" fmla="*/ 4329571 w 4817889"/>
              <a:gd name="connsiteY1723" fmla="*/ 3235350 h 3867790"/>
              <a:gd name="connsiteX1724" fmla="*/ 4328425 w 4817889"/>
              <a:gd name="connsiteY1724" fmla="*/ 3235730 h 3867790"/>
              <a:gd name="connsiteX1725" fmla="*/ 4270852 w 4817889"/>
              <a:gd name="connsiteY1725" fmla="*/ 3188579 h 3867790"/>
              <a:gd name="connsiteX1726" fmla="*/ 4270035 w 4817889"/>
              <a:gd name="connsiteY1726" fmla="*/ 3188496 h 3867790"/>
              <a:gd name="connsiteX1727" fmla="*/ 4198618 w 4817889"/>
              <a:gd name="connsiteY1727" fmla="*/ 3136092 h 3867790"/>
              <a:gd name="connsiteX1728" fmla="*/ 4199185 w 4817889"/>
              <a:gd name="connsiteY1728" fmla="*/ 3135709 h 3867790"/>
              <a:gd name="connsiteX1729" fmla="*/ 4198717 w 4817889"/>
              <a:gd name="connsiteY1729" fmla="*/ 3135678 h 3867790"/>
              <a:gd name="connsiteX1730" fmla="*/ 4095599 w 4817889"/>
              <a:gd name="connsiteY1730" fmla="*/ 3071132 h 3867790"/>
              <a:gd name="connsiteX1731" fmla="*/ 4094894 w 4817889"/>
              <a:gd name="connsiteY1731" fmla="*/ 3069006 h 3867790"/>
              <a:gd name="connsiteX1732" fmla="*/ 4094894 w 4817889"/>
              <a:gd name="connsiteY1732" fmla="*/ 3071256 h 3867790"/>
              <a:gd name="connsiteX1733" fmla="*/ 4086395 w 4817889"/>
              <a:gd name="connsiteY1733" fmla="*/ 3081449 h 3867790"/>
              <a:gd name="connsiteX1734" fmla="*/ 4060900 w 4817889"/>
              <a:gd name="connsiteY1734" fmla="*/ 3095040 h 3867790"/>
              <a:gd name="connsiteX1735" fmla="*/ 4071098 w 4817889"/>
              <a:gd name="connsiteY1735" fmla="*/ 3147706 h 3867790"/>
              <a:gd name="connsiteX1736" fmla="*/ 4081296 w 4817889"/>
              <a:gd name="connsiteY1736" fmla="*/ 3176587 h 3867790"/>
              <a:gd name="connsiteX1737" fmla="*/ 4043902 w 4817889"/>
              <a:gd name="connsiteY1737" fmla="*/ 3186781 h 3867790"/>
              <a:gd name="connsiteX1738" fmla="*/ 3877330 w 4817889"/>
              <a:gd name="connsiteY1738" fmla="*/ 3129019 h 3867790"/>
              <a:gd name="connsiteX1739" fmla="*/ 3877668 w 4817889"/>
              <a:gd name="connsiteY1739" fmla="*/ 3128854 h 3867790"/>
              <a:gd name="connsiteX1740" fmla="*/ 3862047 w 4817889"/>
              <a:gd name="connsiteY1740" fmla="*/ 3123205 h 3867790"/>
              <a:gd name="connsiteX1741" fmla="*/ 3813484 w 4817889"/>
              <a:gd name="connsiteY1741" fmla="*/ 3107024 h 3867790"/>
              <a:gd name="connsiteX1742" fmla="*/ 3770954 w 4817889"/>
              <a:gd name="connsiteY1742" fmla="*/ 3108717 h 3867790"/>
              <a:gd name="connsiteX1743" fmla="*/ 3747138 w 4817889"/>
              <a:gd name="connsiteY1743" fmla="*/ 3135789 h 3867790"/>
              <a:gd name="connsiteX1744" fmla="*/ 3728425 w 4817889"/>
              <a:gd name="connsiteY1744" fmla="*/ 3142557 h 3867790"/>
              <a:gd name="connsiteX1745" fmla="*/ 3650170 w 4817889"/>
              <a:gd name="connsiteY1745" fmla="*/ 3113793 h 3867790"/>
              <a:gd name="connsiteX1746" fmla="*/ 3617848 w 4817889"/>
              <a:gd name="connsiteY1746" fmla="*/ 3107024 h 3867790"/>
              <a:gd name="connsiteX1747" fmla="*/ 3616147 w 4817889"/>
              <a:gd name="connsiteY1747" fmla="*/ 3144249 h 3867790"/>
              <a:gd name="connsiteX1748" fmla="*/ 3634860 w 4817889"/>
              <a:gd name="connsiteY1748" fmla="*/ 3154401 h 3867790"/>
              <a:gd name="connsiteX1749" fmla="*/ 3643366 w 4817889"/>
              <a:gd name="connsiteY1749" fmla="*/ 3159477 h 3867790"/>
              <a:gd name="connsiteX1750" fmla="*/ 3626354 w 4817889"/>
              <a:gd name="connsiteY1750" fmla="*/ 3245770 h 3867790"/>
              <a:gd name="connsiteX1751" fmla="*/ 3625429 w 4817889"/>
              <a:gd name="connsiteY1751" fmla="*/ 3245658 h 3867790"/>
              <a:gd name="connsiteX1752" fmla="*/ 3625849 w 4817889"/>
              <a:gd name="connsiteY1752" fmla="*/ 3246078 h 3867790"/>
              <a:gd name="connsiteX1753" fmla="*/ 3615763 w 4817889"/>
              <a:gd name="connsiteY1753" fmla="*/ 3271291 h 3867790"/>
              <a:gd name="connsiteX1754" fmla="*/ 3616004 w 4817889"/>
              <a:gd name="connsiteY1754" fmla="*/ 3271621 h 3867790"/>
              <a:gd name="connsiteX1755" fmla="*/ 3585352 w 4817889"/>
              <a:gd name="connsiteY1755" fmla="*/ 3281833 h 3867790"/>
              <a:gd name="connsiteX1756" fmla="*/ 3585258 w 4817889"/>
              <a:gd name="connsiteY1756" fmla="*/ 3281803 h 3867790"/>
              <a:gd name="connsiteX1757" fmla="*/ 3585576 w 4817889"/>
              <a:gd name="connsiteY1757" fmla="*/ 3282138 h 3867790"/>
              <a:gd name="connsiteX1758" fmla="*/ 3527800 w 4817889"/>
              <a:gd name="connsiteY1758" fmla="*/ 3322917 h 3867790"/>
              <a:gd name="connsiteX1759" fmla="*/ 3527424 w 4817889"/>
              <a:gd name="connsiteY1759" fmla="*/ 3323010 h 3867790"/>
              <a:gd name="connsiteX1760" fmla="*/ 3531172 w 4817889"/>
              <a:gd name="connsiteY1760" fmla="*/ 3330305 h 3867790"/>
              <a:gd name="connsiteX1761" fmla="*/ 3532444 w 4817889"/>
              <a:gd name="connsiteY1761" fmla="*/ 3336458 h 3867790"/>
              <a:gd name="connsiteX1762" fmla="*/ 3557879 w 4817889"/>
              <a:gd name="connsiteY1762" fmla="*/ 3392470 h 3867790"/>
              <a:gd name="connsiteX1763" fmla="*/ 3562966 w 4817889"/>
              <a:gd name="connsiteY1763" fmla="*/ 3397562 h 3867790"/>
              <a:gd name="connsiteX1764" fmla="*/ 3571445 w 4817889"/>
              <a:gd name="connsiteY1764" fmla="*/ 3414535 h 3867790"/>
              <a:gd name="connsiteX1765" fmla="*/ 3552792 w 4817889"/>
              <a:gd name="connsiteY1765" fmla="*/ 3414535 h 3867790"/>
              <a:gd name="connsiteX1766" fmla="*/ 3539226 w 4817889"/>
              <a:gd name="connsiteY1766" fmla="*/ 3411140 h 3867790"/>
              <a:gd name="connsiteX1767" fmla="*/ 3529052 w 4817889"/>
              <a:gd name="connsiteY1767" fmla="*/ 3453574 h 3867790"/>
              <a:gd name="connsiteX1768" fmla="*/ 3535835 w 4817889"/>
              <a:gd name="connsiteY1768" fmla="*/ 3485822 h 3867790"/>
              <a:gd name="connsiteX1769" fmla="*/ 3573140 w 4817889"/>
              <a:gd name="connsiteY1769" fmla="*/ 3535045 h 3867790"/>
              <a:gd name="connsiteX1770" fmla="*/ 3601968 w 4817889"/>
              <a:gd name="connsiteY1770" fmla="*/ 3572386 h 3867790"/>
              <a:gd name="connsiteX1771" fmla="*/ 3600272 w 4817889"/>
              <a:gd name="connsiteY1771" fmla="*/ 3599543 h 3867790"/>
              <a:gd name="connsiteX1772" fmla="*/ 3578228 w 4817889"/>
              <a:gd name="connsiteY1772" fmla="*/ 3596149 h 3867790"/>
              <a:gd name="connsiteX1773" fmla="*/ 3517183 w 4817889"/>
              <a:gd name="connsiteY1773" fmla="*/ 3582570 h 3867790"/>
              <a:gd name="connsiteX1774" fmla="*/ 3445963 w 4817889"/>
              <a:gd name="connsiteY1774" fmla="*/ 3528256 h 3867790"/>
              <a:gd name="connsiteX1775" fmla="*/ 3446632 w 4817889"/>
              <a:gd name="connsiteY1775" fmla="*/ 3527418 h 3867790"/>
              <a:gd name="connsiteX1776" fmla="*/ 3445595 w 4817889"/>
              <a:gd name="connsiteY1776" fmla="*/ 3527986 h 3867790"/>
              <a:gd name="connsiteX1777" fmla="*/ 3432977 w 4817889"/>
              <a:gd name="connsiteY1777" fmla="*/ 3523320 h 3867790"/>
              <a:gd name="connsiteX1778" fmla="*/ 3421917 w 4817889"/>
              <a:gd name="connsiteY1778" fmla="*/ 3516283 h 3867790"/>
              <a:gd name="connsiteX1779" fmla="*/ 3421881 w 4817889"/>
              <a:gd name="connsiteY1779" fmla="*/ 3516321 h 3867790"/>
              <a:gd name="connsiteX1780" fmla="*/ 3386002 w 4817889"/>
              <a:gd name="connsiteY1780" fmla="*/ 3492581 h 3867790"/>
              <a:gd name="connsiteX1781" fmla="*/ 3386112 w 4817889"/>
              <a:gd name="connsiteY1781" fmla="*/ 3492418 h 3867790"/>
              <a:gd name="connsiteX1782" fmla="*/ 3357044 w 4817889"/>
              <a:gd name="connsiteY1782" fmla="*/ 3464871 h 3867790"/>
              <a:gd name="connsiteX1783" fmla="*/ 3340903 w 4817889"/>
              <a:gd name="connsiteY1783" fmla="*/ 3452774 h 3867790"/>
              <a:gd name="connsiteX1784" fmla="*/ 3321943 w 4817889"/>
              <a:gd name="connsiteY1784" fmla="*/ 3445055 h 3867790"/>
              <a:gd name="connsiteX1785" fmla="*/ 3321912 w 4817889"/>
              <a:gd name="connsiteY1785" fmla="*/ 3445110 h 3867790"/>
              <a:gd name="connsiteX1786" fmla="*/ 3304879 w 4817889"/>
              <a:gd name="connsiteY1786" fmla="*/ 3463943 h 3867790"/>
              <a:gd name="connsiteX1787" fmla="*/ 3304371 w 4817889"/>
              <a:gd name="connsiteY1787" fmla="*/ 3463753 h 3867790"/>
              <a:gd name="connsiteX1788" fmla="*/ 3294625 w 4817889"/>
              <a:gd name="connsiteY1788" fmla="*/ 3475432 h 3867790"/>
              <a:gd name="connsiteX1789" fmla="*/ 3294716 w 4817889"/>
              <a:gd name="connsiteY1789" fmla="*/ 3475705 h 3867790"/>
              <a:gd name="connsiteX1790" fmla="*/ 3283079 w 4817889"/>
              <a:gd name="connsiteY1790" fmla="*/ 3492172 h 3867790"/>
              <a:gd name="connsiteX1791" fmla="*/ 3283082 w 4817889"/>
              <a:gd name="connsiteY1791" fmla="*/ 3492175 h 3867790"/>
              <a:gd name="connsiteX1792" fmla="*/ 3283048 w 4817889"/>
              <a:gd name="connsiteY1792" fmla="*/ 3492216 h 3867790"/>
              <a:gd name="connsiteX1793" fmla="*/ 3282669 w 4817889"/>
              <a:gd name="connsiteY1793" fmla="*/ 3492752 h 3867790"/>
              <a:gd name="connsiteX1794" fmla="*/ 3282594 w 4817889"/>
              <a:gd name="connsiteY1794" fmla="*/ 3492762 h 3867790"/>
              <a:gd name="connsiteX1795" fmla="*/ 3274540 w 4817889"/>
              <a:gd name="connsiteY1795" fmla="*/ 3502426 h 3867790"/>
              <a:gd name="connsiteX1796" fmla="*/ 3274166 w 4817889"/>
              <a:gd name="connsiteY1796" fmla="*/ 3502052 h 3867790"/>
              <a:gd name="connsiteX1797" fmla="*/ 3274221 w 4817889"/>
              <a:gd name="connsiteY1797" fmla="*/ 3502751 h 3867790"/>
              <a:gd name="connsiteX1798" fmla="*/ 3246986 w 4817889"/>
              <a:gd name="connsiteY1798" fmla="*/ 3516419 h 3867790"/>
              <a:gd name="connsiteX1799" fmla="*/ 3246936 w 4817889"/>
              <a:gd name="connsiteY1799" fmla="*/ 3516391 h 3867790"/>
              <a:gd name="connsiteX1800" fmla="*/ 3241758 w 4817889"/>
              <a:gd name="connsiteY1800" fmla="*/ 3521474 h 3867790"/>
              <a:gd name="connsiteX1801" fmla="*/ 3245584 w 4817889"/>
              <a:gd name="connsiteY1801" fmla="*/ 3539994 h 3867790"/>
              <a:gd name="connsiteX1802" fmla="*/ 3245494 w 4817889"/>
              <a:gd name="connsiteY1802" fmla="*/ 3540029 h 3867790"/>
              <a:gd name="connsiteX1803" fmla="*/ 3245494 w 4817889"/>
              <a:gd name="connsiteY1803" fmla="*/ 3556754 h 3867790"/>
              <a:gd name="connsiteX1804" fmla="*/ 3245227 w 4817889"/>
              <a:gd name="connsiteY1804" fmla="*/ 3556981 h 3867790"/>
              <a:gd name="connsiteX1805" fmla="*/ 3248577 w 4817889"/>
              <a:gd name="connsiteY1805" fmla="*/ 3573766 h 3867790"/>
              <a:gd name="connsiteX1806" fmla="*/ 3231672 w 4817889"/>
              <a:gd name="connsiteY1806" fmla="*/ 3597482 h 3867790"/>
              <a:gd name="connsiteX1807" fmla="*/ 3182649 w 4817889"/>
              <a:gd name="connsiteY1807" fmla="*/ 3595788 h 3867790"/>
              <a:gd name="connsiteX1808" fmla="*/ 3181756 w 4817889"/>
              <a:gd name="connsiteY1808" fmla="*/ 3595501 h 3867790"/>
              <a:gd name="connsiteX1809" fmla="*/ 3124634 w 4817889"/>
              <a:gd name="connsiteY1809" fmla="*/ 3595501 h 3867790"/>
              <a:gd name="connsiteX1810" fmla="*/ 3124452 w 4817889"/>
              <a:gd name="connsiteY1810" fmla="*/ 3595134 h 3867790"/>
              <a:gd name="connsiteX1811" fmla="*/ 3124761 w 4817889"/>
              <a:gd name="connsiteY1811" fmla="*/ 3596365 h 3867790"/>
              <a:gd name="connsiteX1812" fmla="*/ 3095776 w 4817889"/>
              <a:gd name="connsiteY1812" fmla="*/ 3655771 h 3867790"/>
              <a:gd name="connsiteX1813" fmla="*/ 3065086 w 4817889"/>
              <a:gd name="connsiteY1813" fmla="*/ 3747426 h 3867790"/>
              <a:gd name="connsiteX1814" fmla="*/ 3051446 w 4817889"/>
              <a:gd name="connsiteY1814" fmla="*/ 3755913 h 3867790"/>
              <a:gd name="connsiteX1815" fmla="*/ 3022462 w 4817889"/>
              <a:gd name="connsiteY1815" fmla="*/ 3730453 h 3867790"/>
              <a:gd name="connsiteX1816" fmla="*/ 2978132 w 4817889"/>
              <a:gd name="connsiteY1816" fmla="*/ 3710085 h 3867790"/>
              <a:gd name="connsiteX1817" fmla="*/ 2964492 w 4817889"/>
              <a:gd name="connsiteY1817" fmla="*/ 3727059 h 3867790"/>
              <a:gd name="connsiteX1818" fmla="*/ 2973017 w 4817889"/>
              <a:gd name="connsiteY1818" fmla="*/ 3745729 h 3867790"/>
              <a:gd name="connsiteX1819" fmla="*/ 3014496 w 4817889"/>
              <a:gd name="connsiteY1819" fmla="*/ 3792034 h 3867790"/>
              <a:gd name="connsiteX1820" fmla="*/ 3017294 w 4817889"/>
              <a:gd name="connsiteY1820" fmla="*/ 3813224 h 3867790"/>
              <a:gd name="connsiteX1821" fmla="*/ 3034777 w 4817889"/>
              <a:gd name="connsiteY1821" fmla="*/ 3826500 h 3867790"/>
              <a:gd name="connsiteX1822" fmla="*/ 3039362 w 4817889"/>
              <a:gd name="connsiteY1822" fmla="*/ 3835329 h 3867790"/>
              <a:gd name="connsiteX1823" fmla="*/ 3035872 w 4817889"/>
              <a:gd name="connsiteY1823" fmla="*/ 3848637 h 3867790"/>
              <a:gd name="connsiteX1824" fmla="*/ 3036076 w 4817889"/>
              <a:gd name="connsiteY1824" fmla="*/ 3848743 h 3867790"/>
              <a:gd name="connsiteX1825" fmla="*/ 3030974 w 4817889"/>
              <a:gd name="connsiteY1825" fmla="*/ 3855557 h 3867790"/>
              <a:gd name="connsiteX1826" fmla="*/ 3030692 w 4817889"/>
              <a:gd name="connsiteY1826" fmla="*/ 3855821 h 3867790"/>
              <a:gd name="connsiteX1827" fmla="*/ 3030705 w 4817889"/>
              <a:gd name="connsiteY1827" fmla="*/ 3855820 h 3867790"/>
              <a:gd name="connsiteX1828" fmla="*/ 3007884 w 4817889"/>
              <a:gd name="connsiteY1828" fmla="*/ 3860775 h 3867790"/>
              <a:gd name="connsiteX1829" fmla="*/ 3000522 w 4817889"/>
              <a:gd name="connsiteY1829" fmla="*/ 3855980 h 3867790"/>
              <a:gd name="connsiteX1830" fmla="*/ 2990485 w 4817889"/>
              <a:gd name="connsiteY1830" fmla="*/ 3854261 h 3867790"/>
              <a:gd name="connsiteX1831" fmla="*/ 2990380 w 4817889"/>
              <a:gd name="connsiteY1831" fmla="*/ 3854167 h 3867790"/>
              <a:gd name="connsiteX1832" fmla="*/ 2964263 w 4817889"/>
              <a:gd name="connsiteY1832" fmla="*/ 3862091 h 3867790"/>
              <a:gd name="connsiteX1833" fmla="*/ 2895017 w 4817889"/>
              <a:gd name="connsiteY1833" fmla="*/ 3826958 h 3867790"/>
              <a:gd name="connsiteX1834" fmla="*/ 2849013 w 4817889"/>
              <a:gd name="connsiteY1834" fmla="*/ 3813362 h 3867790"/>
              <a:gd name="connsiteX1835" fmla="*/ 2763820 w 4817889"/>
              <a:gd name="connsiteY1835" fmla="*/ 3798067 h 3867790"/>
              <a:gd name="connsiteX1836" fmla="*/ 2724632 w 4817889"/>
              <a:gd name="connsiteY1836" fmla="*/ 3779372 h 3867790"/>
              <a:gd name="connsiteX1837" fmla="*/ 2725001 w 4817889"/>
              <a:gd name="connsiteY1837" fmla="*/ 3778948 h 3867790"/>
              <a:gd name="connsiteX1838" fmla="*/ 2684386 w 4817889"/>
              <a:gd name="connsiteY1838" fmla="*/ 3755257 h 3867790"/>
              <a:gd name="connsiteX1839" fmla="*/ 2684158 w 4817889"/>
              <a:gd name="connsiteY1839" fmla="*/ 3755016 h 3867790"/>
              <a:gd name="connsiteX1840" fmla="*/ 2684419 w 4817889"/>
              <a:gd name="connsiteY1840" fmla="*/ 3755697 h 3867790"/>
              <a:gd name="connsiteX1841" fmla="*/ 2671009 w 4817889"/>
              <a:gd name="connsiteY1841" fmla="*/ 3749050 h 3867790"/>
              <a:gd name="connsiteX1842" fmla="*/ 2660363 w 4817889"/>
              <a:gd name="connsiteY1842" fmla="*/ 3738707 h 3867790"/>
              <a:gd name="connsiteX1843" fmla="*/ 2643278 w 4817889"/>
              <a:gd name="connsiteY1843" fmla="*/ 3732000 h 3867790"/>
              <a:gd name="connsiteX1844" fmla="*/ 2595922 w 4817889"/>
              <a:gd name="connsiteY1844" fmla="*/ 3703039 h 3867790"/>
              <a:gd name="connsiteX1845" fmla="*/ 2595647 w 4817889"/>
              <a:gd name="connsiteY1845" fmla="*/ 3702878 h 3867790"/>
              <a:gd name="connsiteX1846" fmla="*/ 2581337 w 4817889"/>
              <a:gd name="connsiteY1846" fmla="*/ 3700633 h 3867790"/>
              <a:gd name="connsiteX1847" fmla="*/ 2543162 w 4817889"/>
              <a:gd name="connsiteY1847" fmla="*/ 3680752 h 3867790"/>
              <a:gd name="connsiteX1848" fmla="*/ 2529376 w 4817889"/>
              <a:gd name="connsiteY1848" fmla="*/ 3672662 h 3867790"/>
              <a:gd name="connsiteX1849" fmla="*/ 2514572 w 4817889"/>
              <a:gd name="connsiteY1849" fmla="*/ 3667219 h 3867790"/>
              <a:gd name="connsiteX1850" fmla="*/ 2514283 w 4817889"/>
              <a:gd name="connsiteY1850" fmla="*/ 3667297 h 3867790"/>
              <a:gd name="connsiteX1851" fmla="*/ 2456456 w 4817889"/>
              <a:gd name="connsiteY1851" fmla="*/ 3674105 h 3867790"/>
              <a:gd name="connsiteX1852" fmla="*/ 2456115 w 4817889"/>
              <a:gd name="connsiteY1852" fmla="*/ 3673714 h 3867790"/>
              <a:gd name="connsiteX1853" fmla="*/ 2456147 w 4817889"/>
              <a:gd name="connsiteY1853" fmla="*/ 3674369 h 3867790"/>
              <a:gd name="connsiteX1854" fmla="*/ 2439155 w 4817889"/>
              <a:gd name="connsiteY1854" fmla="*/ 3674369 h 3867790"/>
              <a:gd name="connsiteX1855" fmla="*/ 2335507 w 4817889"/>
              <a:gd name="connsiteY1855" fmla="*/ 3601297 h 3867790"/>
              <a:gd name="connsiteX1856" fmla="*/ 2279434 w 4817889"/>
              <a:gd name="connsiteY1856" fmla="*/ 3586003 h 3867790"/>
              <a:gd name="connsiteX1857" fmla="*/ 2221663 w 4817889"/>
              <a:gd name="connsiteY1857" fmla="*/ 3558813 h 3867790"/>
              <a:gd name="connsiteX1858" fmla="*/ 2141803 w 4817889"/>
              <a:gd name="connsiteY1858" fmla="*/ 3526526 h 3867790"/>
              <a:gd name="connsiteX1859" fmla="*/ 2325311 w 4817889"/>
              <a:gd name="connsiteY1859" fmla="*/ 3710055 h 3867790"/>
              <a:gd name="connsiteX1860" fmla="*/ 2258646 w 4817889"/>
              <a:gd name="connsiteY1860" fmla="*/ 3672298 h 3867790"/>
              <a:gd name="connsiteX1861" fmla="*/ 2245509 w 4817889"/>
              <a:gd name="connsiteY1861" fmla="*/ 3655749 h 3867790"/>
              <a:gd name="connsiteX1862" fmla="*/ 2233179 w 4817889"/>
              <a:gd name="connsiteY1862" fmla="*/ 3656422 h 3867790"/>
              <a:gd name="connsiteX1863" fmla="*/ 2204828 w 4817889"/>
              <a:gd name="connsiteY1863" fmla="*/ 3638727 h 3867790"/>
              <a:gd name="connsiteX1864" fmla="*/ 2204819 w 4817889"/>
              <a:gd name="connsiteY1864" fmla="*/ 3638329 h 3867790"/>
              <a:gd name="connsiteX1865" fmla="*/ 2204329 w 4817889"/>
              <a:gd name="connsiteY1865" fmla="*/ 3638552 h 3867790"/>
              <a:gd name="connsiteX1866" fmla="*/ 2122888 w 4817889"/>
              <a:gd name="connsiteY1866" fmla="*/ 3585986 h 3867790"/>
              <a:gd name="connsiteX1867" fmla="*/ 2121237 w 4817889"/>
              <a:gd name="connsiteY1867" fmla="*/ 3584685 h 3867790"/>
              <a:gd name="connsiteX1868" fmla="*/ 2080115 w 4817889"/>
              <a:gd name="connsiteY1868" fmla="*/ 3564592 h 3867790"/>
              <a:gd name="connsiteX1869" fmla="*/ 2039942 w 4817889"/>
              <a:gd name="connsiteY1869" fmla="*/ 3539928 h 3867790"/>
              <a:gd name="connsiteX1870" fmla="*/ 2039776 w 4817889"/>
              <a:gd name="connsiteY1870" fmla="*/ 3540014 h 3867790"/>
              <a:gd name="connsiteX1871" fmla="*/ 1994061 w 4817889"/>
              <a:gd name="connsiteY1871" fmla="*/ 3509306 h 3867790"/>
              <a:gd name="connsiteX1872" fmla="*/ 1993738 w 4817889"/>
              <a:gd name="connsiteY1872" fmla="*/ 3508438 h 3867790"/>
              <a:gd name="connsiteX1873" fmla="*/ 1993650 w 4817889"/>
              <a:gd name="connsiteY1873" fmla="*/ 3509585 h 3867790"/>
              <a:gd name="connsiteX1874" fmla="*/ 1942855 w 4817889"/>
              <a:gd name="connsiteY1874" fmla="*/ 3485823 h 3867790"/>
              <a:gd name="connsiteX1875" fmla="*/ 1942408 w 4817889"/>
              <a:gd name="connsiteY1875" fmla="*/ 3485285 h 3867790"/>
              <a:gd name="connsiteX1876" fmla="*/ 1942444 w 4817889"/>
              <a:gd name="connsiteY1876" fmla="*/ 3485422 h 3867790"/>
              <a:gd name="connsiteX1877" fmla="*/ 1828712 w 4817889"/>
              <a:gd name="connsiteY1877" fmla="*/ 3436313 h 3867790"/>
              <a:gd name="connsiteX1878" fmla="*/ 1679333 w 4817889"/>
              <a:gd name="connsiteY1878" fmla="*/ 3349950 h 3867790"/>
              <a:gd name="connsiteX1879" fmla="*/ 1630106 w 4817889"/>
              <a:gd name="connsiteY1879" fmla="*/ 3329629 h 3867790"/>
              <a:gd name="connsiteX1880" fmla="*/ 1630530 w 4817889"/>
              <a:gd name="connsiteY1880" fmla="*/ 3329128 h 3867790"/>
              <a:gd name="connsiteX1881" fmla="*/ 1630134 w 4817889"/>
              <a:gd name="connsiteY1881" fmla="*/ 3329137 h 3867790"/>
              <a:gd name="connsiteX1882" fmla="*/ 1606250 w 4817889"/>
              <a:gd name="connsiteY1882" fmla="*/ 3295385 h 3867790"/>
              <a:gd name="connsiteX1883" fmla="*/ 1609558 w 4817889"/>
              <a:gd name="connsiteY1883" fmla="*/ 3292112 h 3867790"/>
              <a:gd name="connsiteX1884" fmla="*/ 1607810 w 4817889"/>
              <a:gd name="connsiteY1884" fmla="*/ 3292112 h 3867790"/>
              <a:gd name="connsiteX1885" fmla="*/ 1607474 w 4817889"/>
              <a:gd name="connsiteY1885" fmla="*/ 3291929 h 3867790"/>
              <a:gd name="connsiteX1886" fmla="*/ 1607732 w 4817889"/>
              <a:gd name="connsiteY1886" fmla="*/ 3292356 h 3867790"/>
              <a:gd name="connsiteX1887" fmla="*/ 1606024 w 4817889"/>
              <a:gd name="connsiteY1887" fmla="*/ 3295773 h 3867790"/>
              <a:gd name="connsiteX1888" fmla="*/ 1588938 w 4817889"/>
              <a:gd name="connsiteY1888" fmla="*/ 3294065 h 3867790"/>
              <a:gd name="connsiteX1889" fmla="*/ 1588938 w 4817889"/>
              <a:gd name="connsiteY1889" fmla="*/ 3293810 h 3867790"/>
              <a:gd name="connsiteX1890" fmla="*/ 1578074 w 4817889"/>
              <a:gd name="connsiteY1890" fmla="*/ 3296850 h 3867790"/>
              <a:gd name="connsiteX1891" fmla="*/ 1510837 w 4817889"/>
              <a:gd name="connsiteY1891" fmla="*/ 3273412 h 3867790"/>
              <a:gd name="connsiteX1892" fmla="*/ 1471699 w 4817889"/>
              <a:gd name="connsiteY1892" fmla="*/ 3253064 h 3867790"/>
              <a:gd name="connsiteX1893" fmla="*/ 1472130 w 4817889"/>
              <a:gd name="connsiteY1893" fmla="*/ 3252468 h 3867790"/>
              <a:gd name="connsiteX1894" fmla="*/ 1471953 w 4817889"/>
              <a:gd name="connsiteY1894" fmla="*/ 3252202 h 3867790"/>
              <a:gd name="connsiteX1895" fmla="*/ 1471789 w 4817889"/>
              <a:gd name="connsiteY1895" fmla="*/ 3252692 h 3867790"/>
              <a:gd name="connsiteX1896" fmla="*/ 1444596 w 4817889"/>
              <a:gd name="connsiteY1896" fmla="*/ 3254387 h 3867790"/>
              <a:gd name="connsiteX1897" fmla="*/ 1363016 w 4817889"/>
              <a:gd name="connsiteY1897" fmla="*/ 3256083 h 3867790"/>
              <a:gd name="connsiteX1898" fmla="*/ 1133708 w 4817889"/>
              <a:gd name="connsiteY1898" fmla="*/ 3173020 h 3867790"/>
              <a:gd name="connsiteX1899" fmla="*/ 1115011 w 4817889"/>
              <a:gd name="connsiteY1899" fmla="*/ 3123861 h 3867790"/>
              <a:gd name="connsiteX1900" fmla="*/ 1115427 w 4817889"/>
              <a:gd name="connsiteY1900" fmla="*/ 3123973 h 3867790"/>
              <a:gd name="connsiteX1901" fmla="*/ 1114655 w 4817889"/>
              <a:gd name="connsiteY1901" fmla="*/ 3123617 h 3867790"/>
              <a:gd name="connsiteX1902" fmla="*/ 1117846 w 4817889"/>
              <a:gd name="connsiteY1902" fmla="*/ 3111657 h 3867790"/>
              <a:gd name="connsiteX1903" fmla="*/ 1114697 w 4817889"/>
              <a:gd name="connsiteY1903" fmla="*/ 3099851 h 3867790"/>
              <a:gd name="connsiteX1904" fmla="*/ 1109958 w 4817889"/>
              <a:gd name="connsiteY1904" fmla="*/ 3099851 h 3867790"/>
              <a:gd name="connsiteX1905" fmla="*/ 1109054 w 4817889"/>
              <a:gd name="connsiteY1905" fmla="*/ 3099612 h 3867790"/>
              <a:gd name="connsiteX1906" fmla="*/ 1110260 w 4817889"/>
              <a:gd name="connsiteY1906" fmla="*/ 3100164 h 3867790"/>
              <a:gd name="connsiteX1907" fmla="*/ 1048932 w 4817889"/>
              <a:gd name="connsiteY1907" fmla="*/ 3084755 h 3867790"/>
              <a:gd name="connsiteX1908" fmla="*/ 1021666 w 4817889"/>
              <a:gd name="connsiteY1908" fmla="*/ 3071058 h 3867790"/>
              <a:gd name="connsiteX1909" fmla="*/ 1022021 w 4817889"/>
              <a:gd name="connsiteY1909" fmla="*/ 3071098 h 3867790"/>
              <a:gd name="connsiteX1910" fmla="*/ 1021638 w 4817889"/>
              <a:gd name="connsiteY1910" fmla="*/ 3070997 h 3867790"/>
              <a:gd name="connsiteX1911" fmla="*/ 987661 w 4817889"/>
              <a:gd name="connsiteY1911" fmla="*/ 3040445 h 3867790"/>
              <a:gd name="connsiteX1912" fmla="*/ 987692 w 4817889"/>
              <a:gd name="connsiteY1912" fmla="*/ 3040434 h 3867790"/>
              <a:gd name="connsiteX1913" fmla="*/ 987653 w 4817889"/>
              <a:gd name="connsiteY1913" fmla="*/ 3040428 h 3867790"/>
              <a:gd name="connsiteX1914" fmla="*/ 1000144 w 4817889"/>
              <a:gd name="connsiteY1914" fmla="*/ 3019563 h 3867790"/>
              <a:gd name="connsiteX1915" fmla="*/ 1016297 w 4817889"/>
              <a:gd name="connsiteY1915" fmla="*/ 3001426 h 3867790"/>
              <a:gd name="connsiteX1916" fmla="*/ 1016297 w 4817889"/>
              <a:gd name="connsiteY1916" fmla="*/ 2994988 h 3867790"/>
              <a:gd name="connsiteX1917" fmla="*/ 1016021 w 4817889"/>
              <a:gd name="connsiteY1917" fmla="*/ 2994988 h 3867790"/>
              <a:gd name="connsiteX1918" fmla="*/ 1021127 w 4817889"/>
              <a:gd name="connsiteY1918" fmla="*/ 2959190 h 3867790"/>
              <a:gd name="connsiteX1919" fmla="*/ 1022824 w 4817889"/>
              <a:gd name="connsiteY1919" fmla="*/ 2960894 h 3867790"/>
              <a:gd name="connsiteX1920" fmla="*/ 1023428 w 4817889"/>
              <a:gd name="connsiteY1920" fmla="*/ 2962304 h 3867790"/>
              <a:gd name="connsiteX1921" fmla="*/ 1023428 w 4817889"/>
              <a:gd name="connsiteY1921" fmla="*/ 2960920 h 3867790"/>
              <a:gd name="connsiteX1922" fmla="*/ 1023985 w 4817889"/>
              <a:gd name="connsiteY1922" fmla="*/ 2960440 h 3867790"/>
              <a:gd name="connsiteX1923" fmla="*/ 1021670 w 4817889"/>
              <a:gd name="connsiteY1923" fmla="*/ 2959282 h 3867790"/>
              <a:gd name="connsiteX1924" fmla="*/ 1021670 w 4817889"/>
              <a:gd name="connsiteY1924" fmla="*/ 2867627 h 3867790"/>
              <a:gd name="connsiteX1925" fmla="*/ 1021825 w 4817889"/>
              <a:gd name="connsiteY1925" fmla="*/ 2867591 h 3867790"/>
              <a:gd name="connsiteX1926" fmla="*/ 1021288 w 4817889"/>
              <a:gd name="connsiteY1926" fmla="*/ 2867417 h 3867790"/>
              <a:gd name="connsiteX1927" fmla="*/ 957403 w 4817889"/>
              <a:gd name="connsiteY1927" fmla="*/ 2836663 h 3867790"/>
              <a:gd name="connsiteX1928" fmla="*/ 941797 w 4817889"/>
              <a:gd name="connsiteY1928" fmla="*/ 2821145 h 3867790"/>
              <a:gd name="connsiteX1929" fmla="*/ 940005 w 4817889"/>
              <a:gd name="connsiteY1929" fmla="*/ 2820013 h 3867790"/>
              <a:gd name="connsiteX1930" fmla="*/ 921432 w 4817889"/>
              <a:gd name="connsiteY1930" fmla="*/ 2808161 h 3867790"/>
              <a:gd name="connsiteX1931" fmla="*/ 921516 w 4817889"/>
              <a:gd name="connsiteY1931" fmla="*/ 2807906 h 3867790"/>
              <a:gd name="connsiteX1932" fmla="*/ 891284 w 4817889"/>
              <a:gd name="connsiteY1932" fmla="*/ 2796024 h 3867790"/>
              <a:gd name="connsiteX1933" fmla="*/ 805750 w 4817889"/>
              <a:gd name="connsiteY1933" fmla="*/ 2748482 h 3867790"/>
              <a:gd name="connsiteX1934" fmla="*/ 769977 w 4817889"/>
              <a:gd name="connsiteY1934" fmla="*/ 2731492 h 3867790"/>
              <a:gd name="connsiteX1935" fmla="*/ 758052 w 4817889"/>
              <a:gd name="connsiteY1935" fmla="*/ 2707708 h 3867790"/>
              <a:gd name="connsiteX1936" fmla="*/ 758366 w 4817889"/>
              <a:gd name="connsiteY1936" fmla="*/ 2707795 h 3867790"/>
              <a:gd name="connsiteX1937" fmla="*/ 758571 w 4817889"/>
              <a:gd name="connsiteY1937" fmla="*/ 2696369 h 3867790"/>
              <a:gd name="connsiteX1938" fmla="*/ 760021 w 4817889"/>
              <a:gd name="connsiteY1938" fmla="*/ 2690576 h 3867790"/>
              <a:gd name="connsiteX1939" fmla="*/ 764949 w 4817889"/>
              <a:gd name="connsiteY1939" fmla="*/ 2686051 h 3867790"/>
              <a:gd name="connsiteX1940" fmla="*/ 764826 w 4817889"/>
              <a:gd name="connsiteY1940" fmla="*/ 2686031 h 3867790"/>
              <a:gd name="connsiteX1941" fmla="*/ 776658 w 4817889"/>
              <a:gd name="connsiteY1941" fmla="*/ 2667654 h 3867790"/>
              <a:gd name="connsiteX1942" fmla="*/ 776463 w 4817889"/>
              <a:gd name="connsiteY1942" fmla="*/ 2667054 h 3867790"/>
              <a:gd name="connsiteX1943" fmla="*/ 798392 w 4817889"/>
              <a:gd name="connsiteY1943" fmla="*/ 2591529 h 3867790"/>
              <a:gd name="connsiteX1944" fmla="*/ 798408 w 4817889"/>
              <a:gd name="connsiteY1944" fmla="*/ 2590827 h 3867790"/>
              <a:gd name="connsiteX1945" fmla="*/ 805230 w 4817889"/>
              <a:gd name="connsiteY1945" fmla="*/ 2568722 h 3867790"/>
              <a:gd name="connsiteX1946" fmla="*/ 806900 w 4817889"/>
              <a:gd name="connsiteY1946" fmla="*/ 2566511 h 3867790"/>
              <a:gd name="connsiteX1947" fmla="*/ 829698 w 4817889"/>
              <a:gd name="connsiteY1947" fmla="*/ 2504554 h 3867790"/>
              <a:gd name="connsiteX1948" fmla="*/ 829250 w 4817889"/>
              <a:gd name="connsiteY1948" fmla="*/ 2504554 h 3867790"/>
              <a:gd name="connsiteX1949" fmla="*/ 851622 w 4817889"/>
              <a:gd name="connsiteY1949" fmla="*/ 2499184 h 3867790"/>
              <a:gd name="connsiteX1950" fmla="*/ 851622 w 4817889"/>
              <a:gd name="connsiteY1950" fmla="*/ 2502322 h 3867790"/>
              <a:gd name="connsiteX1951" fmla="*/ 851825 w 4817889"/>
              <a:gd name="connsiteY1951" fmla="*/ 2502349 h 3867790"/>
              <a:gd name="connsiteX1952" fmla="*/ 851825 w 4817889"/>
              <a:gd name="connsiteY1952" fmla="*/ 2499092 h 3867790"/>
              <a:gd name="connsiteX1953" fmla="*/ 840422 w 4817889"/>
              <a:gd name="connsiteY1953" fmla="*/ 2482438 h 3867790"/>
              <a:gd name="connsiteX1954" fmla="*/ 839724 w 4817889"/>
              <a:gd name="connsiteY1954" fmla="*/ 2482351 h 3867790"/>
              <a:gd name="connsiteX1955" fmla="*/ 834623 w 4817889"/>
              <a:gd name="connsiteY1955" fmla="*/ 2475532 h 3867790"/>
              <a:gd name="connsiteX1956" fmla="*/ 835187 w 4817889"/>
              <a:gd name="connsiteY1956" fmla="*/ 2474740 h 3867790"/>
              <a:gd name="connsiteX1957" fmla="*/ 834705 w 4817889"/>
              <a:gd name="connsiteY1957" fmla="*/ 2475021 h 3867790"/>
              <a:gd name="connsiteX1958" fmla="*/ 798825 w 4817889"/>
              <a:gd name="connsiteY1958" fmla="*/ 2434748 h 3867790"/>
              <a:gd name="connsiteX1959" fmla="*/ 798970 w 4817889"/>
              <a:gd name="connsiteY1959" fmla="*/ 2434793 h 3867790"/>
              <a:gd name="connsiteX1960" fmla="*/ 798750 w 4817889"/>
              <a:gd name="connsiteY1960" fmla="*/ 2434672 h 3867790"/>
              <a:gd name="connsiteX1961" fmla="*/ 786820 w 4817889"/>
              <a:gd name="connsiteY1961" fmla="*/ 2427893 h 3867790"/>
              <a:gd name="connsiteX1962" fmla="*/ 786137 w 4817889"/>
              <a:gd name="connsiteY1962" fmla="*/ 2427294 h 3867790"/>
              <a:gd name="connsiteX1963" fmla="*/ 747438 w 4817889"/>
              <a:gd name="connsiteY1963" fmla="*/ 2416566 h 3867790"/>
              <a:gd name="connsiteX1964" fmla="*/ 710617 w 4817889"/>
              <a:gd name="connsiteY1964" fmla="*/ 2400623 h 3867790"/>
              <a:gd name="connsiteX1965" fmla="*/ 710347 w 4817889"/>
              <a:gd name="connsiteY1965" fmla="*/ 2400740 h 3867790"/>
              <a:gd name="connsiteX1966" fmla="*/ 576142 w 4817889"/>
              <a:gd name="connsiteY1966" fmla="*/ 2332397 h 3867790"/>
              <a:gd name="connsiteX1967" fmla="*/ 577842 w 4817889"/>
              <a:gd name="connsiteY1967" fmla="*/ 2310187 h 3867790"/>
              <a:gd name="connsiteX1968" fmla="*/ 578149 w 4817889"/>
              <a:gd name="connsiteY1968" fmla="*/ 2310037 h 3867790"/>
              <a:gd name="connsiteX1969" fmla="*/ 586885 w 4817889"/>
              <a:gd name="connsiteY1969" fmla="*/ 2294678 h 3867790"/>
              <a:gd name="connsiteX1970" fmla="*/ 599821 w 4817889"/>
              <a:gd name="connsiteY1970" fmla="*/ 2279921 h 3867790"/>
              <a:gd name="connsiteX1971" fmla="*/ 599883 w 4817889"/>
              <a:gd name="connsiteY1971" fmla="*/ 2279957 h 3867790"/>
              <a:gd name="connsiteX1972" fmla="*/ 599799 w 4817889"/>
              <a:gd name="connsiteY1972" fmla="*/ 2279652 h 3867790"/>
              <a:gd name="connsiteX1973" fmla="*/ 599159 w 4817889"/>
              <a:gd name="connsiteY1973" fmla="*/ 2273276 h 3867790"/>
              <a:gd name="connsiteX1974" fmla="*/ 594763 w 4817889"/>
              <a:gd name="connsiteY1974" fmla="*/ 2269518 h 3867790"/>
              <a:gd name="connsiteX1975" fmla="*/ 594763 w 4817889"/>
              <a:gd name="connsiteY1975" fmla="*/ 2270077 h 3867790"/>
              <a:gd name="connsiteX1976" fmla="*/ 541726 w 4817889"/>
              <a:gd name="connsiteY1976" fmla="*/ 2258207 h 3867790"/>
              <a:gd name="connsiteX1977" fmla="*/ 541576 w 4817889"/>
              <a:gd name="connsiteY1977" fmla="*/ 2257688 h 3867790"/>
              <a:gd name="connsiteX1978" fmla="*/ 532184 w 4817889"/>
              <a:gd name="connsiteY1978" fmla="*/ 2257482 h 3867790"/>
              <a:gd name="connsiteX1979" fmla="*/ 525187 w 4817889"/>
              <a:gd name="connsiteY1979" fmla="*/ 2251048 h 3867790"/>
              <a:gd name="connsiteX1980" fmla="*/ 524804 w 4817889"/>
              <a:gd name="connsiteY1980" fmla="*/ 2251282 h 3867790"/>
              <a:gd name="connsiteX1981" fmla="*/ 489149 w 4817889"/>
              <a:gd name="connsiteY1981" fmla="*/ 2239275 h 3867790"/>
              <a:gd name="connsiteX1982" fmla="*/ 488918 w 4817889"/>
              <a:gd name="connsiteY1982" fmla="*/ 2239156 h 3867790"/>
              <a:gd name="connsiteX1983" fmla="*/ 489164 w 4817889"/>
              <a:gd name="connsiteY1983" fmla="*/ 2239648 h 3867790"/>
              <a:gd name="connsiteX1984" fmla="*/ 465894 w 4817889"/>
              <a:gd name="connsiteY1984" fmla="*/ 2234279 h 3867790"/>
              <a:gd name="connsiteX1985" fmla="*/ 466720 w 4817889"/>
              <a:gd name="connsiteY1985" fmla="*/ 2233763 h 3867790"/>
              <a:gd name="connsiteX1986" fmla="*/ 465374 w 4817889"/>
              <a:gd name="connsiteY1986" fmla="*/ 2234129 h 3867790"/>
              <a:gd name="connsiteX1987" fmla="*/ 407639 w 4817889"/>
              <a:gd name="connsiteY1987" fmla="*/ 2223837 h 3867790"/>
              <a:gd name="connsiteX1988" fmla="*/ 407685 w 4817889"/>
              <a:gd name="connsiteY1988" fmla="*/ 2223431 h 3867790"/>
              <a:gd name="connsiteX1989" fmla="*/ 343407 w 4817889"/>
              <a:gd name="connsiteY1989" fmla="*/ 2205287 h 3867790"/>
              <a:gd name="connsiteX1990" fmla="*/ 343220 w 4817889"/>
              <a:gd name="connsiteY1990" fmla="*/ 2205310 h 3867790"/>
              <a:gd name="connsiteX1991" fmla="*/ 188476 w 4817889"/>
              <a:gd name="connsiteY1991" fmla="*/ 2166309 h 3867790"/>
              <a:gd name="connsiteX1992" fmla="*/ 190175 w 4817889"/>
              <a:gd name="connsiteY1992" fmla="*/ 2159526 h 3867790"/>
              <a:gd name="connsiteX1993" fmla="*/ 300704 w 4817889"/>
              <a:gd name="connsiteY1993" fmla="*/ 2171396 h 3867790"/>
              <a:gd name="connsiteX1994" fmla="*/ 414626 w 4817889"/>
              <a:gd name="connsiteY1994" fmla="*/ 2193441 h 3867790"/>
              <a:gd name="connsiteX1995" fmla="*/ 448629 w 4817889"/>
              <a:gd name="connsiteY1995" fmla="*/ 2191745 h 3867790"/>
              <a:gd name="connsiteX1996" fmla="*/ 491147 w 4817889"/>
              <a:gd name="connsiteY1996" fmla="*/ 2196831 h 3867790"/>
              <a:gd name="connsiteX1997" fmla="*/ 508148 w 4817889"/>
              <a:gd name="connsiteY1997" fmla="*/ 2188353 h 3867790"/>
              <a:gd name="connsiteX1998" fmla="*/ 458837 w 4817889"/>
              <a:gd name="connsiteY1998" fmla="*/ 2130699 h 3867790"/>
              <a:gd name="connsiteX1999" fmla="*/ 443532 w 4817889"/>
              <a:gd name="connsiteY1999" fmla="*/ 2120525 h 3867790"/>
              <a:gd name="connsiteX2000" fmla="*/ 453730 w 4817889"/>
              <a:gd name="connsiteY2000" fmla="*/ 2108655 h 3867790"/>
              <a:gd name="connsiteX2001" fmla="*/ 480945 w 4817889"/>
              <a:gd name="connsiteY2001" fmla="*/ 2103568 h 3867790"/>
              <a:gd name="connsiteX2002" fmla="*/ 542153 w 4817889"/>
              <a:gd name="connsiteY2002" fmla="*/ 2103568 h 3867790"/>
              <a:gd name="connsiteX2003" fmla="*/ 494547 w 4817889"/>
              <a:gd name="connsiteY2003" fmla="*/ 2074741 h 3867790"/>
              <a:gd name="connsiteX2004" fmla="*/ 474142 w 4817889"/>
              <a:gd name="connsiteY2004" fmla="*/ 2056089 h 3867790"/>
              <a:gd name="connsiteX2005" fmla="*/ 496248 w 4817889"/>
              <a:gd name="connsiteY2005" fmla="*/ 2032349 h 3867790"/>
              <a:gd name="connsiteX2006" fmla="*/ 572757 w 4817889"/>
              <a:gd name="connsiteY2006" fmla="*/ 2032349 h 3867790"/>
              <a:gd name="connsiteX2007" fmla="*/ 579562 w 4817889"/>
              <a:gd name="connsiteY2007" fmla="*/ 2034044 h 3867790"/>
              <a:gd name="connsiteX2008" fmla="*/ 615264 w 4817889"/>
              <a:gd name="connsiteY2008" fmla="*/ 2025566 h 3867790"/>
              <a:gd name="connsiteX2009" fmla="*/ 637362 w 4817889"/>
              <a:gd name="connsiteY2009" fmla="*/ 2017087 h 3867790"/>
              <a:gd name="connsiteX2010" fmla="*/ 721575 w 4817889"/>
              <a:gd name="connsiteY2010" fmla="*/ 2002303 h 3867790"/>
              <a:gd name="connsiteX2011" fmla="*/ 747697 w 4817889"/>
              <a:gd name="connsiteY2011" fmla="*/ 1990064 h 3867790"/>
              <a:gd name="connsiteX2012" fmla="*/ 747733 w 4817889"/>
              <a:gd name="connsiteY2012" fmla="*/ 1989956 h 3867790"/>
              <a:gd name="connsiteX2013" fmla="*/ 751132 w 4817889"/>
              <a:gd name="connsiteY2013" fmla="*/ 1989956 h 3867790"/>
              <a:gd name="connsiteX2014" fmla="*/ 751762 w 4817889"/>
              <a:gd name="connsiteY2014" fmla="*/ 1990462 h 3867790"/>
              <a:gd name="connsiteX2015" fmla="*/ 751411 w 4817889"/>
              <a:gd name="connsiteY2015" fmla="*/ 1989595 h 3867790"/>
              <a:gd name="connsiteX2016" fmla="*/ 765010 w 4817889"/>
              <a:gd name="connsiteY2016" fmla="*/ 1950407 h 3867790"/>
              <a:gd name="connsiteX2017" fmla="*/ 765097 w 4817889"/>
              <a:gd name="connsiteY2017" fmla="*/ 1950314 h 3867790"/>
              <a:gd name="connsiteX2018" fmla="*/ 759020 w 4817889"/>
              <a:gd name="connsiteY2018" fmla="*/ 1931391 h 3867790"/>
              <a:gd name="connsiteX2019" fmla="*/ 766883 w 4817889"/>
              <a:gd name="connsiteY2019" fmla="*/ 1914779 h 3867790"/>
              <a:gd name="connsiteX2020" fmla="*/ 788982 w 4817889"/>
              <a:gd name="connsiteY2020" fmla="*/ 1909668 h 3867790"/>
              <a:gd name="connsiteX2021" fmla="*/ 788720 w 4817889"/>
              <a:gd name="connsiteY2021" fmla="*/ 1910196 h 3867790"/>
              <a:gd name="connsiteX2022" fmla="*/ 793562 w 4817889"/>
              <a:gd name="connsiteY2022" fmla="*/ 1908597 h 3867790"/>
              <a:gd name="connsiteX2023" fmla="*/ 793461 w 4817889"/>
              <a:gd name="connsiteY2023" fmla="*/ 1908417 h 3867790"/>
              <a:gd name="connsiteX2024" fmla="*/ 805363 w 4817889"/>
              <a:gd name="connsiteY2024" fmla="*/ 1891545 h 3867790"/>
              <a:gd name="connsiteX2025" fmla="*/ 805401 w 4817889"/>
              <a:gd name="connsiteY2025" fmla="*/ 1891508 h 3867790"/>
              <a:gd name="connsiteX2026" fmla="*/ 805230 w 4817889"/>
              <a:gd name="connsiteY2026" fmla="*/ 1891564 h 3867790"/>
              <a:gd name="connsiteX2027" fmla="*/ 659276 w 4817889"/>
              <a:gd name="connsiteY2027" fmla="*/ 1805012 h 3867790"/>
              <a:gd name="connsiteX2028" fmla="*/ 627780 w 4817889"/>
              <a:gd name="connsiteY2028" fmla="*/ 1753700 h 3867790"/>
              <a:gd name="connsiteX2029" fmla="*/ 647395 w 4817889"/>
              <a:gd name="connsiteY2029" fmla="*/ 1726946 h 3867790"/>
              <a:gd name="connsiteX2030" fmla="*/ 647374 w 4817889"/>
              <a:gd name="connsiteY2030" fmla="*/ 1726617 h 3867790"/>
              <a:gd name="connsiteX2031" fmla="*/ 647374 w 4817889"/>
              <a:gd name="connsiteY2031" fmla="*/ 1721548 h 3867790"/>
              <a:gd name="connsiteX2032" fmla="*/ 647432 w 4817889"/>
              <a:gd name="connsiteY2032" fmla="*/ 1721381 h 3867790"/>
              <a:gd name="connsiteX2033" fmla="*/ 647255 w 4817889"/>
              <a:gd name="connsiteY2033" fmla="*/ 1721559 h 3867790"/>
              <a:gd name="connsiteX2034" fmla="*/ 640441 w 4817889"/>
              <a:gd name="connsiteY2034" fmla="*/ 1702764 h 3867790"/>
              <a:gd name="connsiteX2035" fmla="*/ 640402 w 4817889"/>
              <a:gd name="connsiteY2035" fmla="*/ 1702764 h 3867790"/>
              <a:gd name="connsiteX2036" fmla="*/ 628437 w 4817889"/>
              <a:gd name="connsiteY2036" fmla="*/ 1707761 h 3867790"/>
              <a:gd name="connsiteX2037" fmla="*/ 603100 w 4817889"/>
              <a:gd name="connsiteY2037" fmla="*/ 1689155 h 3867790"/>
              <a:gd name="connsiteX2038" fmla="*/ 543606 w 4817889"/>
              <a:gd name="connsiteY2038" fmla="*/ 1662012 h 3867790"/>
              <a:gd name="connsiteX2039" fmla="*/ 453503 w 4817889"/>
              <a:gd name="connsiteY2039" fmla="*/ 1604328 h 3867790"/>
              <a:gd name="connsiteX2040" fmla="*/ 411007 w 4817889"/>
              <a:gd name="connsiteY2040" fmla="*/ 1567015 h 3867790"/>
              <a:gd name="connsiteX2041" fmla="*/ 351511 w 4817889"/>
              <a:gd name="connsiteY2041" fmla="*/ 1533083 h 3867790"/>
              <a:gd name="connsiteX2042" fmla="*/ 268200 w 4817889"/>
              <a:gd name="connsiteY2042" fmla="*/ 1507607 h 3867790"/>
              <a:gd name="connsiteX2043" fmla="*/ 259701 w 4817889"/>
              <a:gd name="connsiteY2043" fmla="*/ 1492351 h 3867790"/>
              <a:gd name="connsiteX2044" fmla="*/ 264799 w 4817889"/>
              <a:gd name="connsiteY2044" fmla="*/ 1461859 h 3867790"/>
              <a:gd name="connsiteX2045" fmla="*/ 263100 w 4817889"/>
              <a:gd name="connsiteY2045" fmla="*/ 1456777 h 3867790"/>
              <a:gd name="connsiteX2046" fmla="*/ 218901 w 4817889"/>
              <a:gd name="connsiteY2046" fmla="*/ 1405894 h 3867790"/>
              <a:gd name="connsiteX2047" fmla="*/ 219924 w 4817889"/>
              <a:gd name="connsiteY2047" fmla="*/ 1404961 h 3867790"/>
              <a:gd name="connsiteX2048" fmla="*/ 218671 w 4817889"/>
              <a:gd name="connsiteY2048" fmla="*/ 1405685 h 3867790"/>
              <a:gd name="connsiteX2049" fmla="*/ 213526 w 4817889"/>
              <a:gd name="connsiteY2049" fmla="*/ 1375099 h 3867790"/>
              <a:gd name="connsiteX2050" fmla="*/ 213962 w 4817889"/>
              <a:gd name="connsiteY2050" fmla="*/ 1374901 h 3867790"/>
              <a:gd name="connsiteX2051" fmla="*/ 213528 w 4817889"/>
              <a:gd name="connsiteY2051" fmla="*/ 1374762 h 3867790"/>
              <a:gd name="connsiteX2052" fmla="*/ 213528 w 4817889"/>
              <a:gd name="connsiteY2052" fmla="*/ 1357928 h 3867790"/>
              <a:gd name="connsiteX2053" fmla="*/ 213674 w 4817889"/>
              <a:gd name="connsiteY2053" fmla="*/ 1357835 h 3867790"/>
              <a:gd name="connsiteX2054" fmla="*/ 209734 w 4817889"/>
              <a:gd name="connsiteY2054" fmla="*/ 1337157 h 3867790"/>
              <a:gd name="connsiteX2055" fmla="*/ 202043 w 4817889"/>
              <a:gd name="connsiteY2055" fmla="*/ 1317729 h 3867790"/>
              <a:gd name="connsiteX2056" fmla="*/ 201894 w 4817889"/>
              <a:gd name="connsiteY2056" fmla="*/ 1317676 h 3867790"/>
              <a:gd name="connsiteX2057" fmla="*/ 201894 w 4817889"/>
              <a:gd name="connsiteY2057" fmla="*/ 1305783 h 3867790"/>
              <a:gd name="connsiteX2058" fmla="*/ 202214 w 4817889"/>
              <a:gd name="connsiteY2058" fmla="*/ 1305272 h 3867790"/>
              <a:gd name="connsiteX2059" fmla="*/ 201947 w 4817889"/>
              <a:gd name="connsiteY2059" fmla="*/ 1305388 h 3867790"/>
              <a:gd name="connsiteX2060" fmla="*/ 191924 w 4817889"/>
              <a:gd name="connsiteY2060" fmla="*/ 1276761 h 3867790"/>
              <a:gd name="connsiteX2061" fmla="*/ 192709 w 4817889"/>
              <a:gd name="connsiteY2061" fmla="*/ 1277126 h 3867790"/>
              <a:gd name="connsiteX2062" fmla="*/ 192044 w 4817889"/>
              <a:gd name="connsiteY2062" fmla="*/ 1276429 h 3867790"/>
              <a:gd name="connsiteX2063" fmla="*/ 192044 w 4817889"/>
              <a:gd name="connsiteY2063" fmla="*/ 1271864 h 3867790"/>
              <a:gd name="connsiteX2064" fmla="*/ 191733 w 4817889"/>
              <a:gd name="connsiteY2064" fmla="*/ 1271609 h 3867790"/>
              <a:gd name="connsiteX2065" fmla="*/ 184885 w 4817889"/>
              <a:gd name="connsiteY2065" fmla="*/ 1248131 h 3867790"/>
              <a:gd name="connsiteX2066" fmla="*/ 186778 w 4817889"/>
              <a:gd name="connsiteY2066" fmla="*/ 1248866 h 3867790"/>
              <a:gd name="connsiteX2067" fmla="*/ 185379 w 4817889"/>
              <a:gd name="connsiteY2067" fmla="*/ 1247687 h 3867790"/>
              <a:gd name="connsiteX2068" fmla="*/ 178780 w 4817889"/>
              <a:gd name="connsiteY2068" fmla="*/ 1236233 h 3867790"/>
              <a:gd name="connsiteX2069" fmla="*/ 178160 w 4817889"/>
              <a:gd name="connsiteY2069" fmla="*/ 1236136 h 3867790"/>
              <a:gd name="connsiteX2070" fmla="*/ 193424 w 4817889"/>
              <a:gd name="connsiteY2070" fmla="*/ 1205395 h 3867790"/>
              <a:gd name="connsiteX2071" fmla="*/ 329126 w 4817889"/>
              <a:gd name="connsiteY2071" fmla="*/ 1195187 h 3867790"/>
              <a:gd name="connsiteX2072" fmla="*/ 345580 w 4817889"/>
              <a:gd name="connsiteY2072" fmla="*/ 1198762 h 3867790"/>
              <a:gd name="connsiteX2073" fmla="*/ 347705 w 4817889"/>
              <a:gd name="connsiteY2073" fmla="*/ 1206805 h 3867790"/>
              <a:gd name="connsiteX2074" fmla="*/ 348406 w 4817889"/>
              <a:gd name="connsiteY2074" fmla="*/ 1206803 h 3867790"/>
              <a:gd name="connsiteX2075" fmla="*/ 348680 w 4817889"/>
              <a:gd name="connsiteY2075" fmla="*/ 1207037 h 3867790"/>
              <a:gd name="connsiteX2076" fmla="*/ 359703 w 4817889"/>
              <a:gd name="connsiteY2076" fmla="*/ 1199902 h 3867790"/>
              <a:gd name="connsiteX2077" fmla="*/ 372108 w 4817889"/>
              <a:gd name="connsiteY2077" fmla="*/ 1200323 h 3867790"/>
              <a:gd name="connsiteX2078" fmla="*/ 372477 w 4817889"/>
              <a:gd name="connsiteY2078" fmla="*/ 1200582 h 3867790"/>
              <a:gd name="connsiteX2079" fmla="*/ 371931 w 4817889"/>
              <a:gd name="connsiteY2079" fmla="*/ 1199790 h 3867790"/>
              <a:gd name="connsiteX2080" fmla="*/ 383761 w 4817889"/>
              <a:gd name="connsiteY2080" fmla="*/ 1154178 h 3867790"/>
              <a:gd name="connsiteX2081" fmla="*/ 384063 w 4817889"/>
              <a:gd name="connsiteY2081" fmla="*/ 1154450 h 3867790"/>
              <a:gd name="connsiteX2082" fmla="*/ 384063 w 4817889"/>
              <a:gd name="connsiteY2082" fmla="*/ 1154374 h 3867790"/>
              <a:gd name="connsiteX2083" fmla="*/ 384063 w 4817889"/>
              <a:gd name="connsiteY2083" fmla="*/ 1147884 h 3867790"/>
              <a:gd name="connsiteX2084" fmla="*/ 383961 w 4817889"/>
              <a:gd name="connsiteY2084" fmla="*/ 1147923 h 3867790"/>
              <a:gd name="connsiteX2085" fmla="*/ 370328 w 4817889"/>
              <a:gd name="connsiteY2085" fmla="*/ 1144523 h 3867790"/>
              <a:gd name="connsiteX2086" fmla="*/ 326030 w 4817889"/>
              <a:gd name="connsiteY2086" fmla="*/ 1110519 h 3867790"/>
              <a:gd name="connsiteX2087" fmla="*/ 303865 w 4817889"/>
              <a:gd name="connsiteY2087" fmla="*/ 1076516 h 3867790"/>
              <a:gd name="connsiteX2088" fmla="*/ 300454 w 4817889"/>
              <a:gd name="connsiteY2088" fmla="*/ 1066313 h 3867790"/>
              <a:gd name="connsiteX2089" fmla="*/ 281699 w 4817889"/>
              <a:gd name="connsiteY2089" fmla="*/ 1071415 h 3867790"/>
              <a:gd name="connsiteX2090" fmla="*/ 213532 w 4817889"/>
              <a:gd name="connsiteY2090" fmla="*/ 1054409 h 3867790"/>
              <a:gd name="connsiteX2091" fmla="*/ 214013 w 4817889"/>
              <a:gd name="connsiteY2091" fmla="*/ 1053883 h 3867790"/>
              <a:gd name="connsiteX2092" fmla="*/ 207266 w 4817889"/>
              <a:gd name="connsiteY2092" fmla="*/ 1038682 h 3867790"/>
              <a:gd name="connsiteX2093" fmla="*/ 207281 w 4817889"/>
              <a:gd name="connsiteY2093" fmla="*/ 1038669 h 3867790"/>
              <a:gd name="connsiteX2094" fmla="*/ 206982 w 4817889"/>
              <a:gd name="connsiteY2094" fmla="*/ 1038745 h 3867790"/>
              <a:gd name="connsiteX2095" fmla="*/ 189541 w 4817889"/>
              <a:gd name="connsiteY2095" fmla="*/ 1009016 h 3867790"/>
              <a:gd name="connsiteX2096" fmla="*/ 191637 w 4817889"/>
              <a:gd name="connsiteY2096" fmla="*/ 996447 h 3867790"/>
              <a:gd name="connsiteX2097" fmla="*/ 175827 w 4817889"/>
              <a:gd name="connsiteY2097" fmla="*/ 993915 h 3867790"/>
              <a:gd name="connsiteX2098" fmla="*/ 141019 w 4817889"/>
              <a:gd name="connsiteY2098" fmla="*/ 1015140 h 3867790"/>
              <a:gd name="connsiteX2099" fmla="*/ 116229 w 4817889"/>
              <a:gd name="connsiteY2099" fmla="*/ 1019910 h 3867790"/>
              <a:gd name="connsiteX2100" fmla="*/ 108925 w 4817889"/>
              <a:gd name="connsiteY2100" fmla="*/ 1013542 h 3867790"/>
              <a:gd name="connsiteX2101" fmla="*/ 108626 w 4817889"/>
              <a:gd name="connsiteY2101" fmla="*/ 1013684 h 3867790"/>
              <a:gd name="connsiteX2102" fmla="*/ 39010 w 4817889"/>
              <a:gd name="connsiteY2102" fmla="*/ 908360 h 3867790"/>
              <a:gd name="connsiteX2103" fmla="*/ 39523 w 4817889"/>
              <a:gd name="connsiteY2103" fmla="*/ 907900 h 3867790"/>
              <a:gd name="connsiteX2104" fmla="*/ 38915 w 4817889"/>
              <a:gd name="connsiteY2104" fmla="*/ 908063 h 3867790"/>
              <a:gd name="connsiteX2105" fmla="*/ 37216 w 4817889"/>
              <a:gd name="connsiteY2105" fmla="*/ 902943 h 3867790"/>
              <a:gd name="connsiteX2106" fmla="*/ 37485 w 4817889"/>
              <a:gd name="connsiteY2106" fmla="*/ 902403 h 3867790"/>
              <a:gd name="connsiteX2107" fmla="*/ 37096 w 4817889"/>
              <a:gd name="connsiteY2107" fmla="*/ 902687 h 3867790"/>
              <a:gd name="connsiteX2108" fmla="*/ 21996 w 4817889"/>
              <a:gd name="connsiteY2108" fmla="*/ 884786 h 3867790"/>
              <a:gd name="connsiteX2109" fmla="*/ 23571 w 4817889"/>
              <a:gd name="connsiteY2109" fmla="*/ 884895 h 3867790"/>
              <a:gd name="connsiteX2110" fmla="*/ 22130 w 4817889"/>
              <a:gd name="connsiteY2110" fmla="*/ 884174 h 3867790"/>
              <a:gd name="connsiteX2111" fmla="*/ 28920 w 4817889"/>
              <a:gd name="connsiteY2111" fmla="*/ 833219 h 3867790"/>
              <a:gd name="connsiteX2112" fmla="*/ 91720 w 4817889"/>
              <a:gd name="connsiteY2112" fmla="*/ 809435 h 3867790"/>
              <a:gd name="connsiteX2113" fmla="*/ 92010 w 4817889"/>
              <a:gd name="connsiteY2113" fmla="*/ 809413 h 3867790"/>
              <a:gd name="connsiteX2114" fmla="*/ 91811 w 4817889"/>
              <a:gd name="connsiteY2114" fmla="*/ 809375 h 3867790"/>
              <a:gd name="connsiteX2115" fmla="*/ 213625 w 4817889"/>
              <a:gd name="connsiteY2115" fmla="*/ 773827 h 3867790"/>
              <a:gd name="connsiteX2116" fmla="*/ 213547 w 4817889"/>
              <a:gd name="connsiteY2116" fmla="*/ 774464 h 3867790"/>
              <a:gd name="connsiteX2117" fmla="*/ 213929 w 4817889"/>
              <a:gd name="connsiteY2117" fmla="*/ 774075 h 3867790"/>
              <a:gd name="connsiteX2118" fmla="*/ 254327 w 4817889"/>
              <a:gd name="connsiteY2118" fmla="*/ 763976 h 3867790"/>
              <a:gd name="connsiteX2119" fmla="*/ 254327 w 4817889"/>
              <a:gd name="connsiteY2119" fmla="*/ 767342 h 3867790"/>
              <a:gd name="connsiteX2120" fmla="*/ 254607 w 4817889"/>
              <a:gd name="connsiteY2120" fmla="*/ 768022 h 3867790"/>
              <a:gd name="connsiteX2121" fmla="*/ 254607 w 4817889"/>
              <a:gd name="connsiteY2121" fmla="*/ 763788 h 3867790"/>
              <a:gd name="connsiteX2122" fmla="*/ 261412 w 4817889"/>
              <a:gd name="connsiteY2122" fmla="*/ 760388 h 3867790"/>
              <a:gd name="connsiteX2123" fmla="*/ 262012 w 4817889"/>
              <a:gd name="connsiteY2123" fmla="*/ 760191 h 3867790"/>
              <a:gd name="connsiteX2124" fmla="*/ 269522 w 4817889"/>
              <a:gd name="connsiteY2124" fmla="*/ 750130 h 3867790"/>
              <a:gd name="connsiteX2125" fmla="*/ 265240 w 4817889"/>
              <a:gd name="connsiteY2125" fmla="*/ 716122 h 3867790"/>
              <a:gd name="connsiteX2126" fmla="*/ 266931 w 4817889"/>
              <a:gd name="connsiteY2126" fmla="*/ 702523 h 3867790"/>
              <a:gd name="connsiteX2127" fmla="*/ 267714 w 4817889"/>
              <a:gd name="connsiteY2127" fmla="*/ 702326 h 3867790"/>
              <a:gd name="connsiteX2128" fmla="*/ 266563 w 4817889"/>
              <a:gd name="connsiteY2128" fmla="*/ 702326 h 3867790"/>
              <a:gd name="connsiteX2129" fmla="*/ 258081 w 4817889"/>
              <a:gd name="connsiteY2129" fmla="*/ 701066 h 3867790"/>
              <a:gd name="connsiteX2130" fmla="*/ 254721 w 4817889"/>
              <a:gd name="connsiteY2130" fmla="*/ 692330 h 3867790"/>
              <a:gd name="connsiteX2131" fmla="*/ 254458 w 4817889"/>
              <a:gd name="connsiteY2131" fmla="*/ 692384 h 3867790"/>
              <a:gd name="connsiteX2132" fmla="*/ 249743 w 4817889"/>
              <a:gd name="connsiteY2132" fmla="*/ 686101 h 3867790"/>
              <a:gd name="connsiteX2133" fmla="*/ 249694 w 4817889"/>
              <a:gd name="connsiteY2133" fmla="*/ 686126 h 3867790"/>
              <a:gd name="connsiteX2134" fmla="*/ 249659 w 4817889"/>
              <a:gd name="connsiteY2134" fmla="*/ 685987 h 3867790"/>
              <a:gd name="connsiteX2135" fmla="*/ 249313 w 4817889"/>
              <a:gd name="connsiteY2135" fmla="*/ 685527 h 3867790"/>
              <a:gd name="connsiteX2136" fmla="*/ 249313 w 4817889"/>
              <a:gd name="connsiteY2136" fmla="*/ 684659 h 3867790"/>
              <a:gd name="connsiteX2137" fmla="*/ 245952 w 4817889"/>
              <a:gd name="connsiteY2137" fmla="*/ 671728 h 3867790"/>
              <a:gd name="connsiteX2138" fmla="*/ 283427 w 4817889"/>
              <a:gd name="connsiteY2138" fmla="*/ 656576 h 3867790"/>
              <a:gd name="connsiteX2139" fmla="*/ 283796 w 4817889"/>
              <a:gd name="connsiteY2139" fmla="*/ 656954 h 3867790"/>
              <a:gd name="connsiteX2140" fmla="*/ 295260 w 4817889"/>
              <a:gd name="connsiteY2140" fmla="*/ 650446 h 3867790"/>
              <a:gd name="connsiteX2141" fmla="*/ 296273 w 4817889"/>
              <a:gd name="connsiteY2141" fmla="*/ 650327 h 3867790"/>
              <a:gd name="connsiteX2142" fmla="*/ 295340 w 4817889"/>
              <a:gd name="connsiteY2142" fmla="*/ 650077 h 3867790"/>
              <a:gd name="connsiteX2143" fmla="*/ 300454 w 4817889"/>
              <a:gd name="connsiteY2143" fmla="*/ 614194 h 3867790"/>
              <a:gd name="connsiteX2144" fmla="*/ 337925 w 4817889"/>
              <a:gd name="connsiteY2144" fmla="*/ 627865 h 3867790"/>
              <a:gd name="connsiteX2145" fmla="*/ 363457 w 4817889"/>
              <a:gd name="connsiteY2145" fmla="*/ 612486 h 3867790"/>
              <a:gd name="connsiteX2146" fmla="*/ 433264 w 4817889"/>
              <a:gd name="connsiteY2146" fmla="*/ 619318 h 3867790"/>
              <a:gd name="connsiteX2147" fmla="*/ 458806 w 4817889"/>
              <a:gd name="connsiteY2147" fmla="*/ 614194 h 3867790"/>
              <a:gd name="connsiteX2148" fmla="*/ 470728 w 4817889"/>
              <a:gd name="connsiteY2148" fmla="*/ 610565 h 3867790"/>
              <a:gd name="connsiteX2149" fmla="*/ 477542 w 4817889"/>
              <a:gd name="connsiteY2149" fmla="*/ 621023 h 3867790"/>
              <a:gd name="connsiteX2150" fmla="*/ 477048 w 4817889"/>
              <a:gd name="connsiteY2150" fmla="*/ 621481 h 3867790"/>
              <a:gd name="connsiteX2151" fmla="*/ 477682 w 4817889"/>
              <a:gd name="connsiteY2151" fmla="*/ 621375 h 3867790"/>
              <a:gd name="connsiteX2152" fmla="*/ 482767 w 4817889"/>
              <a:gd name="connsiteY2152" fmla="*/ 621375 h 3867790"/>
              <a:gd name="connsiteX2153" fmla="*/ 483407 w 4817889"/>
              <a:gd name="connsiteY2153" fmla="*/ 621079 h 3867790"/>
              <a:gd name="connsiteX2154" fmla="*/ 482899 w 4817889"/>
              <a:gd name="connsiteY2154" fmla="*/ 621015 h 3867790"/>
              <a:gd name="connsiteX2155" fmla="*/ 513325 w 4817889"/>
              <a:gd name="connsiteY2155" fmla="*/ 615896 h 3867790"/>
              <a:gd name="connsiteX2156" fmla="*/ 513141 w 4817889"/>
              <a:gd name="connsiteY2156" fmla="*/ 616454 h 3867790"/>
              <a:gd name="connsiteX2157" fmla="*/ 513285 w 4817889"/>
              <a:gd name="connsiteY2157" fmla="*/ 616309 h 3867790"/>
              <a:gd name="connsiteX2158" fmla="*/ 542111 w 4817889"/>
              <a:gd name="connsiteY2158" fmla="*/ 617997 h 3867790"/>
              <a:gd name="connsiteX2159" fmla="*/ 542173 w 4817889"/>
              <a:gd name="connsiteY2159" fmla="*/ 618039 h 3867790"/>
              <a:gd name="connsiteX2160" fmla="*/ 541967 w 4817889"/>
              <a:gd name="connsiteY2160" fmla="*/ 617529 h 3867790"/>
              <a:gd name="connsiteX2161" fmla="*/ 587748 w 4817889"/>
              <a:gd name="connsiteY2161" fmla="*/ 609055 h 3867790"/>
              <a:gd name="connsiteX2162" fmla="*/ 587883 w 4817889"/>
              <a:gd name="connsiteY2162" fmla="*/ 609055 h 3867790"/>
              <a:gd name="connsiteX2163" fmla="*/ 582713 w 4817889"/>
              <a:gd name="connsiteY2163" fmla="*/ 587720 h 3867790"/>
              <a:gd name="connsiteX2164" fmla="*/ 618569 w 4817889"/>
              <a:gd name="connsiteY2164" fmla="*/ 570243 h 3867790"/>
              <a:gd name="connsiteX2165" fmla="*/ 724017 w 4817889"/>
              <a:gd name="connsiteY2165" fmla="*/ 571946 h 3867790"/>
              <a:gd name="connsiteX2166" fmla="*/ 742711 w 4817889"/>
              <a:gd name="connsiteY2166" fmla="*/ 565137 h 3867790"/>
              <a:gd name="connsiteX2167" fmla="*/ 761407 w 4817889"/>
              <a:gd name="connsiteY2167" fmla="*/ 558327 h 3867790"/>
              <a:gd name="connsiteX2168" fmla="*/ 831106 w 4817889"/>
              <a:gd name="connsiteY2168" fmla="*/ 514067 h 3867790"/>
              <a:gd name="connsiteX2169" fmla="*/ 863403 w 4817889"/>
              <a:gd name="connsiteY2169" fmla="*/ 503853 h 3867790"/>
              <a:gd name="connsiteX2170" fmla="*/ 904205 w 4817889"/>
              <a:gd name="connsiteY2170" fmla="*/ 493639 h 3867790"/>
              <a:gd name="connsiteX2171" fmla="*/ 967318 w 4817889"/>
              <a:gd name="connsiteY2171" fmla="*/ 467307 h 3867790"/>
              <a:gd name="connsiteX2172" fmla="*/ 992612 w 4817889"/>
              <a:gd name="connsiteY2172" fmla="*/ 471509 h 3867790"/>
              <a:gd name="connsiteX2173" fmla="*/ 1050424 w 4817889"/>
              <a:gd name="connsiteY2173" fmla="*/ 474914 h 3867790"/>
              <a:gd name="connsiteX2174" fmla="*/ 1065724 w 4817889"/>
              <a:gd name="connsiteY2174" fmla="*/ 476616 h 3867790"/>
              <a:gd name="connsiteX2175" fmla="*/ 1121826 w 4817889"/>
              <a:gd name="connsiteY2175" fmla="*/ 480021 h 3867790"/>
              <a:gd name="connsiteX2176" fmla="*/ 1150725 w 4817889"/>
              <a:gd name="connsiteY2176" fmla="*/ 486830 h 3867790"/>
              <a:gd name="connsiteX2177" fmla="*/ 1150696 w 4817889"/>
              <a:gd name="connsiteY2177" fmla="*/ 487291 h 3867790"/>
              <a:gd name="connsiteX2178" fmla="*/ 1150759 w 4817889"/>
              <a:gd name="connsiteY2178" fmla="*/ 487166 h 3867790"/>
              <a:gd name="connsiteX2179" fmla="*/ 1155905 w 4817889"/>
              <a:gd name="connsiteY2179" fmla="*/ 482048 h 3867790"/>
              <a:gd name="connsiteX2180" fmla="*/ 1155967 w 4817889"/>
              <a:gd name="connsiteY2180" fmla="*/ 482108 h 3867790"/>
              <a:gd name="connsiteX2181" fmla="*/ 1155913 w 4817889"/>
              <a:gd name="connsiteY2181" fmla="*/ 481958 h 3867790"/>
              <a:gd name="connsiteX2182" fmla="*/ 1157609 w 4817889"/>
              <a:gd name="connsiteY2182" fmla="*/ 478566 h 3867790"/>
              <a:gd name="connsiteX2183" fmla="*/ 1174606 w 4817889"/>
              <a:gd name="connsiteY2183" fmla="*/ 451436 h 3867790"/>
              <a:gd name="connsiteX2184" fmla="*/ 1183102 w 4817889"/>
              <a:gd name="connsiteY2184" fmla="*/ 483653 h 3867790"/>
              <a:gd name="connsiteX2185" fmla="*/ 1193293 w 4817889"/>
              <a:gd name="connsiteY2185" fmla="*/ 497219 h 3867790"/>
              <a:gd name="connsiteX2186" fmla="*/ 1221323 w 4817889"/>
              <a:gd name="connsiteY2186" fmla="*/ 500822 h 3867790"/>
              <a:gd name="connsiteX2187" fmla="*/ 1248987 w 4817889"/>
              <a:gd name="connsiteY2187" fmla="*/ 505633 h 3867790"/>
              <a:gd name="connsiteX2188" fmla="*/ 1250678 w 4817889"/>
              <a:gd name="connsiteY2188" fmla="*/ 498774 h 3867790"/>
              <a:gd name="connsiteX2189" fmla="*/ 1250773 w 4817889"/>
              <a:gd name="connsiteY2189" fmla="*/ 498755 h 3867790"/>
              <a:gd name="connsiteX2190" fmla="*/ 1250773 w 4817889"/>
              <a:gd name="connsiteY2190" fmla="*/ 477146 h 3867790"/>
              <a:gd name="connsiteX2191" fmla="*/ 1251385 w 4817889"/>
              <a:gd name="connsiteY2191" fmla="*/ 476942 h 3867790"/>
              <a:gd name="connsiteX2192" fmla="*/ 1250694 w 4817889"/>
              <a:gd name="connsiteY2192" fmla="*/ 476771 h 3867790"/>
              <a:gd name="connsiteX2193" fmla="*/ 1260945 w 4817889"/>
              <a:gd name="connsiteY2193" fmla="*/ 429247 h 3867790"/>
              <a:gd name="connsiteX2194" fmla="*/ 1261478 w 4817889"/>
              <a:gd name="connsiteY2194" fmla="*/ 429512 h 3867790"/>
              <a:gd name="connsiteX2195" fmla="*/ 1261380 w 4817889"/>
              <a:gd name="connsiteY2195" fmla="*/ 429398 h 3867790"/>
              <a:gd name="connsiteX2196" fmla="*/ 1087666 w 4817889"/>
              <a:gd name="connsiteY2196" fmla="*/ 305648 h 3867790"/>
              <a:gd name="connsiteX2197" fmla="*/ 1085963 w 4817889"/>
              <a:gd name="connsiteY2197" fmla="*/ 276830 h 3867790"/>
              <a:gd name="connsiteX2198" fmla="*/ 1087251 w 4817889"/>
              <a:gd name="connsiteY2198" fmla="*/ 276534 h 3867790"/>
              <a:gd name="connsiteX2199" fmla="*/ 1086104 w 4817889"/>
              <a:gd name="connsiteY2199" fmla="*/ 276295 h 3867790"/>
              <a:gd name="connsiteX2200" fmla="*/ 1109839 w 4817889"/>
              <a:gd name="connsiteY2200" fmla="*/ 259210 h 3867790"/>
              <a:gd name="connsiteX2201" fmla="*/ 1110275 w 4817889"/>
              <a:gd name="connsiteY2201" fmla="*/ 259740 h 3867790"/>
              <a:gd name="connsiteX2202" fmla="*/ 1110179 w 4817889"/>
              <a:gd name="connsiteY2202" fmla="*/ 259267 h 3867790"/>
              <a:gd name="connsiteX2203" fmla="*/ 1137373 w 4817889"/>
              <a:gd name="connsiteY2203" fmla="*/ 262659 h 3867790"/>
              <a:gd name="connsiteX2204" fmla="*/ 1237642 w 4817889"/>
              <a:gd name="connsiteY2204" fmla="*/ 347469 h 3867790"/>
              <a:gd name="connsiteX2205" fmla="*/ 1254216 w 4817889"/>
              <a:gd name="connsiteY2205" fmla="*/ 357859 h 3867790"/>
              <a:gd name="connsiteX2206" fmla="*/ 1273119 w 4817889"/>
              <a:gd name="connsiteY2206" fmla="*/ 364358 h 3867790"/>
              <a:gd name="connsiteX2207" fmla="*/ 1279863 w 4817889"/>
              <a:gd name="connsiteY2207" fmla="*/ 347407 h 3867790"/>
              <a:gd name="connsiteX2208" fmla="*/ 1280467 w 4817889"/>
              <a:gd name="connsiteY2208" fmla="*/ 347186 h 3867790"/>
              <a:gd name="connsiteX2209" fmla="*/ 1283710 w 4817889"/>
              <a:gd name="connsiteY2209" fmla="*/ 331305 h 3867790"/>
              <a:gd name="connsiteX2210" fmla="*/ 1292168 w 4817889"/>
              <a:gd name="connsiteY2210" fmla="*/ 317293 h 3867790"/>
              <a:gd name="connsiteX2211" fmla="*/ 1291950 w 4817889"/>
              <a:gd name="connsiteY2211" fmla="*/ 317188 h 3867790"/>
              <a:gd name="connsiteX2212" fmla="*/ 1322532 w 4817889"/>
              <a:gd name="connsiteY2212" fmla="*/ 305356 h 3867790"/>
              <a:gd name="connsiteX2213" fmla="*/ 1342783 w 4817889"/>
              <a:gd name="connsiteY2213" fmla="*/ 303665 h 3867790"/>
              <a:gd name="connsiteX2214" fmla="*/ 1354676 w 4817889"/>
              <a:gd name="connsiteY2214" fmla="*/ 295212 h 3867790"/>
              <a:gd name="connsiteX2215" fmla="*/ 1446419 w 4817889"/>
              <a:gd name="connsiteY2215" fmla="*/ 276618 h 3867790"/>
              <a:gd name="connsiteX2216" fmla="*/ 1465107 w 4817889"/>
              <a:gd name="connsiteY2216" fmla="*/ 295212 h 3867790"/>
              <a:gd name="connsiteX2217" fmla="*/ 1485495 w 4817889"/>
              <a:gd name="connsiteY2217" fmla="*/ 268166 h 3867790"/>
              <a:gd name="connsiteX2218" fmla="*/ 1527969 w 4817889"/>
              <a:gd name="connsiteY2218" fmla="*/ 266475 h 3867790"/>
              <a:gd name="connsiteX2219" fmla="*/ 1536463 w 4817889"/>
              <a:gd name="connsiteY2219" fmla="*/ 254643 h 3867790"/>
              <a:gd name="connsiteX2220" fmla="*/ 1582335 w 4817889"/>
              <a:gd name="connsiteY2220" fmla="*/ 252952 h 3867790"/>
              <a:gd name="connsiteX2221" fmla="*/ 1629906 w 4817889"/>
              <a:gd name="connsiteY2221" fmla="*/ 242810 h 3867790"/>
              <a:gd name="connsiteX2222" fmla="*/ 1630718 w 4817889"/>
              <a:gd name="connsiteY2222" fmla="*/ 242426 h 3867790"/>
              <a:gd name="connsiteX2223" fmla="*/ 1630329 w 4817889"/>
              <a:gd name="connsiteY2223" fmla="*/ 242277 h 3867790"/>
              <a:gd name="connsiteX2224" fmla="*/ 1605970 w 4817889"/>
              <a:gd name="connsiteY2224" fmla="*/ 203986 h 3867790"/>
              <a:gd name="connsiteX2225" fmla="*/ 1613247 w 4817889"/>
              <a:gd name="connsiteY2225" fmla="*/ 194940 h 3867790"/>
              <a:gd name="connsiteX2226" fmla="*/ 1613101 w 4817889"/>
              <a:gd name="connsiteY2226" fmla="*/ 194748 h 3867790"/>
              <a:gd name="connsiteX2227" fmla="*/ 1622980 w 4817889"/>
              <a:gd name="connsiteY2227" fmla="*/ 183141 h 3867790"/>
              <a:gd name="connsiteX2228" fmla="*/ 1622946 w 4817889"/>
              <a:gd name="connsiteY2228" fmla="*/ 183138 h 3867790"/>
              <a:gd name="connsiteX2229" fmla="*/ 1624642 w 4817889"/>
              <a:gd name="connsiteY2229" fmla="*/ 178152 h 3867790"/>
              <a:gd name="connsiteX2230" fmla="*/ 1625235 w 4817889"/>
              <a:gd name="connsiteY2230" fmla="*/ 178033 h 3867790"/>
              <a:gd name="connsiteX2231" fmla="*/ 1624736 w 4817889"/>
              <a:gd name="connsiteY2231" fmla="*/ 177794 h 3867790"/>
              <a:gd name="connsiteX2232" fmla="*/ 1641727 w 4817889"/>
              <a:gd name="connsiteY2232" fmla="*/ 158981 h 3867790"/>
              <a:gd name="connsiteX2233" fmla="*/ 1641825 w 4817889"/>
              <a:gd name="connsiteY2233" fmla="*/ 159032 h 3867790"/>
              <a:gd name="connsiteX2234" fmla="*/ 1644742 w 4817889"/>
              <a:gd name="connsiteY2234" fmla="*/ 149485 h 3867790"/>
              <a:gd name="connsiteX2235" fmla="*/ 1665545 w 4817889"/>
              <a:gd name="connsiteY2235" fmla="*/ 130265 h 3867790"/>
              <a:gd name="connsiteX2236" fmla="*/ 1665784 w 4817889"/>
              <a:gd name="connsiteY2236" fmla="*/ 130205 h 3867790"/>
              <a:gd name="connsiteX2237" fmla="*/ 1613272 w 4817889"/>
              <a:gd name="connsiteY2237" fmla="*/ 108239 h 3867790"/>
              <a:gd name="connsiteX2238" fmla="*/ 1609863 w 4817889"/>
              <a:gd name="connsiteY2238" fmla="*/ 104626 h 3867790"/>
              <a:gd name="connsiteX2239" fmla="*/ 1609823 w 4817889"/>
              <a:gd name="connsiteY2239" fmla="*/ 104628 h 3867790"/>
              <a:gd name="connsiteX2240" fmla="*/ 1613102 w 4817889"/>
              <a:gd name="connsiteY2240" fmla="*/ 108101 h 3867790"/>
              <a:gd name="connsiteX2241" fmla="*/ 1594413 w 4817889"/>
              <a:gd name="connsiteY2241" fmla="*/ 105778 h 3867790"/>
              <a:gd name="connsiteX2242" fmla="*/ 1589245 w 4817889"/>
              <a:gd name="connsiteY2242" fmla="*/ 101733 h 3867790"/>
              <a:gd name="connsiteX2243" fmla="*/ 1495718 w 4817889"/>
              <a:gd name="connsiteY2243" fmla="*/ 67619 h 3867790"/>
              <a:gd name="connsiteX2244" fmla="*/ 1495686 w 4817889"/>
              <a:gd name="connsiteY2244" fmla="*/ 67570 h 3867790"/>
              <a:gd name="connsiteX2245" fmla="*/ 1495607 w 4817889"/>
              <a:gd name="connsiteY2245" fmla="*/ 67696 h 3867790"/>
              <a:gd name="connsiteX2246" fmla="*/ 1478731 w 4817889"/>
              <a:gd name="connsiteY2246" fmla="*/ 20172 h 3867790"/>
              <a:gd name="connsiteX2247" fmla="*/ 1478889 w 4817889"/>
              <a:gd name="connsiteY2247" fmla="*/ 20182 h 3867790"/>
              <a:gd name="connsiteX2248" fmla="*/ 1483316 w 4817889"/>
              <a:gd name="connsiteY2248" fmla="*/ 10331 h 3867790"/>
              <a:gd name="connsiteX2249" fmla="*/ 1494141 w 4817889"/>
              <a:gd name="connsiteY2249" fmla="*/ 6743 h 3867790"/>
              <a:gd name="connsiteX2250" fmla="*/ 1579047 w 4817889"/>
              <a:gd name="connsiteY2250" fmla="*/ 27002 h 3867790"/>
              <a:gd name="connsiteX2251" fmla="*/ 1665651 w 4817889"/>
              <a:gd name="connsiteY2251" fmla="*/ 25313 h 3867790"/>
              <a:gd name="connsiteX2252" fmla="*/ 1665832 w 4817889"/>
              <a:gd name="connsiteY2252" fmla="*/ 25673 h 3867790"/>
              <a:gd name="connsiteX2253" fmla="*/ 1665822 w 4817889"/>
              <a:gd name="connsiteY2253" fmla="*/ 25210 h 3867790"/>
              <a:gd name="connsiteX2254" fmla="*/ 1678797 w 4817889"/>
              <a:gd name="connsiteY2254" fmla="*/ 22604 h 3867790"/>
              <a:gd name="connsiteX2255" fmla="*/ 1682592 w 4817889"/>
              <a:gd name="connsiteY2255" fmla="*/ 25009 h 3867790"/>
              <a:gd name="connsiteX2256" fmla="*/ 1682642 w 4817889"/>
              <a:gd name="connsiteY2256" fmla="*/ 24834 h 3867790"/>
              <a:gd name="connsiteX2257" fmla="*/ 1731983 w 4817889"/>
              <a:gd name="connsiteY2257" fmla="*/ 31636 h 3867790"/>
              <a:gd name="connsiteX2258" fmla="*/ 1747295 w 4817889"/>
              <a:gd name="connsiteY2258" fmla="*/ 21434 h 3867790"/>
              <a:gd name="connsiteX2259" fmla="*/ 1773797 w 4817889"/>
              <a:gd name="connsiteY2259" fmla="*/ 418 h 38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Lst>
            <a:rect l="l" t="t" r="r" b="b"/>
            <a:pathLst>
              <a:path w="4817889" h="3867790">
                <a:moveTo>
                  <a:pt x="2942981" y="3813286"/>
                </a:moveTo>
                <a:lnTo>
                  <a:pt x="2942796" y="3813412"/>
                </a:lnTo>
                <a:lnTo>
                  <a:pt x="2942837" y="3813429"/>
                </a:lnTo>
                <a:close/>
                <a:moveTo>
                  <a:pt x="2893443" y="3718488"/>
                </a:moveTo>
                <a:lnTo>
                  <a:pt x="2893852" y="3719072"/>
                </a:lnTo>
                <a:lnTo>
                  <a:pt x="2893960" y="3718987"/>
                </a:lnTo>
                <a:close/>
                <a:moveTo>
                  <a:pt x="2754165" y="3667982"/>
                </a:moveTo>
                <a:lnTo>
                  <a:pt x="2753855" y="3668597"/>
                </a:lnTo>
                <a:lnTo>
                  <a:pt x="2754165" y="3668730"/>
                </a:lnTo>
                <a:close/>
                <a:moveTo>
                  <a:pt x="2791254" y="3666966"/>
                </a:moveTo>
                <a:lnTo>
                  <a:pt x="2791322" y="3667033"/>
                </a:lnTo>
                <a:lnTo>
                  <a:pt x="2791335" y="3667285"/>
                </a:lnTo>
                <a:lnTo>
                  <a:pt x="2791742" y="3667135"/>
                </a:lnTo>
                <a:lnTo>
                  <a:pt x="2791523" y="3666966"/>
                </a:lnTo>
                <a:close/>
                <a:moveTo>
                  <a:pt x="2807216" y="3632072"/>
                </a:moveTo>
                <a:lnTo>
                  <a:pt x="2805964" y="3632697"/>
                </a:lnTo>
                <a:lnTo>
                  <a:pt x="2806578" y="3633174"/>
                </a:lnTo>
                <a:lnTo>
                  <a:pt x="2806583" y="3633014"/>
                </a:lnTo>
                <a:lnTo>
                  <a:pt x="2807318" y="3632257"/>
                </a:lnTo>
                <a:close/>
                <a:moveTo>
                  <a:pt x="3069788" y="3583712"/>
                </a:moveTo>
                <a:lnTo>
                  <a:pt x="3070083" y="3584237"/>
                </a:lnTo>
                <a:lnTo>
                  <a:pt x="3069925" y="3584727"/>
                </a:lnTo>
                <a:lnTo>
                  <a:pt x="3070201" y="3584484"/>
                </a:lnTo>
                <a:lnTo>
                  <a:pt x="3071477" y="3584060"/>
                </a:lnTo>
                <a:lnTo>
                  <a:pt x="3070474" y="3583969"/>
                </a:lnTo>
                <a:close/>
                <a:moveTo>
                  <a:pt x="3169827" y="3579697"/>
                </a:moveTo>
                <a:lnTo>
                  <a:pt x="3169956" y="3579918"/>
                </a:lnTo>
                <a:lnTo>
                  <a:pt x="3170023" y="3579868"/>
                </a:lnTo>
                <a:close/>
                <a:moveTo>
                  <a:pt x="3064714" y="3540395"/>
                </a:moveTo>
                <a:lnTo>
                  <a:pt x="3064714" y="3541936"/>
                </a:lnTo>
                <a:lnTo>
                  <a:pt x="3064926" y="3541893"/>
                </a:lnTo>
                <a:close/>
                <a:moveTo>
                  <a:pt x="2443971" y="3521327"/>
                </a:moveTo>
                <a:lnTo>
                  <a:pt x="2443578" y="3521916"/>
                </a:lnTo>
                <a:lnTo>
                  <a:pt x="2444053" y="3521443"/>
                </a:lnTo>
                <a:close/>
                <a:moveTo>
                  <a:pt x="2332083" y="3520951"/>
                </a:moveTo>
                <a:lnTo>
                  <a:pt x="2332138" y="3521028"/>
                </a:lnTo>
                <a:lnTo>
                  <a:pt x="2332292" y="3521027"/>
                </a:lnTo>
                <a:close/>
                <a:moveTo>
                  <a:pt x="2772756" y="3520744"/>
                </a:moveTo>
                <a:lnTo>
                  <a:pt x="2772691" y="3520836"/>
                </a:lnTo>
                <a:lnTo>
                  <a:pt x="2772381" y="3520968"/>
                </a:lnTo>
                <a:lnTo>
                  <a:pt x="2772771" y="3521163"/>
                </a:lnTo>
                <a:close/>
                <a:moveTo>
                  <a:pt x="3036279" y="3496966"/>
                </a:moveTo>
                <a:lnTo>
                  <a:pt x="3034496" y="3497168"/>
                </a:lnTo>
                <a:lnTo>
                  <a:pt x="3033420" y="3497168"/>
                </a:lnTo>
                <a:lnTo>
                  <a:pt x="3034327" y="3497772"/>
                </a:lnTo>
                <a:lnTo>
                  <a:pt x="3035203" y="3498328"/>
                </a:lnTo>
                <a:close/>
                <a:moveTo>
                  <a:pt x="3170586" y="3485631"/>
                </a:moveTo>
                <a:lnTo>
                  <a:pt x="3170547" y="3485655"/>
                </a:lnTo>
                <a:lnTo>
                  <a:pt x="3170557" y="3485687"/>
                </a:lnTo>
                <a:close/>
                <a:moveTo>
                  <a:pt x="2805005" y="3480499"/>
                </a:moveTo>
                <a:lnTo>
                  <a:pt x="2806430" y="3480855"/>
                </a:lnTo>
                <a:lnTo>
                  <a:pt x="2806676" y="3481326"/>
                </a:lnTo>
                <a:lnTo>
                  <a:pt x="2807784" y="3480499"/>
                </a:lnTo>
                <a:lnTo>
                  <a:pt x="2806449" y="3480499"/>
                </a:lnTo>
                <a:close/>
                <a:moveTo>
                  <a:pt x="2199217" y="3478653"/>
                </a:moveTo>
                <a:lnTo>
                  <a:pt x="2199295" y="3478784"/>
                </a:lnTo>
                <a:lnTo>
                  <a:pt x="2199159" y="3479061"/>
                </a:lnTo>
                <a:lnTo>
                  <a:pt x="2199382" y="3479103"/>
                </a:lnTo>
                <a:lnTo>
                  <a:pt x="2199483" y="3479209"/>
                </a:lnTo>
                <a:lnTo>
                  <a:pt x="2200184" y="3479348"/>
                </a:lnTo>
                <a:lnTo>
                  <a:pt x="2199621" y="3478958"/>
                </a:lnTo>
                <a:close/>
                <a:moveTo>
                  <a:pt x="2151284" y="3449536"/>
                </a:moveTo>
                <a:lnTo>
                  <a:pt x="2151183" y="3449739"/>
                </a:lnTo>
                <a:lnTo>
                  <a:pt x="2153675" y="3451373"/>
                </a:lnTo>
                <a:lnTo>
                  <a:pt x="2153723" y="3451315"/>
                </a:lnTo>
                <a:close/>
                <a:moveTo>
                  <a:pt x="2090863" y="3444970"/>
                </a:moveTo>
                <a:lnTo>
                  <a:pt x="2090807" y="3445075"/>
                </a:lnTo>
                <a:lnTo>
                  <a:pt x="2092063" y="3445075"/>
                </a:lnTo>
                <a:lnTo>
                  <a:pt x="2092138" y="3444970"/>
                </a:lnTo>
                <a:close/>
                <a:moveTo>
                  <a:pt x="2607829" y="3437840"/>
                </a:moveTo>
                <a:lnTo>
                  <a:pt x="2609571" y="3441863"/>
                </a:lnTo>
                <a:lnTo>
                  <a:pt x="2610596" y="3441264"/>
                </a:lnTo>
                <a:lnTo>
                  <a:pt x="2611910" y="3441301"/>
                </a:lnTo>
                <a:close/>
                <a:moveTo>
                  <a:pt x="2125918" y="3431085"/>
                </a:moveTo>
                <a:lnTo>
                  <a:pt x="2127241" y="3433178"/>
                </a:lnTo>
                <a:lnTo>
                  <a:pt x="2128196" y="3433067"/>
                </a:lnTo>
                <a:lnTo>
                  <a:pt x="2128924" y="3433228"/>
                </a:lnTo>
                <a:lnTo>
                  <a:pt x="2128387" y="3432837"/>
                </a:lnTo>
                <a:close/>
                <a:moveTo>
                  <a:pt x="1898517" y="3429613"/>
                </a:moveTo>
                <a:lnTo>
                  <a:pt x="1899447" y="3432162"/>
                </a:lnTo>
                <a:lnTo>
                  <a:pt x="1899690" y="3431290"/>
                </a:lnTo>
                <a:close/>
                <a:moveTo>
                  <a:pt x="2022865" y="3427553"/>
                </a:moveTo>
                <a:lnTo>
                  <a:pt x="2022865" y="3427778"/>
                </a:lnTo>
                <a:lnTo>
                  <a:pt x="2023119" y="3427749"/>
                </a:lnTo>
                <a:lnTo>
                  <a:pt x="2022989" y="3427698"/>
                </a:lnTo>
                <a:close/>
                <a:moveTo>
                  <a:pt x="4553876" y="3427110"/>
                </a:moveTo>
                <a:lnTo>
                  <a:pt x="4552714" y="3432885"/>
                </a:lnTo>
                <a:lnTo>
                  <a:pt x="4554298" y="3432619"/>
                </a:lnTo>
                <a:lnTo>
                  <a:pt x="4554443" y="3432777"/>
                </a:lnTo>
                <a:close/>
                <a:moveTo>
                  <a:pt x="3065794" y="3417230"/>
                </a:moveTo>
                <a:lnTo>
                  <a:pt x="3064679" y="3417336"/>
                </a:lnTo>
                <a:lnTo>
                  <a:pt x="3064805" y="3417840"/>
                </a:lnTo>
                <a:lnTo>
                  <a:pt x="3064711" y="3418136"/>
                </a:lnTo>
                <a:lnTo>
                  <a:pt x="3064995" y="3417894"/>
                </a:lnTo>
                <a:close/>
                <a:moveTo>
                  <a:pt x="3303594" y="3397657"/>
                </a:moveTo>
                <a:lnTo>
                  <a:pt x="3304174" y="3398460"/>
                </a:lnTo>
                <a:lnTo>
                  <a:pt x="3304240" y="3398132"/>
                </a:lnTo>
                <a:close/>
                <a:moveTo>
                  <a:pt x="2900502" y="3375375"/>
                </a:moveTo>
                <a:lnTo>
                  <a:pt x="2900382" y="3375427"/>
                </a:lnTo>
                <a:lnTo>
                  <a:pt x="2900202" y="3375448"/>
                </a:lnTo>
                <a:lnTo>
                  <a:pt x="2900608" y="3375767"/>
                </a:lnTo>
                <a:close/>
                <a:moveTo>
                  <a:pt x="3334474" y="3357566"/>
                </a:moveTo>
                <a:lnTo>
                  <a:pt x="3333862" y="3358292"/>
                </a:lnTo>
                <a:lnTo>
                  <a:pt x="3335609" y="3359027"/>
                </a:lnTo>
                <a:close/>
                <a:moveTo>
                  <a:pt x="1730082" y="3305179"/>
                </a:moveTo>
                <a:lnTo>
                  <a:pt x="1730082" y="3308901"/>
                </a:lnTo>
                <a:lnTo>
                  <a:pt x="1730199" y="3308940"/>
                </a:lnTo>
                <a:lnTo>
                  <a:pt x="1730340" y="3309267"/>
                </a:lnTo>
                <a:lnTo>
                  <a:pt x="1730340" y="3305274"/>
                </a:lnTo>
                <a:close/>
                <a:moveTo>
                  <a:pt x="1775848" y="3299399"/>
                </a:moveTo>
                <a:lnTo>
                  <a:pt x="1775848" y="3303169"/>
                </a:lnTo>
                <a:lnTo>
                  <a:pt x="1777897" y="3307256"/>
                </a:lnTo>
                <a:lnTo>
                  <a:pt x="1777912" y="3307273"/>
                </a:lnTo>
                <a:lnTo>
                  <a:pt x="1776226" y="3302228"/>
                </a:lnTo>
                <a:close/>
                <a:moveTo>
                  <a:pt x="2404217" y="3299047"/>
                </a:moveTo>
                <a:lnTo>
                  <a:pt x="2404208" y="3299063"/>
                </a:lnTo>
                <a:lnTo>
                  <a:pt x="2404267" y="3299103"/>
                </a:lnTo>
                <a:close/>
                <a:moveTo>
                  <a:pt x="1612540" y="3290886"/>
                </a:moveTo>
                <a:lnTo>
                  <a:pt x="1612859" y="3292010"/>
                </a:lnTo>
                <a:lnTo>
                  <a:pt x="1613329" y="3292010"/>
                </a:lnTo>
                <a:close/>
                <a:moveTo>
                  <a:pt x="1788931" y="3286345"/>
                </a:moveTo>
                <a:lnTo>
                  <a:pt x="1788194" y="3287657"/>
                </a:lnTo>
                <a:lnTo>
                  <a:pt x="1789693" y="3286799"/>
                </a:lnTo>
                <a:close/>
                <a:moveTo>
                  <a:pt x="1676329" y="3252227"/>
                </a:moveTo>
                <a:lnTo>
                  <a:pt x="1675864" y="3253861"/>
                </a:lnTo>
                <a:lnTo>
                  <a:pt x="1677491" y="3252734"/>
                </a:lnTo>
                <a:lnTo>
                  <a:pt x="1677712" y="3252734"/>
                </a:lnTo>
                <a:close/>
                <a:moveTo>
                  <a:pt x="1679106" y="3252148"/>
                </a:moveTo>
                <a:lnTo>
                  <a:pt x="1677715" y="3252734"/>
                </a:lnTo>
                <a:lnTo>
                  <a:pt x="1678319" y="3252734"/>
                </a:lnTo>
                <a:close/>
                <a:moveTo>
                  <a:pt x="1943749" y="3242108"/>
                </a:moveTo>
                <a:lnTo>
                  <a:pt x="1944657" y="3243706"/>
                </a:lnTo>
                <a:lnTo>
                  <a:pt x="1946240" y="3243590"/>
                </a:lnTo>
                <a:close/>
                <a:moveTo>
                  <a:pt x="1911291" y="3219678"/>
                </a:moveTo>
                <a:lnTo>
                  <a:pt x="1911337" y="3219783"/>
                </a:lnTo>
                <a:lnTo>
                  <a:pt x="1911557" y="3219879"/>
                </a:lnTo>
                <a:close/>
                <a:moveTo>
                  <a:pt x="4388033" y="3210638"/>
                </a:moveTo>
                <a:lnTo>
                  <a:pt x="4386009" y="3210651"/>
                </a:lnTo>
                <a:lnTo>
                  <a:pt x="4387953" y="3212664"/>
                </a:lnTo>
                <a:close/>
                <a:moveTo>
                  <a:pt x="2437431" y="3205929"/>
                </a:moveTo>
                <a:lnTo>
                  <a:pt x="2437356" y="3208542"/>
                </a:lnTo>
                <a:lnTo>
                  <a:pt x="2438463" y="3206481"/>
                </a:lnTo>
                <a:close/>
                <a:moveTo>
                  <a:pt x="3269142" y="3205384"/>
                </a:moveTo>
                <a:lnTo>
                  <a:pt x="3269193" y="3205633"/>
                </a:lnTo>
                <a:lnTo>
                  <a:pt x="3269852" y="3205559"/>
                </a:lnTo>
                <a:close/>
                <a:moveTo>
                  <a:pt x="3299181" y="3200093"/>
                </a:moveTo>
                <a:lnTo>
                  <a:pt x="3299319" y="3200164"/>
                </a:lnTo>
                <a:lnTo>
                  <a:pt x="3299746" y="3200905"/>
                </a:lnTo>
                <a:lnTo>
                  <a:pt x="3299878" y="3200638"/>
                </a:lnTo>
                <a:lnTo>
                  <a:pt x="3301713" y="3200352"/>
                </a:lnTo>
                <a:lnTo>
                  <a:pt x="3299474" y="3200230"/>
                </a:lnTo>
                <a:lnTo>
                  <a:pt x="3299388" y="3200110"/>
                </a:lnTo>
                <a:close/>
                <a:moveTo>
                  <a:pt x="4494257" y="3199140"/>
                </a:moveTo>
                <a:lnTo>
                  <a:pt x="4494555" y="3200333"/>
                </a:lnTo>
                <a:lnTo>
                  <a:pt x="4494724" y="3200341"/>
                </a:lnTo>
                <a:close/>
                <a:moveTo>
                  <a:pt x="1431335" y="3179207"/>
                </a:moveTo>
                <a:lnTo>
                  <a:pt x="1431076" y="3179661"/>
                </a:lnTo>
                <a:lnTo>
                  <a:pt x="1428164" y="3180376"/>
                </a:lnTo>
                <a:lnTo>
                  <a:pt x="1432547" y="3183451"/>
                </a:lnTo>
                <a:close/>
                <a:moveTo>
                  <a:pt x="1320206" y="3176773"/>
                </a:moveTo>
                <a:lnTo>
                  <a:pt x="1320038" y="3177008"/>
                </a:lnTo>
                <a:lnTo>
                  <a:pt x="1320357" y="3176873"/>
                </a:lnTo>
                <a:close/>
                <a:moveTo>
                  <a:pt x="1384383" y="3170439"/>
                </a:moveTo>
                <a:lnTo>
                  <a:pt x="1382854" y="3171600"/>
                </a:lnTo>
                <a:lnTo>
                  <a:pt x="1385290" y="3171762"/>
                </a:lnTo>
                <a:lnTo>
                  <a:pt x="1385964" y="3171988"/>
                </a:lnTo>
                <a:lnTo>
                  <a:pt x="1385280" y="3171118"/>
                </a:lnTo>
                <a:close/>
                <a:moveTo>
                  <a:pt x="2359094" y="3150692"/>
                </a:moveTo>
                <a:lnTo>
                  <a:pt x="2355985" y="3152851"/>
                </a:lnTo>
                <a:lnTo>
                  <a:pt x="2355579" y="3152869"/>
                </a:lnTo>
                <a:lnTo>
                  <a:pt x="2355839" y="3152947"/>
                </a:lnTo>
                <a:lnTo>
                  <a:pt x="2358288" y="3153086"/>
                </a:lnTo>
                <a:close/>
                <a:moveTo>
                  <a:pt x="4399844" y="3141122"/>
                </a:moveTo>
                <a:lnTo>
                  <a:pt x="4399630" y="3141489"/>
                </a:lnTo>
                <a:lnTo>
                  <a:pt x="4400166" y="3141668"/>
                </a:lnTo>
                <a:close/>
                <a:moveTo>
                  <a:pt x="1478653" y="3140769"/>
                </a:moveTo>
                <a:lnTo>
                  <a:pt x="1478189" y="3141096"/>
                </a:lnTo>
                <a:lnTo>
                  <a:pt x="1478365" y="3141072"/>
                </a:lnTo>
                <a:lnTo>
                  <a:pt x="1479098" y="3141893"/>
                </a:lnTo>
                <a:lnTo>
                  <a:pt x="1481389" y="3141016"/>
                </a:lnTo>
                <a:close/>
                <a:moveTo>
                  <a:pt x="1332463" y="3136892"/>
                </a:moveTo>
                <a:lnTo>
                  <a:pt x="1331888" y="3137286"/>
                </a:lnTo>
                <a:lnTo>
                  <a:pt x="1330816" y="3142635"/>
                </a:lnTo>
                <a:lnTo>
                  <a:pt x="1332250" y="3142885"/>
                </a:lnTo>
                <a:lnTo>
                  <a:pt x="1333540" y="3143144"/>
                </a:lnTo>
                <a:lnTo>
                  <a:pt x="1332463" y="3142435"/>
                </a:lnTo>
                <a:close/>
                <a:moveTo>
                  <a:pt x="2145018" y="3118816"/>
                </a:moveTo>
                <a:lnTo>
                  <a:pt x="2145038" y="3118842"/>
                </a:lnTo>
                <a:lnTo>
                  <a:pt x="2145146" y="3118885"/>
                </a:lnTo>
                <a:close/>
                <a:moveTo>
                  <a:pt x="2146056" y="3117617"/>
                </a:moveTo>
                <a:lnTo>
                  <a:pt x="2145361" y="3118970"/>
                </a:lnTo>
                <a:lnTo>
                  <a:pt x="2147321" y="3119745"/>
                </a:lnTo>
                <a:close/>
                <a:moveTo>
                  <a:pt x="3398307" y="3111759"/>
                </a:moveTo>
                <a:lnTo>
                  <a:pt x="3397636" y="3112412"/>
                </a:lnTo>
                <a:lnTo>
                  <a:pt x="3398084" y="3112227"/>
                </a:lnTo>
                <a:lnTo>
                  <a:pt x="3398342" y="3112455"/>
                </a:lnTo>
                <a:lnTo>
                  <a:pt x="3398307" y="3112274"/>
                </a:lnTo>
                <a:close/>
                <a:moveTo>
                  <a:pt x="3270138" y="3099940"/>
                </a:moveTo>
                <a:lnTo>
                  <a:pt x="3270219" y="3100020"/>
                </a:lnTo>
                <a:lnTo>
                  <a:pt x="3270234" y="3099997"/>
                </a:lnTo>
                <a:close/>
                <a:moveTo>
                  <a:pt x="3135230" y="3083517"/>
                </a:moveTo>
                <a:lnTo>
                  <a:pt x="3135099" y="3083802"/>
                </a:lnTo>
                <a:lnTo>
                  <a:pt x="3135929" y="3084223"/>
                </a:lnTo>
                <a:close/>
                <a:moveTo>
                  <a:pt x="3223447" y="3083230"/>
                </a:moveTo>
                <a:lnTo>
                  <a:pt x="3223780" y="3083896"/>
                </a:lnTo>
                <a:lnTo>
                  <a:pt x="3224886" y="3083588"/>
                </a:lnTo>
                <a:lnTo>
                  <a:pt x="3225036" y="3083704"/>
                </a:lnTo>
                <a:lnTo>
                  <a:pt x="3224799" y="3083230"/>
                </a:lnTo>
                <a:close/>
                <a:moveTo>
                  <a:pt x="1619568" y="3081681"/>
                </a:moveTo>
                <a:lnTo>
                  <a:pt x="1627754" y="3087337"/>
                </a:lnTo>
                <a:lnTo>
                  <a:pt x="1625645" y="3084729"/>
                </a:lnTo>
                <a:cubicBezTo>
                  <a:pt x="1623733" y="3083032"/>
                  <a:pt x="1621608" y="3081760"/>
                  <a:pt x="1619909" y="3081760"/>
                </a:cubicBezTo>
                <a:close/>
                <a:moveTo>
                  <a:pt x="4189221" y="3076846"/>
                </a:moveTo>
                <a:lnTo>
                  <a:pt x="4189780" y="3077612"/>
                </a:lnTo>
                <a:lnTo>
                  <a:pt x="4190097" y="3077137"/>
                </a:lnTo>
                <a:close/>
                <a:moveTo>
                  <a:pt x="2711776" y="3070292"/>
                </a:moveTo>
                <a:lnTo>
                  <a:pt x="2711793" y="3070349"/>
                </a:lnTo>
                <a:lnTo>
                  <a:pt x="2712395" y="3070597"/>
                </a:lnTo>
                <a:close/>
                <a:moveTo>
                  <a:pt x="1789909" y="3055967"/>
                </a:moveTo>
                <a:lnTo>
                  <a:pt x="1789987" y="3056133"/>
                </a:lnTo>
                <a:lnTo>
                  <a:pt x="1790173" y="3056015"/>
                </a:lnTo>
                <a:close/>
                <a:moveTo>
                  <a:pt x="1708144" y="3055803"/>
                </a:moveTo>
                <a:lnTo>
                  <a:pt x="1707483" y="3055888"/>
                </a:lnTo>
                <a:lnTo>
                  <a:pt x="1708340" y="3055914"/>
                </a:lnTo>
                <a:close/>
                <a:moveTo>
                  <a:pt x="3503830" y="3054315"/>
                </a:moveTo>
                <a:lnTo>
                  <a:pt x="3504096" y="3054818"/>
                </a:lnTo>
                <a:lnTo>
                  <a:pt x="3504260" y="3054415"/>
                </a:lnTo>
                <a:lnTo>
                  <a:pt x="3503907" y="3054340"/>
                </a:lnTo>
                <a:close/>
                <a:moveTo>
                  <a:pt x="3370054" y="3050995"/>
                </a:moveTo>
                <a:lnTo>
                  <a:pt x="3369372" y="3051404"/>
                </a:lnTo>
                <a:lnTo>
                  <a:pt x="3369372" y="3054428"/>
                </a:lnTo>
                <a:lnTo>
                  <a:pt x="3369707" y="3058136"/>
                </a:lnTo>
                <a:lnTo>
                  <a:pt x="3369707" y="3054055"/>
                </a:lnTo>
                <a:lnTo>
                  <a:pt x="3370677" y="3054125"/>
                </a:lnTo>
                <a:close/>
                <a:moveTo>
                  <a:pt x="3744941" y="3047014"/>
                </a:moveTo>
                <a:lnTo>
                  <a:pt x="3743455" y="3047182"/>
                </a:lnTo>
                <a:lnTo>
                  <a:pt x="3743576" y="3047424"/>
                </a:lnTo>
                <a:lnTo>
                  <a:pt x="3743973" y="3048271"/>
                </a:lnTo>
                <a:close/>
                <a:moveTo>
                  <a:pt x="1133638" y="3038895"/>
                </a:moveTo>
                <a:lnTo>
                  <a:pt x="1133414" y="3039087"/>
                </a:lnTo>
                <a:lnTo>
                  <a:pt x="1133990" y="3038976"/>
                </a:lnTo>
                <a:close/>
                <a:moveTo>
                  <a:pt x="3451078" y="3018765"/>
                </a:moveTo>
                <a:lnTo>
                  <a:pt x="3451125" y="3018963"/>
                </a:lnTo>
                <a:lnTo>
                  <a:pt x="3451283" y="3018967"/>
                </a:lnTo>
                <a:close/>
                <a:moveTo>
                  <a:pt x="3081840" y="3013320"/>
                </a:moveTo>
                <a:lnTo>
                  <a:pt x="3081974" y="3013583"/>
                </a:lnTo>
                <a:lnTo>
                  <a:pt x="3082033" y="3013679"/>
                </a:lnTo>
                <a:lnTo>
                  <a:pt x="3082050" y="3013330"/>
                </a:lnTo>
                <a:close/>
                <a:moveTo>
                  <a:pt x="4364160" y="3003555"/>
                </a:moveTo>
                <a:lnTo>
                  <a:pt x="4364184" y="3003722"/>
                </a:lnTo>
                <a:lnTo>
                  <a:pt x="4364184" y="3003582"/>
                </a:lnTo>
                <a:close/>
                <a:moveTo>
                  <a:pt x="3728548" y="3002867"/>
                </a:moveTo>
                <a:lnTo>
                  <a:pt x="3730624" y="3003491"/>
                </a:lnTo>
                <a:lnTo>
                  <a:pt x="3731452" y="3003307"/>
                </a:lnTo>
                <a:close/>
                <a:moveTo>
                  <a:pt x="1509580" y="2999339"/>
                </a:moveTo>
                <a:lnTo>
                  <a:pt x="1507913" y="3000445"/>
                </a:lnTo>
                <a:lnTo>
                  <a:pt x="1511130" y="3002001"/>
                </a:lnTo>
                <a:close/>
                <a:moveTo>
                  <a:pt x="4128997" y="2989442"/>
                </a:moveTo>
                <a:lnTo>
                  <a:pt x="4128997" y="2989618"/>
                </a:lnTo>
                <a:lnTo>
                  <a:pt x="4129110" y="2989618"/>
                </a:lnTo>
                <a:lnTo>
                  <a:pt x="4129425" y="2989845"/>
                </a:lnTo>
                <a:lnTo>
                  <a:pt x="4129319" y="2989639"/>
                </a:lnTo>
                <a:close/>
                <a:moveTo>
                  <a:pt x="3373831" y="2982980"/>
                </a:moveTo>
                <a:lnTo>
                  <a:pt x="3373777" y="2982999"/>
                </a:lnTo>
                <a:lnTo>
                  <a:pt x="3374301" y="2983258"/>
                </a:lnTo>
                <a:lnTo>
                  <a:pt x="3374393" y="2983875"/>
                </a:lnTo>
                <a:lnTo>
                  <a:pt x="3375165" y="2983528"/>
                </a:lnTo>
                <a:lnTo>
                  <a:pt x="3374223" y="2983150"/>
                </a:lnTo>
                <a:close/>
                <a:moveTo>
                  <a:pt x="2708211" y="2982778"/>
                </a:moveTo>
                <a:lnTo>
                  <a:pt x="2707781" y="2983058"/>
                </a:lnTo>
                <a:lnTo>
                  <a:pt x="2708534" y="2983071"/>
                </a:lnTo>
                <a:close/>
                <a:moveTo>
                  <a:pt x="3498481" y="2982716"/>
                </a:moveTo>
                <a:lnTo>
                  <a:pt x="3498798" y="2982845"/>
                </a:lnTo>
                <a:lnTo>
                  <a:pt x="3498933" y="2982730"/>
                </a:lnTo>
                <a:close/>
                <a:moveTo>
                  <a:pt x="3492095" y="2982709"/>
                </a:moveTo>
                <a:lnTo>
                  <a:pt x="3492013" y="2983106"/>
                </a:lnTo>
                <a:lnTo>
                  <a:pt x="3492013" y="2983152"/>
                </a:lnTo>
                <a:lnTo>
                  <a:pt x="3492905" y="2982709"/>
                </a:lnTo>
                <a:close/>
                <a:moveTo>
                  <a:pt x="3016660" y="2982427"/>
                </a:moveTo>
                <a:lnTo>
                  <a:pt x="3016642" y="2982554"/>
                </a:lnTo>
                <a:lnTo>
                  <a:pt x="3016555" y="2982595"/>
                </a:lnTo>
                <a:lnTo>
                  <a:pt x="3017520" y="2983139"/>
                </a:lnTo>
                <a:lnTo>
                  <a:pt x="3017559" y="2983212"/>
                </a:lnTo>
                <a:lnTo>
                  <a:pt x="3017571" y="2983164"/>
                </a:lnTo>
                <a:lnTo>
                  <a:pt x="3017520" y="2983139"/>
                </a:lnTo>
                <a:close/>
                <a:moveTo>
                  <a:pt x="3087344" y="2970395"/>
                </a:moveTo>
                <a:lnTo>
                  <a:pt x="3087323" y="2971086"/>
                </a:lnTo>
                <a:lnTo>
                  <a:pt x="3088380" y="2970977"/>
                </a:lnTo>
                <a:close/>
                <a:moveTo>
                  <a:pt x="3129350" y="2960833"/>
                </a:moveTo>
                <a:lnTo>
                  <a:pt x="3129275" y="2960972"/>
                </a:lnTo>
                <a:lnTo>
                  <a:pt x="3129430" y="2960863"/>
                </a:lnTo>
                <a:close/>
                <a:moveTo>
                  <a:pt x="4246945" y="2959464"/>
                </a:moveTo>
                <a:lnTo>
                  <a:pt x="4246842" y="2959672"/>
                </a:lnTo>
                <a:lnTo>
                  <a:pt x="4246945" y="2959643"/>
                </a:lnTo>
                <a:close/>
                <a:moveTo>
                  <a:pt x="4053820" y="2953916"/>
                </a:moveTo>
                <a:lnTo>
                  <a:pt x="4053482" y="2954397"/>
                </a:lnTo>
                <a:lnTo>
                  <a:pt x="4054111" y="2954409"/>
                </a:lnTo>
                <a:lnTo>
                  <a:pt x="4054323" y="2954197"/>
                </a:lnTo>
                <a:close/>
                <a:moveTo>
                  <a:pt x="3356190" y="2949327"/>
                </a:moveTo>
                <a:lnTo>
                  <a:pt x="3356154" y="2949346"/>
                </a:lnTo>
                <a:lnTo>
                  <a:pt x="3356192" y="2949346"/>
                </a:lnTo>
                <a:close/>
                <a:moveTo>
                  <a:pt x="3498491" y="2949298"/>
                </a:moveTo>
                <a:lnTo>
                  <a:pt x="3498649" y="2949486"/>
                </a:lnTo>
                <a:lnTo>
                  <a:pt x="3498643" y="2949298"/>
                </a:lnTo>
                <a:close/>
                <a:moveTo>
                  <a:pt x="1045397" y="2949157"/>
                </a:moveTo>
                <a:lnTo>
                  <a:pt x="1045289" y="2949268"/>
                </a:lnTo>
                <a:lnTo>
                  <a:pt x="1045615" y="2949593"/>
                </a:lnTo>
                <a:close/>
                <a:moveTo>
                  <a:pt x="3497067" y="2947270"/>
                </a:moveTo>
                <a:lnTo>
                  <a:pt x="3496577" y="2947343"/>
                </a:lnTo>
                <a:lnTo>
                  <a:pt x="3498233" y="2948991"/>
                </a:lnTo>
                <a:lnTo>
                  <a:pt x="3498293" y="2949063"/>
                </a:lnTo>
                <a:lnTo>
                  <a:pt x="3498293" y="2947602"/>
                </a:lnTo>
                <a:close/>
                <a:moveTo>
                  <a:pt x="1596860" y="2939520"/>
                </a:moveTo>
                <a:lnTo>
                  <a:pt x="1595566" y="2941852"/>
                </a:lnTo>
                <a:lnTo>
                  <a:pt x="1596126" y="2941968"/>
                </a:lnTo>
                <a:close/>
                <a:moveTo>
                  <a:pt x="3724648" y="2934190"/>
                </a:moveTo>
                <a:lnTo>
                  <a:pt x="3722814" y="2935355"/>
                </a:lnTo>
                <a:lnTo>
                  <a:pt x="3723372" y="2935864"/>
                </a:lnTo>
                <a:close/>
                <a:moveTo>
                  <a:pt x="2794096" y="2928331"/>
                </a:moveTo>
                <a:lnTo>
                  <a:pt x="2794439" y="2930274"/>
                </a:lnTo>
                <a:lnTo>
                  <a:pt x="2794087" y="2931324"/>
                </a:lnTo>
                <a:lnTo>
                  <a:pt x="2794949" y="2930112"/>
                </a:lnTo>
                <a:lnTo>
                  <a:pt x="2795264" y="2929505"/>
                </a:lnTo>
                <a:close/>
                <a:moveTo>
                  <a:pt x="2468341" y="2925223"/>
                </a:moveTo>
                <a:lnTo>
                  <a:pt x="2468752" y="2925714"/>
                </a:lnTo>
                <a:lnTo>
                  <a:pt x="2468947" y="2925510"/>
                </a:lnTo>
                <a:close/>
                <a:moveTo>
                  <a:pt x="2729812" y="2920015"/>
                </a:moveTo>
                <a:lnTo>
                  <a:pt x="2730321" y="2921617"/>
                </a:lnTo>
                <a:lnTo>
                  <a:pt x="2730110" y="2922301"/>
                </a:lnTo>
                <a:lnTo>
                  <a:pt x="2734936" y="2921787"/>
                </a:lnTo>
                <a:close/>
                <a:moveTo>
                  <a:pt x="3580766" y="2917205"/>
                </a:moveTo>
                <a:lnTo>
                  <a:pt x="3579946" y="2918022"/>
                </a:lnTo>
                <a:lnTo>
                  <a:pt x="3578781" y="2917591"/>
                </a:lnTo>
                <a:lnTo>
                  <a:pt x="3579758" y="2918470"/>
                </a:lnTo>
                <a:lnTo>
                  <a:pt x="3579958" y="2918816"/>
                </a:lnTo>
                <a:close/>
                <a:moveTo>
                  <a:pt x="4413558" y="2914411"/>
                </a:moveTo>
                <a:lnTo>
                  <a:pt x="4413668" y="2915892"/>
                </a:lnTo>
                <a:lnTo>
                  <a:pt x="4415886" y="2919213"/>
                </a:lnTo>
                <a:close/>
                <a:moveTo>
                  <a:pt x="3585338" y="2911595"/>
                </a:moveTo>
                <a:lnTo>
                  <a:pt x="3585227" y="2912103"/>
                </a:lnTo>
                <a:lnTo>
                  <a:pt x="3585367" y="2912130"/>
                </a:lnTo>
                <a:close/>
                <a:moveTo>
                  <a:pt x="2870973" y="2889708"/>
                </a:moveTo>
                <a:lnTo>
                  <a:pt x="2870988" y="2889736"/>
                </a:lnTo>
                <a:lnTo>
                  <a:pt x="2871293" y="2890762"/>
                </a:lnTo>
                <a:lnTo>
                  <a:pt x="2871226" y="2889900"/>
                </a:lnTo>
                <a:lnTo>
                  <a:pt x="2871345" y="2889872"/>
                </a:lnTo>
                <a:lnTo>
                  <a:pt x="2871075" y="2889719"/>
                </a:lnTo>
                <a:lnTo>
                  <a:pt x="2871046" y="2889709"/>
                </a:lnTo>
                <a:close/>
                <a:moveTo>
                  <a:pt x="3626139" y="2888978"/>
                </a:moveTo>
                <a:lnTo>
                  <a:pt x="3626139" y="2889585"/>
                </a:lnTo>
                <a:lnTo>
                  <a:pt x="3626125" y="2889834"/>
                </a:lnTo>
                <a:lnTo>
                  <a:pt x="3626445" y="2889385"/>
                </a:lnTo>
                <a:close/>
                <a:moveTo>
                  <a:pt x="3626552" y="2884274"/>
                </a:moveTo>
                <a:lnTo>
                  <a:pt x="3626139" y="2884486"/>
                </a:lnTo>
                <a:lnTo>
                  <a:pt x="3626139" y="2884689"/>
                </a:lnTo>
                <a:lnTo>
                  <a:pt x="3626554" y="2884274"/>
                </a:lnTo>
                <a:close/>
                <a:moveTo>
                  <a:pt x="3504141" y="2880813"/>
                </a:moveTo>
                <a:lnTo>
                  <a:pt x="3504246" y="2880947"/>
                </a:lnTo>
                <a:lnTo>
                  <a:pt x="3520244" y="2896767"/>
                </a:lnTo>
                <a:lnTo>
                  <a:pt x="3520244" y="2898064"/>
                </a:lnTo>
                <a:lnTo>
                  <a:pt x="3521809" y="2896500"/>
                </a:lnTo>
                <a:lnTo>
                  <a:pt x="3520471" y="2896004"/>
                </a:lnTo>
                <a:close/>
                <a:moveTo>
                  <a:pt x="1127177" y="2865722"/>
                </a:moveTo>
                <a:lnTo>
                  <a:pt x="1127187" y="2865731"/>
                </a:lnTo>
                <a:lnTo>
                  <a:pt x="1126600" y="2866001"/>
                </a:lnTo>
                <a:lnTo>
                  <a:pt x="1126679" y="2866040"/>
                </a:lnTo>
                <a:lnTo>
                  <a:pt x="1127833" y="2869245"/>
                </a:lnTo>
                <a:lnTo>
                  <a:pt x="1128725" y="2865984"/>
                </a:lnTo>
                <a:close/>
                <a:moveTo>
                  <a:pt x="3765590" y="2865080"/>
                </a:moveTo>
                <a:lnTo>
                  <a:pt x="3766419" y="2865616"/>
                </a:lnTo>
                <a:lnTo>
                  <a:pt x="3766621" y="2865328"/>
                </a:lnTo>
                <a:close/>
                <a:moveTo>
                  <a:pt x="1017156" y="2857700"/>
                </a:moveTo>
                <a:lnTo>
                  <a:pt x="1022981" y="2860583"/>
                </a:lnTo>
                <a:lnTo>
                  <a:pt x="1023132" y="2860562"/>
                </a:lnTo>
                <a:lnTo>
                  <a:pt x="1020940" y="2858546"/>
                </a:lnTo>
                <a:close/>
                <a:moveTo>
                  <a:pt x="1118526" y="2857240"/>
                </a:moveTo>
                <a:lnTo>
                  <a:pt x="1119463" y="2860019"/>
                </a:lnTo>
                <a:lnTo>
                  <a:pt x="1121884" y="2860534"/>
                </a:lnTo>
                <a:close/>
                <a:moveTo>
                  <a:pt x="3474615" y="2843535"/>
                </a:moveTo>
                <a:lnTo>
                  <a:pt x="3474514" y="2843611"/>
                </a:lnTo>
                <a:lnTo>
                  <a:pt x="3474721" y="2843685"/>
                </a:lnTo>
                <a:close/>
                <a:moveTo>
                  <a:pt x="4253426" y="2802287"/>
                </a:moveTo>
                <a:lnTo>
                  <a:pt x="4253335" y="2802603"/>
                </a:lnTo>
                <a:lnTo>
                  <a:pt x="4253535" y="2802719"/>
                </a:lnTo>
                <a:close/>
                <a:moveTo>
                  <a:pt x="4311346" y="2766333"/>
                </a:moveTo>
                <a:lnTo>
                  <a:pt x="4311074" y="2767058"/>
                </a:lnTo>
                <a:lnTo>
                  <a:pt x="4310939" y="2767124"/>
                </a:lnTo>
                <a:lnTo>
                  <a:pt x="4311570" y="2767273"/>
                </a:lnTo>
                <a:lnTo>
                  <a:pt x="4311570" y="2767762"/>
                </a:lnTo>
                <a:lnTo>
                  <a:pt x="4312547" y="2768061"/>
                </a:lnTo>
                <a:close/>
                <a:moveTo>
                  <a:pt x="1133092" y="2762397"/>
                </a:moveTo>
                <a:lnTo>
                  <a:pt x="1132825" y="2762558"/>
                </a:lnTo>
                <a:lnTo>
                  <a:pt x="1132958" y="2762568"/>
                </a:lnTo>
                <a:close/>
                <a:moveTo>
                  <a:pt x="987770" y="2755808"/>
                </a:moveTo>
                <a:lnTo>
                  <a:pt x="987766" y="2756064"/>
                </a:lnTo>
                <a:lnTo>
                  <a:pt x="987847" y="2755883"/>
                </a:lnTo>
                <a:close/>
                <a:moveTo>
                  <a:pt x="987511" y="2752906"/>
                </a:moveTo>
                <a:lnTo>
                  <a:pt x="986236" y="2754641"/>
                </a:lnTo>
                <a:lnTo>
                  <a:pt x="987368" y="2754986"/>
                </a:lnTo>
                <a:close/>
                <a:moveTo>
                  <a:pt x="2759727" y="2750060"/>
                </a:moveTo>
                <a:lnTo>
                  <a:pt x="2758451" y="2753246"/>
                </a:lnTo>
                <a:lnTo>
                  <a:pt x="2758757" y="2753488"/>
                </a:lnTo>
                <a:lnTo>
                  <a:pt x="2760101" y="2751248"/>
                </a:lnTo>
                <a:lnTo>
                  <a:pt x="2760491" y="2750599"/>
                </a:lnTo>
                <a:lnTo>
                  <a:pt x="2760377" y="2750637"/>
                </a:lnTo>
                <a:close/>
                <a:moveTo>
                  <a:pt x="3738095" y="2743232"/>
                </a:moveTo>
                <a:lnTo>
                  <a:pt x="3738154" y="2743260"/>
                </a:lnTo>
                <a:lnTo>
                  <a:pt x="3738224" y="2744029"/>
                </a:lnTo>
                <a:lnTo>
                  <a:pt x="3741086" y="2744818"/>
                </a:lnTo>
                <a:lnTo>
                  <a:pt x="3738649" y="2743288"/>
                </a:lnTo>
                <a:close/>
                <a:moveTo>
                  <a:pt x="2344215" y="2738362"/>
                </a:moveTo>
                <a:lnTo>
                  <a:pt x="2344202" y="2738396"/>
                </a:lnTo>
                <a:lnTo>
                  <a:pt x="2345453" y="2739110"/>
                </a:lnTo>
                <a:lnTo>
                  <a:pt x="2345769" y="2738427"/>
                </a:lnTo>
                <a:close/>
                <a:moveTo>
                  <a:pt x="870192" y="2737711"/>
                </a:moveTo>
                <a:lnTo>
                  <a:pt x="869999" y="2738102"/>
                </a:lnTo>
                <a:lnTo>
                  <a:pt x="870186" y="2738285"/>
                </a:lnTo>
                <a:close/>
                <a:moveTo>
                  <a:pt x="3702802" y="2726229"/>
                </a:moveTo>
                <a:lnTo>
                  <a:pt x="3702785" y="2726454"/>
                </a:lnTo>
                <a:lnTo>
                  <a:pt x="3703302" y="2726699"/>
                </a:lnTo>
                <a:lnTo>
                  <a:pt x="3702932" y="2726326"/>
                </a:lnTo>
                <a:close/>
                <a:moveTo>
                  <a:pt x="3437365" y="2723535"/>
                </a:moveTo>
                <a:lnTo>
                  <a:pt x="3437819" y="2724765"/>
                </a:lnTo>
                <a:lnTo>
                  <a:pt x="3438550" y="2731685"/>
                </a:lnTo>
                <a:lnTo>
                  <a:pt x="3454321" y="2727984"/>
                </a:lnTo>
                <a:close/>
                <a:moveTo>
                  <a:pt x="1498697" y="2702675"/>
                </a:moveTo>
                <a:lnTo>
                  <a:pt x="1498233" y="2703024"/>
                </a:lnTo>
                <a:lnTo>
                  <a:pt x="1498759" y="2703032"/>
                </a:lnTo>
                <a:close/>
                <a:moveTo>
                  <a:pt x="1976736" y="2698322"/>
                </a:moveTo>
                <a:lnTo>
                  <a:pt x="1975462" y="2699092"/>
                </a:lnTo>
                <a:lnTo>
                  <a:pt x="1977843" y="2699251"/>
                </a:lnTo>
                <a:lnTo>
                  <a:pt x="1977592" y="2698902"/>
                </a:lnTo>
                <a:lnTo>
                  <a:pt x="1976762" y="2698428"/>
                </a:lnTo>
                <a:close/>
                <a:moveTo>
                  <a:pt x="817377" y="2689463"/>
                </a:moveTo>
                <a:lnTo>
                  <a:pt x="816728" y="2690750"/>
                </a:lnTo>
                <a:lnTo>
                  <a:pt x="817377" y="2690952"/>
                </a:lnTo>
                <a:close/>
                <a:moveTo>
                  <a:pt x="4298968" y="2679308"/>
                </a:moveTo>
                <a:lnTo>
                  <a:pt x="4298968" y="2679705"/>
                </a:lnTo>
                <a:lnTo>
                  <a:pt x="4299269" y="2679345"/>
                </a:lnTo>
                <a:close/>
                <a:moveTo>
                  <a:pt x="1986513" y="2674191"/>
                </a:moveTo>
                <a:lnTo>
                  <a:pt x="1986363" y="2674211"/>
                </a:lnTo>
                <a:lnTo>
                  <a:pt x="1986419" y="2674349"/>
                </a:lnTo>
                <a:close/>
                <a:moveTo>
                  <a:pt x="3129793" y="2670610"/>
                </a:moveTo>
                <a:lnTo>
                  <a:pt x="3131468" y="2672423"/>
                </a:lnTo>
                <a:lnTo>
                  <a:pt x="3132636" y="2672612"/>
                </a:lnTo>
                <a:close/>
                <a:moveTo>
                  <a:pt x="4253710" y="2597596"/>
                </a:moveTo>
                <a:lnTo>
                  <a:pt x="4253489" y="2597708"/>
                </a:lnTo>
                <a:lnTo>
                  <a:pt x="4253610" y="2598113"/>
                </a:lnTo>
                <a:close/>
                <a:moveTo>
                  <a:pt x="2140451" y="2597544"/>
                </a:moveTo>
                <a:lnTo>
                  <a:pt x="2140795" y="2598060"/>
                </a:lnTo>
                <a:lnTo>
                  <a:pt x="2141925" y="2597693"/>
                </a:lnTo>
                <a:close/>
                <a:moveTo>
                  <a:pt x="4493170" y="2596800"/>
                </a:moveTo>
                <a:lnTo>
                  <a:pt x="4493213" y="2597211"/>
                </a:lnTo>
                <a:cubicBezTo>
                  <a:pt x="4491500" y="2598882"/>
                  <a:pt x="4491500" y="2598882"/>
                  <a:pt x="4491500" y="2598882"/>
                </a:cubicBezTo>
                <a:lnTo>
                  <a:pt x="4491183" y="2598984"/>
                </a:lnTo>
                <a:lnTo>
                  <a:pt x="4491357" y="2599061"/>
                </a:lnTo>
                <a:lnTo>
                  <a:pt x="4491366" y="2599116"/>
                </a:lnTo>
                <a:lnTo>
                  <a:pt x="4493665" y="2597592"/>
                </a:lnTo>
                <a:lnTo>
                  <a:pt x="4493505" y="2597467"/>
                </a:lnTo>
                <a:close/>
                <a:moveTo>
                  <a:pt x="1864707" y="2592335"/>
                </a:moveTo>
                <a:lnTo>
                  <a:pt x="1864557" y="2592502"/>
                </a:lnTo>
                <a:lnTo>
                  <a:pt x="1865030" y="2592534"/>
                </a:lnTo>
                <a:lnTo>
                  <a:pt x="1865344" y="2592468"/>
                </a:lnTo>
                <a:close/>
                <a:moveTo>
                  <a:pt x="2409270" y="2580247"/>
                </a:moveTo>
                <a:lnTo>
                  <a:pt x="2408804" y="2580297"/>
                </a:lnTo>
                <a:lnTo>
                  <a:pt x="2408801" y="2580501"/>
                </a:lnTo>
                <a:lnTo>
                  <a:pt x="2409838" y="2581343"/>
                </a:lnTo>
                <a:close/>
                <a:moveTo>
                  <a:pt x="982149" y="2575154"/>
                </a:moveTo>
                <a:lnTo>
                  <a:pt x="982411" y="2575606"/>
                </a:lnTo>
                <a:lnTo>
                  <a:pt x="982466" y="2575445"/>
                </a:lnTo>
                <a:close/>
                <a:moveTo>
                  <a:pt x="3337481" y="2553551"/>
                </a:moveTo>
                <a:lnTo>
                  <a:pt x="3340586" y="2555662"/>
                </a:lnTo>
                <a:lnTo>
                  <a:pt x="3341899" y="2555620"/>
                </a:lnTo>
                <a:close/>
                <a:moveTo>
                  <a:pt x="4152673" y="2545678"/>
                </a:moveTo>
                <a:lnTo>
                  <a:pt x="4152509" y="2545841"/>
                </a:lnTo>
                <a:lnTo>
                  <a:pt x="4152919" y="2546158"/>
                </a:lnTo>
                <a:lnTo>
                  <a:pt x="4152919" y="2546035"/>
                </a:lnTo>
                <a:close/>
                <a:moveTo>
                  <a:pt x="2633020" y="2509229"/>
                </a:moveTo>
                <a:lnTo>
                  <a:pt x="2634906" y="2512993"/>
                </a:lnTo>
                <a:cubicBezTo>
                  <a:pt x="2638003" y="2517973"/>
                  <a:pt x="2640115" y="2517615"/>
                  <a:pt x="2641867" y="2515229"/>
                </a:cubicBezTo>
                <a:lnTo>
                  <a:pt x="2642092" y="2514774"/>
                </a:lnTo>
                <a:close/>
                <a:moveTo>
                  <a:pt x="2257568" y="2498233"/>
                </a:moveTo>
                <a:lnTo>
                  <a:pt x="2256521" y="2498556"/>
                </a:lnTo>
                <a:lnTo>
                  <a:pt x="2257425" y="2498886"/>
                </a:lnTo>
                <a:lnTo>
                  <a:pt x="2257749" y="2498935"/>
                </a:lnTo>
                <a:close/>
                <a:moveTo>
                  <a:pt x="1635122" y="2492047"/>
                </a:moveTo>
                <a:lnTo>
                  <a:pt x="1635028" y="2492132"/>
                </a:lnTo>
                <a:lnTo>
                  <a:pt x="1635184" y="2492159"/>
                </a:lnTo>
                <a:close/>
                <a:moveTo>
                  <a:pt x="887035" y="2480066"/>
                </a:moveTo>
                <a:lnTo>
                  <a:pt x="886978" y="2480092"/>
                </a:lnTo>
                <a:lnTo>
                  <a:pt x="886734" y="2480410"/>
                </a:lnTo>
                <a:lnTo>
                  <a:pt x="887191" y="2480606"/>
                </a:lnTo>
                <a:lnTo>
                  <a:pt x="887168" y="2480511"/>
                </a:lnTo>
                <a:close/>
                <a:moveTo>
                  <a:pt x="4082543" y="2478922"/>
                </a:moveTo>
                <a:lnTo>
                  <a:pt x="4083135" y="2479994"/>
                </a:lnTo>
                <a:lnTo>
                  <a:pt x="4083389" y="2479930"/>
                </a:lnTo>
                <a:close/>
                <a:moveTo>
                  <a:pt x="3613631" y="2476298"/>
                </a:moveTo>
                <a:lnTo>
                  <a:pt x="3612699" y="2476576"/>
                </a:lnTo>
                <a:lnTo>
                  <a:pt x="3613692" y="2477669"/>
                </a:lnTo>
                <a:close/>
                <a:moveTo>
                  <a:pt x="2338444" y="2463219"/>
                </a:moveTo>
                <a:lnTo>
                  <a:pt x="2337345" y="2463523"/>
                </a:lnTo>
                <a:lnTo>
                  <a:pt x="2338538" y="2463289"/>
                </a:lnTo>
                <a:close/>
                <a:moveTo>
                  <a:pt x="4364548" y="2451142"/>
                </a:moveTo>
                <a:lnTo>
                  <a:pt x="4364219" y="2451396"/>
                </a:lnTo>
                <a:lnTo>
                  <a:pt x="4364312" y="2451524"/>
                </a:lnTo>
                <a:close/>
                <a:moveTo>
                  <a:pt x="1016241" y="2435310"/>
                </a:moveTo>
                <a:lnTo>
                  <a:pt x="1016457" y="2436247"/>
                </a:lnTo>
                <a:lnTo>
                  <a:pt x="1018128" y="2435993"/>
                </a:lnTo>
                <a:close/>
                <a:moveTo>
                  <a:pt x="2472995" y="2434536"/>
                </a:moveTo>
                <a:lnTo>
                  <a:pt x="2472718" y="2434766"/>
                </a:lnTo>
                <a:lnTo>
                  <a:pt x="2473200" y="2434820"/>
                </a:lnTo>
                <a:lnTo>
                  <a:pt x="2473247" y="2434734"/>
                </a:lnTo>
                <a:close/>
                <a:moveTo>
                  <a:pt x="939857" y="2415624"/>
                </a:moveTo>
                <a:lnTo>
                  <a:pt x="939604" y="2416495"/>
                </a:lnTo>
                <a:lnTo>
                  <a:pt x="939922" y="2416092"/>
                </a:lnTo>
                <a:lnTo>
                  <a:pt x="941029" y="2415801"/>
                </a:lnTo>
                <a:close/>
                <a:moveTo>
                  <a:pt x="2127949" y="2402906"/>
                </a:moveTo>
                <a:lnTo>
                  <a:pt x="2127704" y="2403605"/>
                </a:lnTo>
                <a:lnTo>
                  <a:pt x="2128461" y="2403707"/>
                </a:lnTo>
                <a:lnTo>
                  <a:pt x="2128597" y="2403770"/>
                </a:lnTo>
                <a:lnTo>
                  <a:pt x="2128504" y="2403668"/>
                </a:lnTo>
                <a:close/>
                <a:moveTo>
                  <a:pt x="4183336" y="2386935"/>
                </a:moveTo>
                <a:lnTo>
                  <a:pt x="4183403" y="2387297"/>
                </a:lnTo>
                <a:lnTo>
                  <a:pt x="4183248" y="2387467"/>
                </a:lnTo>
                <a:lnTo>
                  <a:pt x="4183583" y="2387705"/>
                </a:lnTo>
                <a:lnTo>
                  <a:pt x="4183538" y="2387196"/>
                </a:lnTo>
                <a:close/>
                <a:moveTo>
                  <a:pt x="2336191" y="2386556"/>
                </a:moveTo>
                <a:lnTo>
                  <a:pt x="2338266" y="2390699"/>
                </a:lnTo>
                <a:cubicBezTo>
                  <a:pt x="2340817" y="2391123"/>
                  <a:pt x="2344219" y="2390698"/>
                  <a:pt x="2345921" y="2390698"/>
                </a:cubicBezTo>
                <a:lnTo>
                  <a:pt x="2346757" y="2390813"/>
                </a:lnTo>
                <a:lnTo>
                  <a:pt x="2338302" y="2387622"/>
                </a:lnTo>
                <a:close/>
                <a:moveTo>
                  <a:pt x="2058708" y="2374786"/>
                </a:moveTo>
                <a:lnTo>
                  <a:pt x="2059223" y="2375092"/>
                </a:lnTo>
                <a:lnTo>
                  <a:pt x="2059983" y="2374786"/>
                </a:lnTo>
                <a:close/>
                <a:moveTo>
                  <a:pt x="2057556" y="2374230"/>
                </a:moveTo>
                <a:lnTo>
                  <a:pt x="2057276" y="2374786"/>
                </a:lnTo>
                <a:lnTo>
                  <a:pt x="2058291" y="2374786"/>
                </a:lnTo>
                <a:close/>
                <a:moveTo>
                  <a:pt x="3894233" y="2369506"/>
                </a:moveTo>
                <a:lnTo>
                  <a:pt x="3894333" y="2370741"/>
                </a:lnTo>
                <a:lnTo>
                  <a:pt x="3895198" y="2371004"/>
                </a:lnTo>
                <a:close/>
                <a:moveTo>
                  <a:pt x="4598396" y="2351315"/>
                </a:moveTo>
                <a:lnTo>
                  <a:pt x="4598661" y="2351617"/>
                </a:lnTo>
                <a:lnTo>
                  <a:pt x="4598563" y="2352426"/>
                </a:lnTo>
                <a:lnTo>
                  <a:pt x="4600170" y="2353274"/>
                </a:lnTo>
                <a:lnTo>
                  <a:pt x="4598555" y="2351348"/>
                </a:lnTo>
                <a:close/>
                <a:moveTo>
                  <a:pt x="2853848" y="2344542"/>
                </a:moveTo>
                <a:lnTo>
                  <a:pt x="2852807" y="2344582"/>
                </a:lnTo>
                <a:lnTo>
                  <a:pt x="2855791" y="2345731"/>
                </a:lnTo>
                <a:lnTo>
                  <a:pt x="2855719" y="2345643"/>
                </a:lnTo>
                <a:close/>
                <a:moveTo>
                  <a:pt x="717099" y="2339084"/>
                </a:moveTo>
                <a:lnTo>
                  <a:pt x="716486" y="2339286"/>
                </a:lnTo>
                <a:lnTo>
                  <a:pt x="717822" y="2339286"/>
                </a:lnTo>
                <a:lnTo>
                  <a:pt x="718101" y="2339084"/>
                </a:lnTo>
                <a:close/>
                <a:moveTo>
                  <a:pt x="3003211" y="2336277"/>
                </a:moveTo>
                <a:lnTo>
                  <a:pt x="3008575" y="2342436"/>
                </a:lnTo>
                <a:lnTo>
                  <a:pt x="3012106" y="2343917"/>
                </a:lnTo>
                <a:close/>
                <a:moveTo>
                  <a:pt x="2789208" y="2334436"/>
                </a:moveTo>
                <a:lnTo>
                  <a:pt x="2789422" y="2334637"/>
                </a:lnTo>
                <a:lnTo>
                  <a:pt x="2789435" y="2334669"/>
                </a:lnTo>
                <a:lnTo>
                  <a:pt x="2789924" y="2334713"/>
                </a:lnTo>
                <a:lnTo>
                  <a:pt x="2789535" y="2334501"/>
                </a:lnTo>
                <a:close/>
                <a:moveTo>
                  <a:pt x="4170485" y="2324044"/>
                </a:moveTo>
                <a:lnTo>
                  <a:pt x="4170421" y="2324052"/>
                </a:lnTo>
                <a:lnTo>
                  <a:pt x="4170057" y="2324120"/>
                </a:lnTo>
                <a:lnTo>
                  <a:pt x="4170702" y="2324539"/>
                </a:lnTo>
                <a:close/>
                <a:moveTo>
                  <a:pt x="640005" y="2318038"/>
                </a:moveTo>
                <a:lnTo>
                  <a:pt x="639825" y="2318354"/>
                </a:lnTo>
                <a:lnTo>
                  <a:pt x="640112" y="2318069"/>
                </a:lnTo>
                <a:close/>
                <a:moveTo>
                  <a:pt x="4083480" y="2317410"/>
                </a:moveTo>
                <a:lnTo>
                  <a:pt x="4083301" y="2317514"/>
                </a:lnTo>
                <a:lnTo>
                  <a:pt x="4083097" y="2318732"/>
                </a:lnTo>
                <a:lnTo>
                  <a:pt x="4084548" y="2317486"/>
                </a:lnTo>
                <a:close/>
                <a:moveTo>
                  <a:pt x="4058075" y="2307020"/>
                </a:moveTo>
                <a:cubicBezTo>
                  <a:pt x="4057224" y="2306177"/>
                  <a:pt x="4056798" y="2307441"/>
                  <a:pt x="4056160" y="2309128"/>
                </a:cubicBezTo>
                <a:lnTo>
                  <a:pt x="4053708" y="2312689"/>
                </a:lnTo>
                <a:lnTo>
                  <a:pt x="4054177" y="2312653"/>
                </a:lnTo>
                <a:lnTo>
                  <a:pt x="4054375" y="2312338"/>
                </a:lnTo>
                <a:lnTo>
                  <a:pt x="4061519" y="2308644"/>
                </a:lnTo>
                <a:close/>
                <a:moveTo>
                  <a:pt x="3539098" y="2293185"/>
                </a:moveTo>
                <a:lnTo>
                  <a:pt x="3539114" y="2293254"/>
                </a:lnTo>
                <a:lnTo>
                  <a:pt x="3539216" y="2293290"/>
                </a:lnTo>
                <a:close/>
                <a:moveTo>
                  <a:pt x="3316207" y="2257439"/>
                </a:moveTo>
                <a:lnTo>
                  <a:pt x="3316545" y="2257790"/>
                </a:lnTo>
                <a:lnTo>
                  <a:pt x="3316730" y="2258256"/>
                </a:lnTo>
                <a:lnTo>
                  <a:pt x="3316886" y="2257825"/>
                </a:lnTo>
                <a:lnTo>
                  <a:pt x="3316905" y="2257818"/>
                </a:lnTo>
                <a:lnTo>
                  <a:pt x="3316496" y="2257570"/>
                </a:lnTo>
                <a:close/>
                <a:moveTo>
                  <a:pt x="4503945" y="2253146"/>
                </a:moveTo>
                <a:lnTo>
                  <a:pt x="4503933" y="2253148"/>
                </a:lnTo>
                <a:lnTo>
                  <a:pt x="4503959" y="2253168"/>
                </a:lnTo>
                <a:close/>
                <a:moveTo>
                  <a:pt x="3936961" y="2240769"/>
                </a:moveTo>
                <a:lnTo>
                  <a:pt x="3936924" y="2240784"/>
                </a:lnTo>
                <a:lnTo>
                  <a:pt x="3936986" y="2240779"/>
                </a:lnTo>
                <a:close/>
                <a:moveTo>
                  <a:pt x="2366049" y="2239778"/>
                </a:moveTo>
                <a:lnTo>
                  <a:pt x="2366386" y="2240085"/>
                </a:lnTo>
                <a:lnTo>
                  <a:pt x="2366490" y="2240001"/>
                </a:lnTo>
                <a:close/>
                <a:moveTo>
                  <a:pt x="3293485" y="2235604"/>
                </a:moveTo>
                <a:lnTo>
                  <a:pt x="3292999" y="2235934"/>
                </a:lnTo>
                <a:lnTo>
                  <a:pt x="3294022" y="2236783"/>
                </a:lnTo>
                <a:close/>
                <a:moveTo>
                  <a:pt x="1045081" y="2223483"/>
                </a:moveTo>
                <a:lnTo>
                  <a:pt x="1045066" y="2223539"/>
                </a:lnTo>
                <a:cubicBezTo>
                  <a:pt x="1043336" y="2223539"/>
                  <a:pt x="1041605" y="2223539"/>
                  <a:pt x="1039875" y="2223539"/>
                </a:cubicBezTo>
                <a:lnTo>
                  <a:pt x="1039838" y="2223539"/>
                </a:lnTo>
                <a:lnTo>
                  <a:pt x="1040156" y="2224328"/>
                </a:lnTo>
                <a:lnTo>
                  <a:pt x="1045194" y="2224328"/>
                </a:lnTo>
                <a:lnTo>
                  <a:pt x="1045778" y="2224328"/>
                </a:lnTo>
                <a:lnTo>
                  <a:pt x="1046006" y="2223903"/>
                </a:lnTo>
                <a:lnTo>
                  <a:pt x="1045111" y="2223903"/>
                </a:lnTo>
                <a:close/>
                <a:moveTo>
                  <a:pt x="994932" y="2218277"/>
                </a:moveTo>
                <a:lnTo>
                  <a:pt x="993970" y="2219161"/>
                </a:lnTo>
                <a:lnTo>
                  <a:pt x="996025" y="2219029"/>
                </a:lnTo>
                <a:close/>
                <a:moveTo>
                  <a:pt x="2274583" y="2203769"/>
                </a:moveTo>
                <a:lnTo>
                  <a:pt x="2273928" y="2205336"/>
                </a:lnTo>
                <a:lnTo>
                  <a:pt x="2274229" y="2205395"/>
                </a:lnTo>
                <a:lnTo>
                  <a:pt x="2276134" y="2205630"/>
                </a:lnTo>
                <a:lnTo>
                  <a:pt x="2274817" y="2205101"/>
                </a:lnTo>
                <a:close/>
                <a:moveTo>
                  <a:pt x="879416" y="2201300"/>
                </a:moveTo>
                <a:lnTo>
                  <a:pt x="878780" y="2202238"/>
                </a:lnTo>
                <a:lnTo>
                  <a:pt x="878780" y="2203141"/>
                </a:lnTo>
                <a:lnTo>
                  <a:pt x="879719" y="2202083"/>
                </a:lnTo>
                <a:close/>
                <a:moveTo>
                  <a:pt x="1125121" y="2200321"/>
                </a:moveTo>
                <a:lnTo>
                  <a:pt x="1122857" y="2200821"/>
                </a:lnTo>
                <a:lnTo>
                  <a:pt x="1125822" y="2201557"/>
                </a:lnTo>
                <a:lnTo>
                  <a:pt x="1126397" y="2201174"/>
                </a:lnTo>
                <a:cubicBezTo>
                  <a:pt x="1125970" y="2200747"/>
                  <a:pt x="1125121" y="2200321"/>
                  <a:pt x="1125121" y="2200321"/>
                </a:cubicBezTo>
                <a:close/>
                <a:moveTo>
                  <a:pt x="4334663" y="2199876"/>
                </a:moveTo>
                <a:lnTo>
                  <a:pt x="4335212" y="2200553"/>
                </a:lnTo>
                <a:lnTo>
                  <a:pt x="4336694" y="2203032"/>
                </a:lnTo>
                <a:lnTo>
                  <a:pt x="4337356" y="2200816"/>
                </a:lnTo>
                <a:lnTo>
                  <a:pt x="4335201" y="2200143"/>
                </a:lnTo>
                <a:close/>
                <a:moveTo>
                  <a:pt x="3767220" y="2197446"/>
                </a:moveTo>
                <a:lnTo>
                  <a:pt x="3766498" y="2197926"/>
                </a:lnTo>
                <a:lnTo>
                  <a:pt x="3767220" y="2200087"/>
                </a:lnTo>
                <a:cubicBezTo>
                  <a:pt x="3765523" y="2200087"/>
                  <a:pt x="3765523" y="2200087"/>
                  <a:pt x="3767220" y="2198392"/>
                </a:cubicBezTo>
                <a:lnTo>
                  <a:pt x="3767980" y="2199876"/>
                </a:lnTo>
                <a:lnTo>
                  <a:pt x="3768563" y="2198708"/>
                </a:lnTo>
                <a:lnTo>
                  <a:pt x="3767220" y="2198392"/>
                </a:lnTo>
                <a:close/>
                <a:moveTo>
                  <a:pt x="3668523" y="2192800"/>
                </a:moveTo>
                <a:lnTo>
                  <a:pt x="3668422" y="2193103"/>
                </a:lnTo>
                <a:lnTo>
                  <a:pt x="3667274" y="2193818"/>
                </a:lnTo>
                <a:lnTo>
                  <a:pt x="3668302" y="2195158"/>
                </a:lnTo>
                <a:lnTo>
                  <a:pt x="3668422" y="2194799"/>
                </a:lnTo>
                <a:lnTo>
                  <a:pt x="3669058" y="2193531"/>
                </a:lnTo>
                <a:close/>
                <a:moveTo>
                  <a:pt x="2468534" y="2191819"/>
                </a:moveTo>
                <a:lnTo>
                  <a:pt x="2467555" y="2194453"/>
                </a:lnTo>
                <a:cubicBezTo>
                  <a:pt x="2467210" y="2197435"/>
                  <a:pt x="2467901" y="2199564"/>
                  <a:pt x="2469493" y="2200842"/>
                </a:cubicBezTo>
                <a:lnTo>
                  <a:pt x="2472824" y="2201421"/>
                </a:lnTo>
                <a:lnTo>
                  <a:pt x="2469794" y="2195431"/>
                </a:lnTo>
                <a:close/>
                <a:moveTo>
                  <a:pt x="2069923" y="2182737"/>
                </a:moveTo>
                <a:lnTo>
                  <a:pt x="2070023" y="2183036"/>
                </a:lnTo>
                <a:lnTo>
                  <a:pt x="2069525" y="2183555"/>
                </a:lnTo>
                <a:lnTo>
                  <a:pt x="2070422" y="2183245"/>
                </a:lnTo>
                <a:lnTo>
                  <a:pt x="2070763" y="2183716"/>
                </a:lnTo>
                <a:lnTo>
                  <a:pt x="2070512" y="2183141"/>
                </a:lnTo>
                <a:close/>
                <a:moveTo>
                  <a:pt x="3709038" y="2170888"/>
                </a:moveTo>
                <a:lnTo>
                  <a:pt x="3709249" y="2171053"/>
                </a:lnTo>
                <a:lnTo>
                  <a:pt x="3709525" y="2170921"/>
                </a:lnTo>
                <a:close/>
                <a:moveTo>
                  <a:pt x="771394" y="2141277"/>
                </a:moveTo>
                <a:lnTo>
                  <a:pt x="770912" y="2141666"/>
                </a:lnTo>
                <a:lnTo>
                  <a:pt x="770962" y="2142449"/>
                </a:lnTo>
                <a:close/>
                <a:moveTo>
                  <a:pt x="2320579" y="2134972"/>
                </a:moveTo>
                <a:lnTo>
                  <a:pt x="2321448" y="2137735"/>
                </a:lnTo>
                <a:lnTo>
                  <a:pt x="2327068" y="2137524"/>
                </a:lnTo>
                <a:close/>
                <a:moveTo>
                  <a:pt x="3794821" y="2120084"/>
                </a:moveTo>
                <a:lnTo>
                  <a:pt x="3796779" y="2122788"/>
                </a:lnTo>
                <a:lnTo>
                  <a:pt x="3800807" y="2125074"/>
                </a:lnTo>
                <a:lnTo>
                  <a:pt x="3799905" y="2124223"/>
                </a:lnTo>
                <a:close/>
                <a:moveTo>
                  <a:pt x="2321808" y="2118389"/>
                </a:moveTo>
                <a:lnTo>
                  <a:pt x="2321808" y="2118433"/>
                </a:lnTo>
                <a:lnTo>
                  <a:pt x="2319261" y="2118517"/>
                </a:lnTo>
                <a:lnTo>
                  <a:pt x="2321961" y="2118930"/>
                </a:lnTo>
                <a:lnTo>
                  <a:pt x="2322248" y="2118628"/>
                </a:lnTo>
                <a:lnTo>
                  <a:pt x="2321878" y="2118501"/>
                </a:lnTo>
                <a:close/>
                <a:moveTo>
                  <a:pt x="3411912" y="2106535"/>
                </a:moveTo>
                <a:lnTo>
                  <a:pt x="3411930" y="2106810"/>
                </a:lnTo>
                <a:lnTo>
                  <a:pt x="3412288" y="2106840"/>
                </a:lnTo>
                <a:close/>
                <a:moveTo>
                  <a:pt x="3593357" y="2106209"/>
                </a:moveTo>
                <a:lnTo>
                  <a:pt x="3586605" y="2109335"/>
                </a:lnTo>
                <a:lnTo>
                  <a:pt x="3591232" y="2108719"/>
                </a:lnTo>
                <a:close/>
                <a:moveTo>
                  <a:pt x="727110" y="2101685"/>
                </a:moveTo>
                <a:lnTo>
                  <a:pt x="727228" y="2101788"/>
                </a:lnTo>
                <a:lnTo>
                  <a:pt x="727251" y="2101716"/>
                </a:lnTo>
                <a:close/>
                <a:moveTo>
                  <a:pt x="2017492" y="2093373"/>
                </a:moveTo>
                <a:lnTo>
                  <a:pt x="2015457" y="2094228"/>
                </a:lnTo>
                <a:lnTo>
                  <a:pt x="2016073" y="2094538"/>
                </a:lnTo>
                <a:lnTo>
                  <a:pt x="2016516" y="2095268"/>
                </a:lnTo>
                <a:close/>
                <a:moveTo>
                  <a:pt x="706501" y="2088950"/>
                </a:moveTo>
                <a:lnTo>
                  <a:pt x="706081" y="2089328"/>
                </a:lnTo>
                <a:lnTo>
                  <a:pt x="706445" y="2089549"/>
                </a:lnTo>
                <a:close/>
                <a:moveTo>
                  <a:pt x="987413" y="2072656"/>
                </a:moveTo>
                <a:lnTo>
                  <a:pt x="987530" y="2072909"/>
                </a:lnTo>
                <a:lnTo>
                  <a:pt x="987650" y="2072890"/>
                </a:lnTo>
                <a:close/>
                <a:moveTo>
                  <a:pt x="1085995" y="2065844"/>
                </a:moveTo>
                <a:lnTo>
                  <a:pt x="1085995" y="2066312"/>
                </a:lnTo>
                <a:lnTo>
                  <a:pt x="1085866" y="2066386"/>
                </a:lnTo>
                <a:lnTo>
                  <a:pt x="1086122" y="2066346"/>
                </a:lnTo>
                <a:lnTo>
                  <a:pt x="1086277" y="2066268"/>
                </a:lnTo>
                <a:close/>
                <a:moveTo>
                  <a:pt x="3666883" y="2037942"/>
                </a:moveTo>
                <a:lnTo>
                  <a:pt x="3667084" y="2038531"/>
                </a:lnTo>
                <a:cubicBezTo>
                  <a:pt x="3667084" y="2040229"/>
                  <a:pt x="3673878" y="2043624"/>
                  <a:pt x="3675576" y="2043624"/>
                </a:cubicBezTo>
                <a:lnTo>
                  <a:pt x="3676096" y="2043629"/>
                </a:lnTo>
                <a:lnTo>
                  <a:pt x="3670073" y="2040370"/>
                </a:lnTo>
                <a:close/>
                <a:moveTo>
                  <a:pt x="788525" y="2025044"/>
                </a:moveTo>
                <a:lnTo>
                  <a:pt x="788527" y="2025046"/>
                </a:lnTo>
                <a:lnTo>
                  <a:pt x="788529" y="2025045"/>
                </a:lnTo>
                <a:close/>
                <a:moveTo>
                  <a:pt x="3274455" y="2020837"/>
                </a:moveTo>
                <a:lnTo>
                  <a:pt x="3274149" y="2021529"/>
                </a:lnTo>
                <a:lnTo>
                  <a:pt x="3275267" y="2022175"/>
                </a:lnTo>
                <a:close/>
                <a:moveTo>
                  <a:pt x="4227771" y="2015232"/>
                </a:moveTo>
                <a:lnTo>
                  <a:pt x="4239174" y="2037289"/>
                </a:lnTo>
                <a:cubicBezTo>
                  <a:pt x="4246812" y="2049170"/>
                  <a:pt x="4255301" y="2060627"/>
                  <a:pt x="4263789" y="2072508"/>
                </a:cubicBezTo>
                <a:lnTo>
                  <a:pt x="4267221" y="2076155"/>
                </a:lnTo>
                <a:lnTo>
                  <a:pt x="4278262" y="2077796"/>
                </a:lnTo>
                <a:lnTo>
                  <a:pt x="4291199" y="2081072"/>
                </a:lnTo>
                <a:lnTo>
                  <a:pt x="4284372" y="2074152"/>
                </a:lnTo>
                <a:cubicBezTo>
                  <a:pt x="4278430" y="2067098"/>
                  <a:pt x="4273125" y="2059354"/>
                  <a:pt x="4268881" y="2050443"/>
                </a:cubicBezTo>
                <a:lnTo>
                  <a:pt x="4268757" y="2046721"/>
                </a:lnTo>
                <a:lnTo>
                  <a:pt x="4252590" y="2041506"/>
                </a:lnTo>
                <a:cubicBezTo>
                  <a:pt x="4247448" y="2038643"/>
                  <a:pt x="4242995" y="2034931"/>
                  <a:pt x="4238967" y="2030688"/>
                </a:cubicBezTo>
                <a:close/>
                <a:moveTo>
                  <a:pt x="3086430" y="2012282"/>
                </a:moveTo>
                <a:lnTo>
                  <a:pt x="3090270" y="2016303"/>
                </a:lnTo>
                <a:cubicBezTo>
                  <a:pt x="3093465" y="2018845"/>
                  <a:pt x="3096980" y="2020433"/>
                  <a:pt x="3101187" y="2020009"/>
                </a:cubicBezTo>
                <a:lnTo>
                  <a:pt x="3105617" y="2018542"/>
                </a:lnTo>
                <a:close/>
                <a:moveTo>
                  <a:pt x="3330881" y="1985455"/>
                </a:moveTo>
                <a:lnTo>
                  <a:pt x="3330684" y="1988126"/>
                </a:lnTo>
                <a:lnTo>
                  <a:pt x="3332286" y="1986442"/>
                </a:lnTo>
                <a:close/>
                <a:moveTo>
                  <a:pt x="3022992" y="1981828"/>
                </a:moveTo>
                <a:lnTo>
                  <a:pt x="3024232" y="1982842"/>
                </a:lnTo>
                <a:cubicBezTo>
                  <a:pt x="3027640" y="1986231"/>
                  <a:pt x="3031049" y="1987925"/>
                  <a:pt x="3034670" y="1988772"/>
                </a:cubicBezTo>
                <a:lnTo>
                  <a:pt x="3035305" y="1988818"/>
                </a:lnTo>
                <a:close/>
                <a:moveTo>
                  <a:pt x="1009547" y="1960393"/>
                </a:moveTo>
                <a:lnTo>
                  <a:pt x="1009501" y="1960491"/>
                </a:lnTo>
                <a:lnTo>
                  <a:pt x="1009631" y="1960452"/>
                </a:lnTo>
                <a:close/>
                <a:moveTo>
                  <a:pt x="2289851" y="1955561"/>
                </a:moveTo>
                <a:lnTo>
                  <a:pt x="2284425" y="1957167"/>
                </a:lnTo>
                <a:cubicBezTo>
                  <a:pt x="2285702" y="1961413"/>
                  <a:pt x="2287511" y="1963642"/>
                  <a:pt x="2289639" y="1964676"/>
                </a:cubicBezTo>
                <a:lnTo>
                  <a:pt x="2292129" y="1964797"/>
                </a:lnTo>
                <a:lnTo>
                  <a:pt x="2290013" y="1959326"/>
                </a:lnTo>
                <a:close/>
                <a:moveTo>
                  <a:pt x="1325308" y="1953999"/>
                </a:moveTo>
                <a:lnTo>
                  <a:pt x="1325226" y="1954034"/>
                </a:lnTo>
                <a:lnTo>
                  <a:pt x="1325203" y="1954096"/>
                </a:lnTo>
                <a:close/>
                <a:moveTo>
                  <a:pt x="2678832" y="1923394"/>
                </a:moveTo>
                <a:lnTo>
                  <a:pt x="2675218" y="1925059"/>
                </a:lnTo>
                <a:lnTo>
                  <a:pt x="2683331" y="1928207"/>
                </a:lnTo>
                <a:lnTo>
                  <a:pt x="2682235" y="1926788"/>
                </a:lnTo>
                <a:cubicBezTo>
                  <a:pt x="2680533" y="1925091"/>
                  <a:pt x="2678832" y="1923394"/>
                  <a:pt x="2678832" y="1923394"/>
                </a:cubicBezTo>
                <a:close/>
                <a:moveTo>
                  <a:pt x="853431" y="1895513"/>
                </a:moveTo>
                <a:lnTo>
                  <a:pt x="852908" y="1896014"/>
                </a:lnTo>
                <a:lnTo>
                  <a:pt x="851990" y="1896014"/>
                </a:lnTo>
                <a:lnTo>
                  <a:pt x="852887" y="1899497"/>
                </a:lnTo>
                <a:lnTo>
                  <a:pt x="853358" y="1899044"/>
                </a:lnTo>
                <a:lnTo>
                  <a:pt x="853358" y="1896223"/>
                </a:lnTo>
                <a:close/>
                <a:moveTo>
                  <a:pt x="823530" y="1876816"/>
                </a:moveTo>
                <a:lnTo>
                  <a:pt x="822313" y="1877322"/>
                </a:lnTo>
                <a:lnTo>
                  <a:pt x="822189" y="1877362"/>
                </a:lnTo>
                <a:lnTo>
                  <a:pt x="822197" y="1877841"/>
                </a:lnTo>
                <a:lnTo>
                  <a:pt x="822846" y="1877910"/>
                </a:lnTo>
                <a:lnTo>
                  <a:pt x="822837" y="1877728"/>
                </a:lnTo>
                <a:close/>
                <a:moveTo>
                  <a:pt x="874603" y="1871978"/>
                </a:moveTo>
                <a:lnTo>
                  <a:pt x="874832" y="1872591"/>
                </a:lnTo>
                <a:lnTo>
                  <a:pt x="872329" y="1873055"/>
                </a:lnTo>
                <a:lnTo>
                  <a:pt x="874828" y="1873569"/>
                </a:lnTo>
                <a:lnTo>
                  <a:pt x="875298" y="1872328"/>
                </a:lnTo>
                <a:close/>
                <a:moveTo>
                  <a:pt x="2946491" y="1848697"/>
                </a:moveTo>
                <a:lnTo>
                  <a:pt x="2943622" y="1849970"/>
                </a:lnTo>
                <a:lnTo>
                  <a:pt x="2945369" y="1849620"/>
                </a:lnTo>
                <a:close/>
                <a:moveTo>
                  <a:pt x="1358382" y="1835008"/>
                </a:moveTo>
                <a:lnTo>
                  <a:pt x="1359139" y="1835834"/>
                </a:lnTo>
                <a:lnTo>
                  <a:pt x="1359143" y="1835737"/>
                </a:lnTo>
                <a:close/>
                <a:moveTo>
                  <a:pt x="2179990" y="1832106"/>
                </a:moveTo>
                <a:lnTo>
                  <a:pt x="2181345" y="1832930"/>
                </a:lnTo>
                <a:lnTo>
                  <a:pt x="2186612" y="1833452"/>
                </a:lnTo>
                <a:lnTo>
                  <a:pt x="2181926" y="1832302"/>
                </a:lnTo>
                <a:close/>
                <a:moveTo>
                  <a:pt x="2132990" y="1826299"/>
                </a:moveTo>
                <a:lnTo>
                  <a:pt x="2133069" y="1826615"/>
                </a:lnTo>
                <a:lnTo>
                  <a:pt x="2132715" y="1826931"/>
                </a:lnTo>
                <a:lnTo>
                  <a:pt x="2133003" y="1826993"/>
                </a:lnTo>
                <a:lnTo>
                  <a:pt x="2135801" y="1826993"/>
                </a:lnTo>
                <a:lnTo>
                  <a:pt x="2133267" y="1826360"/>
                </a:lnTo>
                <a:close/>
                <a:moveTo>
                  <a:pt x="2724402" y="1807727"/>
                </a:moveTo>
                <a:lnTo>
                  <a:pt x="2724326" y="1807965"/>
                </a:lnTo>
                <a:lnTo>
                  <a:pt x="2724715" y="1807986"/>
                </a:lnTo>
                <a:close/>
                <a:moveTo>
                  <a:pt x="2056421" y="1783848"/>
                </a:moveTo>
                <a:lnTo>
                  <a:pt x="2056397" y="1786060"/>
                </a:lnTo>
                <a:lnTo>
                  <a:pt x="2058420" y="1785655"/>
                </a:lnTo>
                <a:lnTo>
                  <a:pt x="2058263" y="1785589"/>
                </a:lnTo>
                <a:close/>
                <a:moveTo>
                  <a:pt x="3194482" y="1755016"/>
                </a:moveTo>
                <a:lnTo>
                  <a:pt x="3194482" y="1757917"/>
                </a:lnTo>
                <a:lnTo>
                  <a:pt x="3194645" y="1758019"/>
                </a:lnTo>
                <a:lnTo>
                  <a:pt x="3194645" y="1755574"/>
                </a:lnTo>
                <a:lnTo>
                  <a:pt x="3195329" y="1755636"/>
                </a:lnTo>
                <a:lnTo>
                  <a:pt x="3194506" y="1755035"/>
                </a:lnTo>
                <a:close/>
                <a:moveTo>
                  <a:pt x="1641317" y="1754907"/>
                </a:moveTo>
                <a:lnTo>
                  <a:pt x="1641232" y="1755201"/>
                </a:lnTo>
                <a:lnTo>
                  <a:pt x="1641502" y="1755201"/>
                </a:lnTo>
                <a:close/>
                <a:moveTo>
                  <a:pt x="740378" y="1750007"/>
                </a:moveTo>
                <a:lnTo>
                  <a:pt x="740676" y="1750260"/>
                </a:lnTo>
                <a:lnTo>
                  <a:pt x="740626" y="1750339"/>
                </a:lnTo>
                <a:lnTo>
                  <a:pt x="741035" y="1750165"/>
                </a:lnTo>
                <a:lnTo>
                  <a:pt x="740833" y="1750165"/>
                </a:lnTo>
                <a:lnTo>
                  <a:pt x="740821" y="1750188"/>
                </a:lnTo>
                <a:lnTo>
                  <a:pt x="740765" y="1750165"/>
                </a:lnTo>
                <a:lnTo>
                  <a:pt x="740720" y="1750165"/>
                </a:lnTo>
                <a:lnTo>
                  <a:pt x="740709" y="1750142"/>
                </a:lnTo>
                <a:close/>
                <a:moveTo>
                  <a:pt x="747755" y="1749954"/>
                </a:moveTo>
                <a:lnTo>
                  <a:pt x="747592" y="1750114"/>
                </a:lnTo>
                <a:lnTo>
                  <a:pt x="747701" y="1750114"/>
                </a:lnTo>
                <a:close/>
                <a:moveTo>
                  <a:pt x="3954084" y="1743705"/>
                </a:moveTo>
                <a:lnTo>
                  <a:pt x="3950928" y="1744390"/>
                </a:lnTo>
                <a:lnTo>
                  <a:pt x="3954385" y="1748310"/>
                </a:lnTo>
                <a:close/>
                <a:moveTo>
                  <a:pt x="4185502" y="1740288"/>
                </a:moveTo>
                <a:lnTo>
                  <a:pt x="4186310" y="1743768"/>
                </a:lnTo>
                <a:lnTo>
                  <a:pt x="4188923" y="1743768"/>
                </a:lnTo>
                <a:lnTo>
                  <a:pt x="4189488" y="1743918"/>
                </a:lnTo>
                <a:lnTo>
                  <a:pt x="4188725" y="1743403"/>
                </a:lnTo>
                <a:close/>
                <a:moveTo>
                  <a:pt x="1638128" y="1727283"/>
                </a:moveTo>
                <a:lnTo>
                  <a:pt x="1638144" y="1727343"/>
                </a:lnTo>
                <a:lnTo>
                  <a:pt x="1638238" y="1727375"/>
                </a:lnTo>
                <a:close/>
                <a:moveTo>
                  <a:pt x="4083336" y="1725493"/>
                </a:moveTo>
                <a:lnTo>
                  <a:pt x="4082673" y="1726037"/>
                </a:lnTo>
                <a:lnTo>
                  <a:pt x="4083692" y="1726449"/>
                </a:lnTo>
                <a:lnTo>
                  <a:pt x="4083643" y="1726213"/>
                </a:lnTo>
                <a:close/>
                <a:moveTo>
                  <a:pt x="1728937" y="1682895"/>
                </a:moveTo>
                <a:lnTo>
                  <a:pt x="1727298" y="1683723"/>
                </a:lnTo>
                <a:lnTo>
                  <a:pt x="1729202" y="1683983"/>
                </a:lnTo>
                <a:close/>
                <a:moveTo>
                  <a:pt x="2538945" y="1681289"/>
                </a:moveTo>
                <a:lnTo>
                  <a:pt x="2538697" y="1681562"/>
                </a:lnTo>
                <a:lnTo>
                  <a:pt x="2541087" y="1683068"/>
                </a:lnTo>
                <a:close/>
                <a:moveTo>
                  <a:pt x="4192743" y="1677313"/>
                </a:moveTo>
                <a:lnTo>
                  <a:pt x="4192660" y="1677773"/>
                </a:lnTo>
                <a:lnTo>
                  <a:pt x="4193714" y="1678165"/>
                </a:lnTo>
                <a:close/>
                <a:moveTo>
                  <a:pt x="3995464" y="1667380"/>
                </a:moveTo>
                <a:lnTo>
                  <a:pt x="3994706" y="1668388"/>
                </a:lnTo>
                <a:lnTo>
                  <a:pt x="3995323" y="1668742"/>
                </a:lnTo>
                <a:lnTo>
                  <a:pt x="3996415" y="1669145"/>
                </a:lnTo>
                <a:lnTo>
                  <a:pt x="3995464" y="1668437"/>
                </a:lnTo>
                <a:close/>
                <a:moveTo>
                  <a:pt x="3767602" y="1654911"/>
                </a:moveTo>
                <a:lnTo>
                  <a:pt x="3768464" y="1656120"/>
                </a:lnTo>
                <a:lnTo>
                  <a:pt x="3769221" y="1655679"/>
                </a:lnTo>
                <a:close/>
                <a:moveTo>
                  <a:pt x="1583242" y="1650367"/>
                </a:moveTo>
                <a:lnTo>
                  <a:pt x="1581229" y="1652377"/>
                </a:lnTo>
                <a:cubicBezTo>
                  <a:pt x="1579104" y="1654500"/>
                  <a:pt x="1578254" y="1655774"/>
                  <a:pt x="1585905" y="1651529"/>
                </a:cubicBezTo>
                <a:lnTo>
                  <a:pt x="1587574" y="1650888"/>
                </a:lnTo>
                <a:lnTo>
                  <a:pt x="1586891" y="1650580"/>
                </a:lnTo>
                <a:close/>
                <a:moveTo>
                  <a:pt x="3978784" y="1645366"/>
                </a:moveTo>
                <a:lnTo>
                  <a:pt x="3978571" y="1645522"/>
                </a:lnTo>
                <a:lnTo>
                  <a:pt x="3979053" y="1645755"/>
                </a:lnTo>
                <a:close/>
                <a:moveTo>
                  <a:pt x="4209794" y="1644722"/>
                </a:moveTo>
                <a:lnTo>
                  <a:pt x="4205602" y="1644836"/>
                </a:lnTo>
                <a:lnTo>
                  <a:pt x="4205566" y="1644765"/>
                </a:lnTo>
                <a:lnTo>
                  <a:pt x="4205248" y="1644755"/>
                </a:lnTo>
                <a:lnTo>
                  <a:pt x="4205429" y="1644872"/>
                </a:lnTo>
                <a:lnTo>
                  <a:pt x="4208075" y="1649871"/>
                </a:lnTo>
                <a:close/>
                <a:moveTo>
                  <a:pt x="3701927" y="1644264"/>
                </a:moveTo>
                <a:lnTo>
                  <a:pt x="3702643" y="1645065"/>
                </a:lnTo>
                <a:lnTo>
                  <a:pt x="3703255" y="1646563"/>
                </a:lnTo>
                <a:lnTo>
                  <a:pt x="3703740" y="1644986"/>
                </a:lnTo>
                <a:lnTo>
                  <a:pt x="3702976" y="1644744"/>
                </a:lnTo>
                <a:close/>
                <a:moveTo>
                  <a:pt x="3188446" y="1637030"/>
                </a:moveTo>
                <a:lnTo>
                  <a:pt x="3180864" y="1641520"/>
                </a:lnTo>
                <a:lnTo>
                  <a:pt x="3188089" y="1645016"/>
                </a:lnTo>
                <a:close/>
                <a:moveTo>
                  <a:pt x="1086155" y="1632418"/>
                </a:moveTo>
                <a:lnTo>
                  <a:pt x="1088641" y="1634284"/>
                </a:lnTo>
                <a:lnTo>
                  <a:pt x="1088071" y="1633855"/>
                </a:lnTo>
                <a:close/>
                <a:moveTo>
                  <a:pt x="1476892" y="1624303"/>
                </a:moveTo>
                <a:lnTo>
                  <a:pt x="1480255" y="1626227"/>
                </a:lnTo>
                <a:lnTo>
                  <a:pt x="1480490" y="1624354"/>
                </a:lnTo>
                <a:close/>
                <a:moveTo>
                  <a:pt x="3693764" y="1602020"/>
                </a:moveTo>
                <a:lnTo>
                  <a:pt x="3696173" y="1604074"/>
                </a:lnTo>
                <a:lnTo>
                  <a:pt x="3696565" y="1602361"/>
                </a:lnTo>
                <a:close/>
                <a:moveTo>
                  <a:pt x="1054499" y="1598883"/>
                </a:moveTo>
                <a:lnTo>
                  <a:pt x="1058852" y="1600759"/>
                </a:lnTo>
                <a:lnTo>
                  <a:pt x="1057913" y="1598883"/>
                </a:lnTo>
                <a:close/>
                <a:moveTo>
                  <a:pt x="3280990" y="1592125"/>
                </a:moveTo>
                <a:lnTo>
                  <a:pt x="3281042" y="1592177"/>
                </a:lnTo>
                <a:lnTo>
                  <a:pt x="3281219" y="1592429"/>
                </a:lnTo>
                <a:lnTo>
                  <a:pt x="3282024" y="1592273"/>
                </a:lnTo>
                <a:close/>
                <a:moveTo>
                  <a:pt x="545236" y="1591079"/>
                </a:moveTo>
                <a:lnTo>
                  <a:pt x="545714" y="1592203"/>
                </a:lnTo>
                <a:lnTo>
                  <a:pt x="546294" y="1591465"/>
                </a:lnTo>
                <a:close/>
                <a:moveTo>
                  <a:pt x="1601559" y="1586287"/>
                </a:moveTo>
                <a:lnTo>
                  <a:pt x="1601647" y="1587350"/>
                </a:lnTo>
                <a:lnTo>
                  <a:pt x="1602603" y="1586594"/>
                </a:lnTo>
                <a:close/>
                <a:moveTo>
                  <a:pt x="3170325" y="1580280"/>
                </a:moveTo>
                <a:lnTo>
                  <a:pt x="3170633" y="1580526"/>
                </a:lnTo>
                <a:lnTo>
                  <a:pt x="3170547" y="1580889"/>
                </a:lnTo>
                <a:lnTo>
                  <a:pt x="3174276" y="1580889"/>
                </a:lnTo>
                <a:lnTo>
                  <a:pt x="3173904" y="1580288"/>
                </a:lnTo>
                <a:lnTo>
                  <a:pt x="3170621" y="1580288"/>
                </a:lnTo>
                <a:close/>
                <a:moveTo>
                  <a:pt x="2516108" y="1574036"/>
                </a:moveTo>
                <a:lnTo>
                  <a:pt x="2516604" y="1576849"/>
                </a:lnTo>
                <a:lnTo>
                  <a:pt x="2517984" y="1575871"/>
                </a:lnTo>
                <a:close/>
                <a:moveTo>
                  <a:pt x="525122" y="1574009"/>
                </a:moveTo>
                <a:lnTo>
                  <a:pt x="524839" y="1574951"/>
                </a:lnTo>
                <a:lnTo>
                  <a:pt x="525039" y="1575079"/>
                </a:lnTo>
                <a:close/>
                <a:moveTo>
                  <a:pt x="599695" y="1573743"/>
                </a:moveTo>
                <a:lnTo>
                  <a:pt x="599923" y="1574794"/>
                </a:lnTo>
                <a:lnTo>
                  <a:pt x="601616" y="1574563"/>
                </a:lnTo>
                <a:close/>
                <a:moveTo>
                  <a:pt x="4138097" y="1568010"/>
                </a:moveTo>
                <a:lnTo>
                  <a:pt x="4136067" y="1568882"/>
                </a:lnTo>
                <a:lnTo>
                  <a:pt x="4136333" y="1569313"/>
                </a:lnTo>
                <a:close/>
                <a:moveTo>
                  <a:pt x="4005445" y="1566356"/>
                </a:moveTo>
                <a:lnTo>
                  <a:pt x="4005074" y="1566454"/>
                </a:lnTo>
                <a:lnTo>
                  <a:pt x="4007001" y="1567737"/>
                </a:lnTo>
                <a:close/>
                <a:moveTo>
                  <a:pt x="2519065" y="1558558"/>
                </a:moveTo>
                <a:lnTo>
                  <a:pt x="2519929" y="1562070"/>
                </a:lnTo>
                <a:lnTo>
                  <a:pt x="2526310" y="1562149"/>
                </a:lnTo>
                <a:close/>
                <a:moveTo>
                  <a:pt x="1849139" y="1554442"/>
                </a:moveTo>
                <a:lnTo>
                  <a:pt x="1848495" y="1555147"/>
                </a:lnTo>
                <a:lnTo>
                  <a:pt x="1850817" y="1556066"/>
                </a:lnTo>
                <a:lnTo>
                  <a:pt x="1857257" y="1557221"/>
                </a:lnTo>
                <a:lnTo>
                  <a:pt x="1855751" y="1555563"/>
                </a:lnTo>
                <a:cubicBezTo>
                  <a:pt x="1853733" y="1554068"/>
                  <a:pt x="1851556" y="1553429"/>
                  <a:pt x="1849139" y="1554442"/>
                </a:cubicBezTo>
                <a:close/>
                <a:moveTo>
                  <a:pt x="790119" y="1541070"/>
                </a:moveTo>
                <a:lnTo>
                  <a:pt x="785027" y="1543136"/>
                </a:lnTo>
                <a:lnTo>
                  <a:pt x="794791" y="1546509"/>
                </a:lnTo>
                <a:lnTo>
                  <a:pt x="793519" y="1544682"/>
                </a:lnTo>
                <a:cubicBezTo>
                  <a:pt x="792244" y="1542768"/>
                  <a:pt x="790970" y="1541070"/>
                  <a:pt x="790119" y="1541070"/>
                </a:cubicBezTo>
                <a:close/>
                <a:moveTo>
                  <a:pt x="4164956" y="1539482"/>
                </a:moveTo>
                <a:lnTo>
                  <a:pt x="4164951" y="1539543"/>
                </a:lnTo>
                <a:lnTo>
                  <a:pt x="4165002" y="1539495"/>
                </a:lnTo>
                <a:close/>
                <a:moveTo>
                  <a:pt x="1658735" y="1538530"/>
                </a:moveTo>
                <a:lnTo>
                  <a:pt x="1657023" y="1539281"/>
                </a:lnTo>
                <a:lnTo>
                  <a:pt x="1659821" y="1539541"/>
                </a:lnTo>
                <a:close/>
                <a:moveTo>
                  <a:pt x="3321862" y="1527655"/>
                </a:moveTo>
                <a:lnTo>
                  <a:pt x="3321928" y="1527898"/>
                </a:lnTo>
                <a:lnTo>
                  <a:pt x="3322626" y="1529121"/>
                </a:lnTo>
                <a:lnTo>
                  <a:pt x="3322778" y="1528157"/>
                </a:lnTo>
                <a:close/>
                <a:moveTo>
                  <a:pt x="4235407" y="1497433"/>
                </a:moveTo>
                <a:lnTo>
                  <a:pt x="4234697" y="1499490"/>
                </a:lnTo>
                <a:lnTo>
                  <a:pt x="4236304" y="1499154"/>
                </a:lnTo>
                <a:close/>
                <a:moveTo>
                  <a:pt x="4270383" y="1491538"/>
                </a:moveTo>
                <a:lnTo>
                  <a:pt x="4270384" y="1491911"/>
                </a:lnTo>
                <a:lnTo>
                  <a:pt x="4270625" y="1491851"/>
                </a:lnTo>
                <a:close/>
                <a:moveTo>
                  <a:pt x="2894637" y="1487249"/>
                </a:moveTo>
                <a:lnTo>
                  <a:pt x="2890976" y="1487612"/>
                </a:lnTo>
                <a:lnTo>
                  <a:pt x="2894800" y="1488627"/>
                </a:lnTo>
                <a:close/>
                <a:moveTo>
                  <a:pt x="3592468" y="1463314"/>
                </a:moveTo>
                <a:lnTo>
                  <a:pt x="3592462" y="1463321"/>
                </a:lnTo>
                <a:lnTo>
                  <a:pt x="3592340" y="1463370"/>
                </a:lnTo>
                <a:lnTo>
                  <a:pt x="3593381" y="1463889"/>
                </a:lnTo>
                <a:lnTo>
                  <a:pt x="3593661" y="1463923"/>
                </a:lnTo>
                <a:close/>
                <a:moveTo>
                  <a:pt x="500719" y="1457039"/>
                </a:moveTo>
                <a:lnTo>
                  <a:pt x="500719" y="1457933"/>
                </a:lnTo>
                <a:lnTo>
                  <a:pt x="500032" y="1459314"/>
                </a:lnTo>
                <a:lnTo>
                  <a:pt x="501262" y="1458392"/>
                </a:lnTo>
                <a:lnTo>
                  <a:pt x="501487" y="1458663"/>
                </a:lnTo>
                <a:lnTo>
                  <a:pt x="501417" y="1458218"/>
                </a:lnTo>
                <a:lnTo>
                  <a:pt x="501688" y="1458198"/>
                </a:lnTo>
                <a:lnTo>
                  <a:pt x="501523" y="1458057"/>
                </a:lnTo>
                <a:lnTo>
                  <a:pt x="501523" y="1457247"/>
                </a:lnTo>
                <a:close/>
                <a:moveTo>
                  <a:pt x="2434124" y="1456329"/>
                </a:moveTo>
                <a:lnTo>
                  <a:pt x="2433132" y="1456382"/>
                </a:lnTo>
                <a:lnTo>
                  <a:pt x="2436149" y="1457509"/>
                </a:lnTo>
                <a:close/>
                <a:moveTo>
                  <a:pt x="2047418" y="1437960"/>
                </a:moveTo>
                <a:lnTo>
                  <a:pt x="2050976" y="1439624"/>
                </a:lnTo>
                <a:lnTo>
                  <a:pt x="2051750" y="1439208"/>
                </a:lnTo>
                <a:close/>
                <a:moveTo>
                  <a:pt x="2356907" y="1427997"/>
                </a:moveTo>
                <a:lnTo>
                  <a:pt x="2356933" y="1428074"/>
                </a:lnTo>
                <a:lnTo>
                  <a:pt x="2357088" y="1428098"/>
                </a:lnTo>
                <a:close/>
                <a:moveTo>
                  <a:pt x="962357" y="1415449"/>
                </a:moveTo>
                <a:lnTo>
                  <a:pt x="963723" y="1415969"/>
                </a:lnTo>
                <a:lnTo>
                  <a:pt x="963637" y="1415461"/>
                </a:lnTo>
                <a:close/>
                <a:moveTo>
                  <a:pt x="412479" y="1410825"/>
                </a:moveTo>
                <a:lnTo>
                  <a:pt x="412465" y="1410999"/>
                </a:lnTo>
                <a:lnTo>
                  <a:pt x="412620" y="1410999"/>
                </a:lnTo>
                <a:lnTo>
                  <a:pt x="412521" y="1410845"/>
                </a:lnTo>
                <a:close/>
                <a:moveTo>
                  <a:pt x="1863929" y="1410423"/>
                </a:moveTo>
                <a:lnTo>
                  <a:pt x="1864300" y="1411985"/>
                </a:lnTo>
                <a:lnTo>
                  <a:pt x="1864958" y="1410918"/>
                </a:lnTo>
                <a:lnTo>
                  <a:pt x="1865545" y="1410842"/>
                </a:lnTo>
                <a:lnTo>
                  <a:pt x="1864751" y="1410588"/>
                </a:lnTo>
                <a:close/>
                <a:moveTo>
                  <a:pt x="283170" y="1393791"/>
                </a:moveTo>
                <a:lnTo>
                  <a:pt x="283499" y="1394005"/>
                </a:lnTo>
                <a:lnTo>
                  <a:pt x="283499" y="1394027"/>
                </a:lnTo>
                <a:lnTo>
                  <a:pt x="283603" y="1394027"/>
                </a:lnTo>
                <a:lnTo>
                  <a:pt x="283377" y="1393791"/>
                </a:lnTo>
                <a:close/>
                <a:moveTo>
                  <a:pt x="2670195" y="1393359"/>
                </a:moveTo>
                <a:lnTo>
                  <a:pt x="2673051" y="1404647"/>
                </a:lnTo>
                <a:lnTo>
                  <a:pt x="2675740" y="1415740"/>
                </a:lnTo>
                <a:lnTo>
                  <a:pt x="2680058" y="1408889"/>
                </a:lnTo>
                <a:close/>
                <a:moveTo>
                  <a:pt x="272755" y="1385427"/>
                </a:moveTo>
                <a:lnTo>
                  <a:pt x="271559" y="1386257"/>
                </a:lnTo>
                <a:lnTo>
                  <a:pt x="276656" y="1389562"/>
                </a:lnTo>
                <a:lnTo>
                  <a:pt x="275632" y="1387449"/>
                </a:lnTo>
                <a:cubicBezTo>
                  <a:pt x="274646" y="1386124"/>
                  <a:pt x="273695" y="1385520"/>
                  <a:pt x="272755" y="1385427"/>
                </a:cubicBezTo>
                <a:close/>
                <a:moveTo>
                  <a:pt x="2390664" y="1370372"/>
                </a:moveTo>
                <a:lnTo>
                  <a:pt x="2392503" y="1371168"/>
                </a:lnTo>
                <a:lnTo>
                  <a:pt x="2392919" y="1371242"/>
                </a:lnTo>
                <a:cubicBezTo>
                  <a:pt x="2395709" y="1371877"/>
                  <a:pt x="2398285" y="1372301"/>
                  <a:pt x="2400001" y="1371453"/>
                </a:cubicBezTo>
                <a:lnTo>
                  <a:pt x="2400725" y="1370985"/>
                </a:lnTo>
                <a:close/>
                <a:moveTo>
                  <a:pt x="2386629" y="1370126"/>
                </a:moveTo>
                <a:lnTo>
                  <a:pt x="2386947" y="1370182"/>
                </a:lnTo>
                <a:lnTo>
                  <a:pt x="2387555" y="1370182"/>
                </a:lnTo>
                <a:close/>
                <a:moveTo>
                  <a:pt x="2384465" y="1369948"/>
                </a:moveTo>
                <a:lnTo>
                  <a:pt x="2384551" y="1370042"/>
                </a:lnTo>
                <a:lnTo>
                  <a:pt x="2384441" y="1370052"/>
                </a:lnTo>
                <a:lnTo>
                  <a:pt x="2385134" y="1370182"/>
                </a:lnTo>
                <a:lnTo>
                  <a:pt x="2384914" y="1370022"/>
                </a:lnTo>
                <a:lnTo>
                  <a:pt x="2384550" y="1370000"/>
                </a:lnTo>
                <a:close/>
                <a:moveTo>
                  <a:pt x="3256721" y="1369244"/>
                </a:moveTo>
                <a:lnTo>
                  <a:pt x="3256918" y="1369608"/>
                </a:lnTo>
                <a:lnTo>
                  <a:pt x="3257486" y="1369608"/>
                </a:lnTo>
                <a:lnTo>
                  <a:pt x="3257919" y="1370628"/>
                </a:lnTo>
                <a:lnTo>
                  <a:pt x="3258878" y="1369862"/>
                </a:lnTo>
                <a:lnTo>
                  <a:pt x="3257273" y="1369519"/>
                </a:lnTo>
                <a:close/>
                <a:moveTo>
                  <a:pt x="2578753" y="1364937"/>
                </a:moveTo>
                <a:lnTo>
                  <a:pt x="2578468" y="1365052"/>
                </a:lnTo>
                <a:lnTo>
                  <a:pt x="2578702" y="1365085"/>
                </a:lnTo>
                <a:lnTo>
                  <a:pt x="2578911" y="1365254"/>
                </a:lnTo>
                <a:close/>
                <a:moveTo>
                  <a:pt x="1801728" y="1339000"/>
                </a:moveTo>
                <a:cubicBezTo>
                  <a:pt x="1798326" y="1337299"/>
                  <a:pt x="1800027" y="1344094"/>
                  <a:pt x="1800027" y="1340700"/>
                </a:cubicBezTo>
                <a:cubicBezTo>
                  <a:pt x="1800027" y="1339000"/>
                  <a:pt x="1800027" y="1339000"/>
                  <a:pt x="1801728" y="1339000"/>
                </a:cubicBezTo>
                <a:lnTo>
                  <a:pt x="1807094" y="1340943"/>
                </a:lnTo>
                <a:lnTo>
                  <a:pt x="1806373" y="1340592"/>
                </a:lnTo>
                <a:close/>
                <a:moveTo>
                  <a:pt x="646909" y="1317189"/>
                </a:moveTo>
                <a:lnTo>
                  <a:pt x="646779" y="1317660"/>
                </a:lnTo>
                <a:lnTo>
                  <a:pt x="647161" y="1317626"/>
                </a:lnTo>
                <a:close/>
                <a:moveTo>
                  <a:pt x="733823" y="1304686"/>
                </a:moveTo>
                <a:lnTo>
                  <a:pt x="733819" y="1305064"/>
                </a:lnTo>
                <a:lnTo>
                  <a:pt x="734083" y="1305039"/>
                </a:lnTo>
                <a:close/>
                <a:moveTo>
                  <a:pt x="669304" y="1299963"/>
                </a:moveTo>
                <a:lnTo>
                  <a:pt x="669914" y="1300206"/>
                </a:lnTo>
                <a:lnTo>
                  <a:pt x="669832" y="1299963"/>
                </a:lnTo>
                <a:close/>
                <a:moveTo>
                  <a:pt x="635852" y="1294630"/>
                </a:moveTo>
                <a:lnTo>
                  <a:pt x="635153" y="1294986"/>
                </a:lnTo>
                <a:lnTo>
                  <a:pt x="635161" y="1294991"/>
                </a:lnTo>
                <a:lnTo>
                  <a:pt x="635161" y="1297679"/>
                </a:lnTo>
                <a:lnTo>
                  <a:pt x="635852" y="1297889"/>
                </a:lnTo>
                <a:lnTo>
                  <a:pt x="635852" y="1295198"/>
                </a:lnTo>
                <a:close/>
                <a:moveTo>
                  <a:pt x="927590" y="1293655"/>
                </a:moveTo>
                <a:lnTo>
                  <a:pt x="927619" y="1293680"/>
                </a:lnTo>
                <a:lnTo>
                  <a:pt x="927619" y="1294374"/>
                </a:lnTo>
                <a:lnTo>
                  <a:pt x="928305" y="1293773"/>
                </a:lnTo>
                <a:lnTo>
                  <a:pt x="927952" y="1293773"/>
                </a:lnTo>
                <a:close/>
                <a:moveTo>
                  <a:pt x="1291525" y="1280732"/>
                </a:moveTo>
                <a:lnTo>
                  <a:pt x="1291801" y="1281693"/>
                </a:lnTo>
                <a:lnTo>
                  <a:pt x="1291860" y="1281655"/>
                </a:lnTo>
                <a:lnTo>
                  <a:pt x="1292001" y="1281514"/>
                </a:lnTo>
                <a:lnTo>
                  <a:pt x="1292307" y="1281105"/>
                </a:lnTo>
                <a:lnTo>
                  <a:pt x="1292124" y="1281206"/>
                </a:lnTo>
                <a:close/>
                <a:moveTo>
                  <a:pt x="1701720" y="1274635"/>
                </a:moveTo>
                <a:lnTo>
                  <a:pt x="1704327" y="1275916"/>
                </a:lnTo>
                <a:lnTo>
                  <a:pt x="1705154" y="1275737"/>
                </a:lnTo>
                <a:close/>
                <a:moveTo>
                  <a:pt x="1984831" y="1269534"/>
                </a:moveTo>
                <a:lnTo>
                  <a:pt x="1986660" y="1271742"/>
                </a:lnTo>
                <a:lnTo>
                  <a:pt x="1986693" y="1271825"/>
                </a:lnTo>
                <a:lnTo>
                  <a:pt x="1986795" y="1270804"/>
                </a:lnTo>
                <a:close/>
                <a:moveTo>
                  <a:pt x="4141082" y="1263066"/>
                </a:moveTo>
                <a:lnTo>
                  <a:pt x="4139905" y="1264241"/>
                </a:lnTo>
                <a:lnTo>
                  <a:pt x="4141123" y="1264939"/>
                </a:lnTo>
                <a:lnTo>
                  <a:pt x="4141661" y="1265380"/>
                </a:lnTo>
                <a:lnTo>
                  <a:pt x="4141570" y="1265018"/>
                </a:lnTo>
                <a:lnTo>
                  <a:pt x="4141340" y="1265113"/>
                </a:lnTo>
                <a:lnTo>
                  <a:pt x="4141469" y="1264614"/>
                </a:lnTo>
                <a:close/>
                <a:moveTo>
                  <a:pt x="2215741" y="1257946"/>
                </a:moveTo>
                <a:lnTo>
                  <a:pt x="2216300" y="1259359"/>
                </a:lnTo>
                <a:lnTo>
                  <a:pt x="2215185" y="1259966"/>
                </a:lnTo>
                <a:lnTo>
                  <a:pt x="2216210" y="1259687"/>
                </a:lnTo>
                <a:lnTo>
                  <a:pt x="2217637" y="1260115"/>
                </a:lnTo>
                <a:lnTo>
                  <a:pt x="2216924" y="1259404"/>
                </a:lnTo>
                <a:close/>
                <a:moveTo>
                  <a:pt x="1558691" y="1240581"/>
                </a:moveTo>
                <a:lnTo>
                  <a:pt x="1558702" y="1240931"/>
                </a:lnTo>
                <a:lnTo>
                  <a:pt x="1559516" y="1240931"/>
                </a:lnTo>
                <a:close/>
                <a:moveTo>
                  <a:pt x="2960404" y="1239802"/>
                </a:moveTo>
                <a:lnTo>
                  <a:pt x="2953086" y="1240467"/>
                </a:lnTo>
                <a:lnTo>
                  <a:pt x="2952968" y="1241021"/>
                </a:lnTo>
                <a:lnTo>
                  <a:pt x="2953969" y="1242169"/>
                </a:lnTo>
                <a:close/>
                <a:moveTo>
                  <a:pt x="1446086" y="1234579"/>
                </a:moveTo>
                <a:lnTo>
                  <a:pt x="1443213" y="1235565"/>
                </a:lnTo>
                <a:lnTo>
                  <a:pt x="1442578" y="1235373"/>
                </a:lnTo>
                <a:lnTo>
                  <a:pt x="1442842" y="1235508"/>
                </a:lnTo>
                <a:lnTo>
                  <a:pt x="1443666" y="1235824"/>
                </a:lnTo>
                <a:close/>
                <a:moveTo>
                  <a:pt x="360439" y="1224188"/>
                </a:moveTo>
                <a:lnTo>
                  <a:pt x="360639" y="1224275"/>
                </a:lnTo>
                <a:lnTo>
                  <a:pt x="360525" y="1224195"/>
                </a:lnTo>
                <a:close/>
                <a:moveTo>
                  <a:pt x="331216" y="1222774"/>
                </a:moveTo>
                <a:lnTo>
                  <a:pt x="328075" y="1224215"/>
                </a:lnTo>
                <a:lnTo>
                  <a:pt x="330479" y="1225092"/>
                </a:lnTo>
                <a:close/>
                <a:moveTo>
                  <a:pt x="566588" y="1218210"/>
                </a:moveTo>
                <a:lnTo>
                  <a:pt x="566565" y="1218219"/>
                </a:lnTo>
                <a:lnTo>
                  <a:pt x="566569" y="1218234"/>
                </a:lnTo>
                <a:close/>
                <a:moveTo>
                  <a:pt x="1529524" y="1211415"/>
                </a:moveTo>
                <a:lnTo>
                  <a:pt x="1531168" y="1212266"/>
                </a:lnTo>
                <a:lnTo>
                  <a:pt x="1531720" y="1212533"/>
                </a:lnTo>
                <a:lnTo>
                  <a:pt x="1531635" y="1211859"/>
                </a:lnTo>
                <a:lnTo>
                  <a:pt x="1531536" y="1211862"/>
                </a:lnTo>
                <a:close/>
                <a:moveTo>
                  <a:pt x="1657810" y="1206326"/>
                </a:moveTo>
                <a:lnTo>
                  <a:pt x="1658702" y="1207123"/>
                </a:lnTo>
                <a:lnTo>
                  <a:pt x="1659270" y="1206560"/>
                </a:lnTo>
                <a:close/>
                <a:moveTo>
                  <a:pt x="962195" y="1183746"/>
                </a:moveTo>
                <a:lnTo>
                  <a:pt x="960198" y="1183973"/>
                </a:lnTo>
                <a:lnTo>
                  <a:pt x="960198" y="1184744"/>
                </a:lnTo>
                <a:close/>
                <a:moveTo>
                  <a:pt x="3880862" y="1177743"/>
                </a:moveTo>
                <a:lnTo>
                  <a:pt x="3882521" y="1179986"/>
                </a:lnTo>
                <a:lnTo>
                  <a:pt x="3885363" y="1180470"/>
                </a:lnTo>
                <a:lnTo>
                  <a:pt x="3883087" y="1179061"/>
                </a:lnTo>
                <a:close/>
                <a:moveTo>
                  <a:pt x="1607945" y="1173342"/>
                </a:moveTo>
                <a:lnTo>
                  <a:pt x="1607012" y="1173475"/>
                </a:lnTo>
                <a:lnTo>
                  <a:pt x="1607043" y="1173490"/>
                </a:lnTo>
                <a:close/>
                <a:moveTo>
                  <a:pt x="4157375" y="1164166"/>
                </a:moveTo>
                <a:lnTo>
                  <a:pt x="4157091" y="1164554"/>
                </a:lnTo>
                <a:lnTo>
                  <a:pt x="4159780" y="1166281"/>
                </a:lnTo>
                <a:lnTo>
                  <a:pt x="4160198" y="1166501"/>
                </a:lnTo>
                <a:lnTo>
                  <a:pt x="4160135" y="1166403"/>
                </a:lnTo>
                <a:lnTo>
                  <a:pt x="4160509" y="1166187"/>
                </a:lnTo>
                <a:lnTo>
                  <a:pt x="4159780" y="1166281"/>
                </a:lnTo>
                <a:cubicBezTo>
                  <a:pt x="4158930" y="1165432"/>
                  <a:pt x="4158080" y="1165008"/>
                  <a:pt x="4157443" y="1164371"/>
                </a:cubicBezTo>
                <a:close/>
                <a:moveTo>
                  <a:pt x="570214" y="1146590"/>
                </a:moveTo>
                <a:lnTo>
                  <a:pt x="570856" y="1147857"/>
                </a:lnTo>
                <a:lnTo>
                  <a:pt x="572279" y="1148001"/>
                </a:lnTo>
                <a:lnTo>
                  <a:pt x="571044" y="1147371"/>
                </a:lnTo>
                <a:lnTo>
                  <a:pt x="570265" y="1146597"/>
                </a:lnTo>
                <a:close/>
                <a:moveTo>
                  <a:pt x="3404401" y="1142190"/>
                </a:moveTo>
                <a:lnTo>
                  <a:pt x="3403288" y="1142411"/>
                </a:lnTo>
                <a:lnTo>
                  <a:pt x="3402783" y="1143637"/>
                </a:lnTo>
                <a:lnTo>
                  <a:pt x="3403840" y="1143124"/>
                </a:lnTo>
                <a:close/>
                <a:moveTo>
                  <a:pt x="1724350" y="1133764"/>
                </a:moveTo>
                <a:lnTo>
                  <a:pt x="1723733" y="1134804"/>
                </a:lnTo>
                <a:lnTo>
                  <a:pt x="1725183" y="1135305"/>
                </a:lnTo>
                <a:close/>
                <a:moveTo>
                  <a:pt x="1092969" y="1132421"/>
                </a:moveTo>
                <a:lnTo>
                  <a:pt x="1092965" y="1132465"/>
                </a:lnTo>
                <a:lnTo>
                  <a:pt x="1093022" y="1132434"/>
                </a:lnTo>
                <a:close/>
                <a:moveTo>
                  <a:pt x="2531229" y="1132267"/>
                </a:moveTo>
                <a:lnTo>
                  <a:pt x="2535437" y="1134683"/>
                </a:lnTo>
                <a:lnTo>
                  <a:pt x="2534674" y="1133575"/>
                </a:lnTo>
                <a:close/>
                <a:moveTo>
                  <a:pt x="2650774" y="1090007"/>
                </a:moveTo>
                <a:lnTo>
                  <a:pt x="2649971" y="1090601"/>
                </a:lnTo>
                <a:lnTo>
                  <a:pt x="2651542" y="1091545"/>
                </a:lnTo>
                <a:close/>
                <a:moveTo>
                  <a:pt x="2403695" y="1089916"/>
                </a:moveTo>
                <a:lnTo>
                  <a:pt x="2403847" y="1090006"/>
                </a:lnTo>
                <a:lnTo>
                  <a:pt x="2405211" y="1091148"/>
                </a:lnTo>
                <a:lnTo>
                  <a:pt x="2405151" y="1089916"/>
                </a:lnTo>
                <a:close/>
                <a:moveTo>
                  <a:pt x="409526" y="1083902"/>
                </a:moveTo>
                <a:lnTo>
                  <a:pt x="409526" y="1084099"/>
                </a:lnTo>
                <a:lnTo>
                  <a:pt x="410108" y="1084274"/>
                </a:lnTo>
                <a:close/>
                <a:moveTo>
                  <a:pt x="1548726" y="1082988"/>
                </a:moveTo>
                <a:lnTo>
                  <a:pt x="1548755" y="1083116"/>
                </a:lnTo>
                <a:lnTo>
                  <a:pt x="1548025" y="1083273"/>
                </a:lnTo>
                <a:lnTo>
                  <a:pt x="1548277" y="1083305"/>
                </a:lnTo>
                <a:lnTo>
                  <a:pt x="1548827" y="1083580"/>
                </a:lnTo>
                <a:lnTo>
                  <a:pt x="1548665" y="1083400"/>
                </a:lnTo>
                <a:lnTo>
                  <a:pt x="1549789" y="1083574"/>
                </a:lnTo>
                <a:close/>
                <a:moveTo>
                  <a:pt x="407744" y="1059155"/>
                </a:moveTo>
                <a:lnTo>
                  <a:pt x="407437" y="1059689"/>
                </a:lnTo>
                <a:lnTo>
                  <a:pt x="408523" y="1060064"/>
                </a:lnTo>
                <a:close/>
                <a:moveTo>
                  <a:pt x="927998" y="1048975"/>
                </a:moveTo>
                <a:lnTo>
                  <a:pt x="928101" y="1049349"/>
                </a:lnTo>
                <a:lnTo>
                  <a:pt x="928449" y="1049004"/>
                </a:lnTo>
                <a:close/>
                <a:moveTo>
                  <a:pt x="1126699" y="1033315"/>
                </a:moveTo>
                <a:lnTo>
                  <a:pt x="1125853" y="1034218"/>
                </a:lnTo>
                <a:lnTo>
                  <a:pt x="1127029" y="1034086"/>
                </a:lnTo>
                <a:close/>
                <a:moveTo>
                  <a:pt x="412344" y="1031326"/>
                </a:moveTo>
                <a:lnTo>
                  <a:pt x="411660" y="1031718"/>
                </a:lnTo>
                <a:lnTo>
                  <a:pt x="412396" y="1031891"/>
                </a:lnTo>
                <a:lnTo>
                  <a:pt x="412412" y="1031986"/>
                </a:lnTo>
                <a:lnTo>
                  <a:pt x="412444" y="1031791"/>
                </a:lnTo>
                <a:close/>
                <a:moveTo>
                  <a:pt x="3374970" y="996444"/>
                </a:moveTo>
                <a:lnTo>
                  <a:pt x="3374828" y="996486"/>
                </a:lnTo>
                <a:lnTo>
                  <a:pt x="3374937" y="996637"/>
                </a:lnTo>
                <a:close/>
                <a:moveTo>
                  <a:pt x="1047120" y="972740"/>
                </a:moveTo>
                <a:lnTo>
                  <a:pt x="1048664" y="976010"/>
                </a:lnTo>
                <a:lnTo>
                  <a:pt x="1049907" y="972847"/>
                </a:lnTo>
                <a:close/>
                <a:moveTo>
                  <a:pt x="1431416" y="972403"/>
                </a:moveTo>
                <a:lnTo>
                  <a:pt x="1431427" y="972426"/>
                </a:lnTo>
                <a:lnTo>
                  <a:pt x="1432092" y="973022"/>
                </a:lnTo>
                <a:lnTo>
                  <a:pt x="1432180" y="972611"/>
                </a:lnTo>
                <a:close/>
                <a:moveTo>
                  <a:pt x="3942169" y="966664"/>
                </a:moveTo>
                <a:lnTo>
                  <a:pt x="3941995" y="967009"/>
                </a:lnTo>
                <a:lnTo>
                  <a:pt x="3942569" y="967322"/>
                </a:lnTo>
                <a:lnTo>
                  <a:pt x="3942569" y="966923"/>
                </a:lnTo>
                <a:close/>
                <a:moveTo>
                  <a:pt x="1463404" y="938372"/>
                </a:moveTo>
                <a:lnTo>
                  <a:pt x="1466253" y="940881"/>
                </a:lnTo>
                <a:lnTo>
                  <a:pt x="1468849" y="938719"/>
                </a:lnTo>
                <a:close/>
                <a:moveTo>
                  <a:pt x="214082" y="936714"/>
                </a:moveTo>
                <a:lnTo>
                  <a:pt x="213743" y="936781"/>
                </a:lnTo>
                <a:lnTo>
                  <a:pt x="212963" y="936719"/>
                </a:lnTo>
                <a:lnTo>
                  <a:pt x="214019" y="937260"/>
                </a:lnTo>
                <a:lnTo>
                  <a:pt x="214038" y="936902"/>
                </a:lnTo>
                <a:close/>
                <a:moveTo>
                  <a:pt x="1401476" y="933414"/>
                </a:moveTo>
                <a:lnTo>
                  <a:pt x="1397303" y="933420"/>
                </a:lnTo>
                <a:lnTo>
                  <a:pt x="1400120" y="936616"/>
                </a:lnTo>
                <a:lnTo>
                  <a:pt x="1399774" y="934815"/>
                </a:lnTo>
                <a:close/>
                <a:moveTo>
                  <a:pt x="313332" y="920954"/>
                </a:moveTo>
                <a:lnTo>
                  <a:pt x="314243" y="921968"/>
                </a:lnTo>
                <a:lnTo>
                  <a:pt x="314849" y="921301"/>
                </a:lnTo>
                <a:close/>
                <a:moveTo>
                  <a:pt x="1811857" y="920222"/>
                </a:moveTo>
                <a:lnTo>
                  <a:pt x="1813210" y="920971"/>
                </a:lnTo>
                <a:lnTo>
                  <a:pt x="1813254" y="920409"/>
                </a:lnTo>
                <a:lnTo>
                  <a:pt x="1811945" y="920264"/>
                </a:lnTo>
                <a:close/>
                <a:moveTo>
                  <a:pt x="3503153" y="912666"/>
                </a:moveTo>
                <a:lnTo>
                  <a:pt x="3503740" y="913205"/>
                </a:lnTo>
                <a:lnTo>
                  <a:pt x="3504285" y="913101"/>
                </a:lnTo>
                <a:close/>
                <a:moveTo>
                  <a:pt x="2063489" y="896006"/>
                </a:moveTo>
                <a:lnTo>
                  <a:pt x="2062800" y="896691"/>
                </a:lnTo>
                <a:lnTo>
                  <a:pt x="2063614" y="896331"/>
                </a:lnTo>
                <a:lnTo>
                  <a:pt x="2063836" y="896459"/>
                </a:lnTo>
                <a:lnTo>
                  <a:pt x="2063754" y="896328"/>
                </a:lnTo>
                <a:close/>
                <a:moveTo>
                  <a:pt x="3792848" y="879629"/>
                </a:moveTo>
                <a:lnTo>
                  <a:pt x="3793230" y="880101"/>
                </a:lnTo>
                <a:lnTo>
                  <a:pt x="3793148" y="879869"/>
                </a:lnTo>
                <a:close/>
                <a:moveTo>
                  <a:pt x="2076050" y="863426"/>
                </a:moveTo>
                <a:lnTo>
                  <a:pt x="2079631" y="867048"/>
                </a:lnTo>
                <a:lnTo>
                  <a:pt x="2081132" y="867856"/>
                </a:lnTo>
                <a:lnTo>
                  <a:pt x="2083871" y="868375"/>
                </a:lnTo>
                <a:lnTo>
                  <a:pt x="2082423" y="867507"/>
                </a:lnTo>
                <a:close/>
                <a:moveTo>
                  <a:pt x="324330" y="849913"/>
                </a:moveTo>
                <a:lnTo>
                  <a:pt x="323954" y="850872"/>
                </a:lnTo>
                <a:lnTo>
                  <a:pt x="324433" y="850741"/>
                </a:lnTo>
                <a:lnTo>
                  <a:pt x="324941" y="851082"/>
                </a:lnTo>
                <a:lnTo>
                  <a:pt x="324432" y="850492"/>
                </a:lnTo>
                <a:lnTo>
                  <a:pt x="324963" y="850258"/>
                </a:lnTo>
                <a:lnTo>
                  <a:pt x="324429" y="850004"/>
                </a:lnTo>
                <a:close/>
                <a:moveTo>
                  <a:pt x="1220424" y="814461"/>
                </a:moveTo>
                <a:lnTo>
                  <a:pt x="1219994" y="815284"/>
                </a:lnTo>
                <a:lnTo>
                  <a:pt x="1220753" y="815028"/>
                </a:lnTo>
                <a:lnTo>
                  <a:pt x="1221502" y="814615"/>
                </a:lnTo>
                <a:close/>
                <a:moveTo>
                  <a:pt x="3281668" y="808817"/>
                </a:moveTo>
                <a:lnTo>
                  <a:pt x="3281745" y="810085"/>
                </a:lnTo>
                <a:lnTo>
                  <a:pt x="3283139" y="810275"/>
                </a:lnTo>
                <a:lnTo>
                  <a:pt x="3282890" y="810059"/>
                </a:lnTo>
                <a:close/>
                <a:moveTo>
                  <a:pt x="1814425" y="784069"/>
                </a:moveTo>
                <a:lnTo>
                  <a:pt x="1817009" y="785993"/>
                </a:lnTo>
                <a:lnTo>
                  <a:pt x="1817464" y="786336"/>
                </a:lnTo>
                <a:lnTo>
                  <a:pt x="1816983" y="785708"/>
                </a:lnTo>
                <a:lnTo>
                  <a:pt x="1817025" y="784878"/>
                </a:lnTo>
                <a:close/>
                <a:moveTo>
                  <a:pt x="2421380" y="779448"/>
                </a:moveTo>
                <a:lnTo>
                  <a:pt x="2421212" y="779515"/>
                </a:lnTo>
                <a:lnTo>
                  <a:pt x="2421757" y="779738"/>
                </a:lnTo>
                <a:close/>
                <a:moveTo>
                  <a:pt x="3639899" y="761860"/>
                </a:moveTo>
                <a:lnTo>
                  <a:pt x="3635511" y="763700"/>
                </a:lnTo>
                <a:lnTo>
                  <a:pt x="3639246" y="765739"/>
                </a:lnTo>
                <a:close/>
                <a:moveTo>
                  <a:pt x="1092776" y="755581"/>
                </a:moveTo>
                <a:lnTo>
                  <a:pt x="1093394" y="756612"/>
                </a:lnTo>
                <a:lnTo>
                  <a:pt x="1094394" y="756149"/>
                </a:lnTo>
                <a:close/>
                <a:moveTo>
                  <a:pt x="1378748" y="745203"/>
                </a:moveTo>
                <a:lnTo>
                  <a:pt x="1378159" y="747213"/>
                </a:lnTo>
                <a:lnTo>
                  <a:pt x="1379273" y="746218"/>
                </a:lnTo>
                <a:lnTo>
                  <a:pt x="1378758" y="745229"/>
                </a:lnTo>
                <a:close/>
                <a:moveTo>
                  <a:pt x="2366999" y="744564"/>
                </a:moveTo>
                <a:lnTo>
                  <a:pt x="2366470" y="745245"/>
                </a:lnTo>
                <a:lnTo>
                  <a:pt x="2367433" y="745002"/>
                </a:lnTo>
                <a:close/>
                <a:moveTo>
                  <a:pt x="482346" y="744247"/>
                </a:moveTo>
                <a:lnTo>
                  <a:pt x="481646" y="744844"/>
                </a:lnTo>
                <a:lnTo>
                  <a:pt x="482611" y="744878"/>
                </a:lnTo>
                <a:lnTo>
                  <a:pt x="482601" y="744875"/>
                </a:lnTo>
                <a:close/>
                <a:moveTo>
                  <a:pt x="1259981" y="738266"/>
                </a:moveTo>
                <a:lnTo>
                  <a:pt x="1260287" y="738856"/>
                </a:lnTo>
                <a:lnTo>
                  <a:pt x="1260880" y="738266"/>
                </a:lnTo>
                <a:close/>
                <a:moveTo>
                  <a:pt x="2057806" y="737661"/>
                </a:moveTo>
                <a:lnTo>
                  <a:pt x="2056974" y="738831"/>
                </a:lnTo>
                <a:lnTo>
                  <a:pt x="2058526" y="738506"/>
                </a:lnTo>
                <a:lnTo>
                  <a:pt x="2058915" y="738506"/>
                </a:lnTo>
                <a:lnTo>
                  <a:pt x="2058437" y="738349"/>
                </a:lnTo>
                <a:close/>
                <a:moveTo>
                  <a:pt x="3022326" y="721387"/>
                </a:moveTo>
                <a:lnTo>
                  <a:pt x="3016074" y="723128"/>
                </a:lnTo>
                <a:lnTo>
                  <a:pt x="3020005" y="725251"/>
                </a:lnTo>
                <a:close/>
                <a:moveTo>
                  <a:pt x="905212" y="720285"/>
                </a:moveTo>
                <a:lnTo>
                  <a:pt x="905657" y="721954"/>
                </a:lnTo>
                <a:lnTo>
                  <a:pt x="905966" y="722013"/>
                </a:lnTo>
                <a:lnTo>
                  <a:pt x="906122" y="720623"/>
                </a:lnTo>
                <a:close/>
                <a:moveTo>
                  <a:pt x="554149" y="709482"/>
                </a:moveTo>
                <a:lnTo>
                  <a:pt x="553810" y="709616"/>
                </a:lnTo>
                <a:lnTo>
                  <a:pt x="553972" y="709616"/>
                </a:lnTo>
                <a:lnTo>
                  <a:pt x="556141" y="712218"/>
                </a:lnTo>
                <a:lnTo>
                  <a:pt x="555820" y="709763"/>
                </a:lnTo>
                <a:close/>
                <a:moveTo>
                  <a:pt x="863396" y="699997"/>
                </a:moveTo>
                <a:lnTo>
                  <a:pt x="863396" y="702232"/>
                </a:lnTo>
                <a:lnTo>
                  <a:pt x="866631" y="702735"/>
                </a:lnTo>
                <a:close/>
                <a:moveTo>
                  <a:pt x="448848" y="697947"/>
                </a:moveTo>
                <a:lnTo>
                  <a:pt x="448046" y="698180"/>
                </a:lnTo>
                <a:lnTo>
                  <a:pt x="448046" y="700014"/>
                </a:lnTo>
                <a:lnTo>
                  <a:pt x="448848" y="699850"/>
                </a:lnTo>
                <a:close/>
                <a:moveTo>
                  <a:pt x="1652908" y="679595"/>
                </a:moveTo>
                <a:lnTo>
                  <a:pt x="1652700" y="680140"/>
                </a:lnTo>
                <a:lnTo>
                  <a:pt x="1653574" y="680355"/>
                </a:lnTo>
                <a:lnTo>
                  <a:pt x="1653586" y="680355"/>
                </a:lnTo>
                <a:close/>
                <a:moveTo>
                  <a:pt x="610440" y="668530"/>
                </a:moveTo>
                <a:lnTo>
                  <a:pt x="609790" y="668998"/>
                </a:lnTo>
                <a:lnTo>
                  <a:pt x="611050" y="668853"/>
                </a:lnTo>
                <a:close/>
                <a:moveTo>
                  <a:pt x="472854" y="666970"/>
                </a:moveTo>
                <a:lnTo>
                  <a:pt x="472777" y="667070"/>
                </a:lnTo>
                <a:lnTo>
                  <a:pt x="473004" y="667093"/>
                </a:lnTo>
                <a:close/>
                <a:moveTo>
                  <a:pt x="1337250" y="662051"/>
                </a:moveTo>
                <a:lnTo>
                  <a:pt x="1337227" y="662073"/>
                </a:lnTo>
                <a:lnTo>
                  <a:pt x="1337348" y="663838"/>
                </a:lnTo>
                <a:lnTo>
                  <a:pt x="1340117" y="664313"/>
                </a:lnTo>
                <a:close/>
                <a:moveTo>
                  <a:pt x="1835475" y="660973"/>
                </a:moveTo>
                <a:lnTo>
                  <a:pt x="1835430" y="661403"/>
                </a:lnTo>
                <a:lnTo>
                  <a:pt x="1835923" y="661907"/>
                </a:lnTo>
                <a:close/>
                <a:moveTo>
                  <a:pt x="586757" y="655952"/>
                </a:moveTo>
                <a:lnTo>
                  <a:pt x="586662" y="656095"/>
                </a:lnTo>
                <a:lnTo>
                  <a:pt x="586895" y="656025"/>
                </a:lnTo>
                <a:close/>
                <a:moveTo>
                  <a:pt x="1823033" y="639815"/>
                </a:moveTo>
                <a:lnTo>
                  <a:pt x="1823399" y="640309"/>
                </a:lnTo>
                <a:lnTo>
                  <a:pt x="1823504" y="639829"/>
                </a:lnTo>
                <a:close/>
                <a:moveTo>
                  <a:pt x="2618231" y="638730"/>
                </a:moveTo>
                <a:lnTo>
                  <a:pt x="2618236" y="638738"/>
                </a:lnTo>
                <a:lnTo>
                  <a:pt x="2618238" y="638737"/>
                </a:lnTo>
                <a:close/>
                <a:moveTo>
                  <a:pt x="558071" y="632529"/>
                </a:moveTo>
                <a:lnTo>
                  <a:pt x="558730" y="633526"/>
                </a:lnTo>
                <a:lnTo>
                  <a:pt x="559213" y="633289"/>
                </a:lnTo>
                <a:lnTo>
                  <a:pt x="559791" y="633289"/>
                </a:lnTo>
                <a:lnTo>
                  <a:pt x="558925" y="632794"/>
                </a:lnTo>
                <a:close/>
                <a:moveTo>
                  <a:pt x="1859162" y="632148"/>
                </a:moveTo>
                <a:lnTo>
                  <a:pt x="1858647" y="633168"/>
                </a:lnTo>
                <a:lnTo>
                  <a:pt x="1859657" y="633168"/>
                </a:lnTo>
                <a:lnTo>
                  <a:pt x="1859647" y="633160"/>
                </a:lnTo>
                <a:close/>
                <a:moveTo>
                  <a:pt x="1864289" y="609233"/>
                </a:moveTo>
                <a:lnTo>
                  <a:pt x="1864478" y="609850"/>
                </a:lnTo>
                <a:lnTo>
                  <a:pt x="1864718" y="609466"/>
                </a:lnTo>
                <a:lnTo>
                  <a:pt x="1864519" y="609321"/>
                </a:lnTo>
                <a:close/>
                <a:moveTo>
                  <a:pt x="3402300" y="602882"/>
                </a:moveTo>
                <a:lnTo>
                  <a:pt x="3403547" y="603559"/>
                </a:lnTo>
                <a:lnTo>
                  <a:pt x="3403621" y="603300"/>
                </a:lnTo>
                <a:close/>
                <a:moveTo>
                  <a:pt x="1186844" y="599392"/>
                </a:moveTo>
                <a:lnTo>
                  <a:pt x="1186629" y="599404"/>
                </a:lnTo>
                <a:lnTo>
                  <a:pt x="1186882" y="599619"/>
                </a:lnTo>
                <a:close/>
                <a:moveTo>
                  <a:pt x="2555112" y="586860"/>
                </a:moveTo>
                <a:lnTo>
                  <a:pt x="2555088" y="586876"/>
                </a:lnTo>
                <a:lnTo>
                  <a:pt x="2555095" y="586896"/>
                </a:lnTo>
                <a:close/>
                <a:moveTo>
                  <a:pt x="2555450" y="586648"/>
                </a:moveTo>
                <a:lnTo>
                  <a:pt x="2555347" y="586713"/>
                </a:lnTo>
                <a:lnTo>
                  <a:pt x="2555514" y="586730"/>
                </a:lnTo>
                <a:close/>
                <a:moveTo>
                  <a:pt x="1028866" y="568231"/>
                </a:moveTo>
                <a:lnTo>
                  <a:pt x="1028346" y="568258"/>
                </a:lnTo>
                <a:lnTo>
                  <a:pt x="1028008" y="568729"/>
                </a:lnTo>
                <a:lnTo>
                  <a:pt x="1028319" y="569107"/>
                </a:lnTo>
                <a:lnTo>
                  <a:pt x="1028241" y="568762"/>
                </a:lnTo>
                <a:close/>
                <a:moveTo>
                  <a:pt x="2432468" y="551198"/>
                </a:moveTo>
                <a:lnTo>
                  <a:pt x="2433241" y="552875"/>
                </a:lnTo>
                <a:lnTo>
                  <a:pt x="2433430" y="551313"/>
                </a:lnTo>
                <a:lnTo>
                  <a:pt x="2432596" y="551225"/>
                </a:lnTo>
                <a:close/>
                <a:moveTo>
                  <a:pt x="1463891" y="538786"/>
                </a:moveTo>
                <a:lnTo>
                  <a:pt x="1464956" y="539215"/>
                </a:lnTo>
                <a:lnTo>
                  <a:pt x="1464956" y="538946"/>
                </a:lnTo>
                <a:close/>
                <a:moveTo>
                  <a:pt x="1162686" y="536233"/>
                </a:moveTo>
                <a:lnTo>
                  <a:pt x="1162549" y="536267"/>
                </a:lnTo>
                <a:lnTo>
                  <a:pt x="1162549" y="537319"/>
                </a:lnTo>
                <a:close/>
                <a:moveTo>
                  <a:pt x="1168173" y="533193"/>
                </a:moveTo>
                <a:lnTo>
                  <a:pt x="1167931" y="534833"/>
                </a:lnTo>
                <a:lnTo>
                  <a:pt x="1167966" y="534833"/>
                </a:lnTo>
                <a:lnTo>
                  <a:pt x="1169819" y="534833"/>
                </a:lnTo>
                <a:close/>
                <a:moveTo>
                  <a:pt x="1250678" y="503937"/>
                </a:moveTo>
                <a:lnTo>
                  <a:pt x="1249003" y="505636"/>
                </a:lnTo>
                <a:lnTo>
                  <a:pt x="1249355" y="505697"/>
                </a:lnTo>
                <a:lnTo>
                  <a:pt x="1250751" y="506393"/>
                </a:lnTo>
                <a:lnTo>
                  <a:pt x="1250751" y="504405"/>
                </a:lnTo>
                <a:lnTo>
                  <a:pt x="1251332" y="504405"/>
                </a:lnTo>
                <a:close/>
                <a:moveTo>
                  <a:pt x="1297280" y="503466"/>
                </a:moveTo>
                <a:lnTo>
                  <a:pt x="1297242" y="503516"/>
                </a:lnTo>
                <a:lnTo>
                  <a:pt x="1297280" y="503511"/>
                </a:lnTo>
                <a:close/>
                <a:moveTo>
                  <a:pt x="3228972" y="503188"/>
                </a:moveTo>
                <a:lnTo>
                  <a:pt x="3228165" y="504245"/>
                </a:lnTo>
                <a:lnTo>
                  <a:pt x="3228165" y="505360"/>
                </a:lnTo>
                <a:lnTo>
                  <a:pt x="3228266" y="505298"/>
                </a:lnTo>
                <a:lnTo>
                  <a:pt x="3228490" y="505431"/>
                </a:lnTo>
                <a:lnTo>
                  <a:pt x="3228490" y="504242"/>
                </a:lnTo>
                <a:lnTo>
                  <a:pt x="3229437" y="504277"/>
                </a:lnTo>
                <a:close/>
                <a:moveTo>
                  <a:pt x="1953183" y="498280"/>
                </a:moveTo>
                <a:lnTo>
                  <a:pt x="1952888" y="498673"/>
                </a:lnTo>
                <a:lnTo>
                  <a:pt x="1953104" y="498713"/>
                </a:lnTo>
                <a:lnTo>
                  <a:pt x="1953739" y="498918"/>
                </a:lnTo>
                <a:lnTo>
                  <a:pt x="1953183" y="498568"/>
                </a:lnTo>
                <a:close/>
                <a:moveTo>
                  <a:pt x="1349091" y="481625"/>
                </a:moveTo>
                <a:lnTo>
                  <a:pt x="1349091" y="481984"/>
                </a:lnTo>
                <a:lnTo>
                  <a:pt x="1348884" y="482154"/>
                </a:lnTo>
                <a:lnTo>
                  <a:pt x="1349461" y="482057"/>
                </a:lnTo>
                <a:close/>
                <a:moveTo>
                  <a:pt x="2355650" y="481599"/>
                </a:moveTo>
                <a:lnTo>
                  <a:pt x="2355620" y="481636"/>
                </a:lnTo>
                <a:lnTo>
                  <a:pt x="2355720" y="481664"/>
                </a:lnTo>
                <a:close/>
                <a:moveTo>
                  <a:pt x="1349602" y="475265"/>
                </a:moveTo>
                <a:lnTo>
                  <a:pt x="1349091" y="475464"/>
                </a:lnTo>
                <a:lnTo>
                  <a:pt x="1349091" y="476657"/>
                </a:lnTo>
                <a:lnTo>
                  <a:pt x="1349760" y="475318"/>
                </a:lnTo>
                <a:close/>
                <a:moveTo>
                  <a:pt x="1325473" y="429180"/>
                </a:moveTo>
                <a:lnTo>
                  <a:pt x="1325445" y="429234"/>
                </a:lnTo>
                <a:lnTo>
                  <a:pt x="1325496" y="429239"/>
                </a:lnTo>
                <a:close/>
                <a:moveTo>
                  <a:pt x="2885519" y="357637"/>
                </a:moveTo>
                <a:lnTo>
                  <a:pt x="2885383" y="357989"/>
                </a:lnTo>
                <a:lnTo>
                  <a:pt x="2886472" y="357989"/>
                </a:lnTo>
                <a:lnTo>
                  <a:pt x="2886246" y="357637"/>
                </a:lnTo>
                <a:close/>
                <a:moveTo>
                  <a:pt x="1760220" y="305348"/>
                </a:moveTo>
                <a:lnTo>
                  <a:pt x="1759382" y="305745"/>
                </a:lnTo>
                <a:lnTo>
                  <a:pt x="1762002" y="306282"/>
                </a:lnTo>
                <a:close/>
                <a:moveTo>
                  <a:pt x="1753401" y="304796"/>
                </a:moveTo>
                <a:lnTo>
                  <a:pt x="1753976" y="305297"/>
                </a:lnTo>
                <a:lnTo>
                  <a:pt x="1754204" y="306155"/>
                </a:lnTo>
                <a:lnTo>
                  <a:pt x="1754274" y="305736"/>
                </a:lnTo>
                <a:lnTo>
                  <a:pt x="1755083" y="305736"/>
                </a:lnTo>
                <a:lnTo>
                  <a:pt x="1754082" y="305042"/>
                </a:lnTo>
                <a:close/>
                <a:moveTo>
                  <a:pt x="1811400" y="124836"/>
                </a:moveTo>
                <a:lnTo>
                  <a:pt x="1811907" y="125337"/>
                </a:lnTo>
                <a:lnTo>
                  <a:pt x="1812368" y="125528"/>
                </a:lnTo>
                <a:lnTo>
                  <a:pt x="1812284" y="125207"/>
                </a:lnTo>
                <a:lnTo>
                  <a:pt x="1812021" y="125286"/>
                </a:lnTo>
                <a:lnTo>
                  <a:pt x="1811736" y="124925"/>
                </a:lnTo>
                <a:close/>
                <a:moveTo>
                  <a:pt x="1594707" y="96948"/>
                </a:moveTo>
                <a:lnTo>
                  <a:pt x="1591153" y="99959"/>
                </a:lnTo>
                <a:lnTo>
                  <a:pt x="1595114" y="97215"/>
                </a:lnTo>
                <a:close/>
                <a:moveTo>
                  <a:pt x="1729767" y="84729"/>
                </a:moveTo>
                <a:lnTo>
                  <a:pt x="1730028" y="85068"/>
                </a:lnTo>
                <a:lnTo>
                  <a:pt x="1730060" y="84729"/>
                </a:lnTo>
                <a:close/>
                <a:moveTo>
                  <a:pt x="1969229" y="72933"/>
                </a:moveTo>
                <a:lnTo>
                  <a:pt x="1968994" y="73054"/>
                </a:lnTo>
                <a:lnTo>
                  <a:pt x="1969161" y="73054"/>
                </a:lnTo>
                <a:close/>
                <a:moveTo>
                  <a:pt x="1477043" y="37145"/>
                </a:moveTo>
                <a:lnTo>
                  <a:pt x="1478957" y="38063"/>
                </a:lnTo>
                <a:lnTo>
                  <a:pt x="1478749" y="37145"/>
                </a:lnTo>
                <a:close/>
                <a:moveTo>
                  <a:pt x="1773797" y="418"/>
                </a:moveTo>
                <a:cubicBezTo>
                  <a:pt x="1777167" y="-191"/>
                  <a:pt x="1780691" y="-146"/>
                  <a:pt x="1784380" y="631"/>
                </a:cubicBezTo>
                <a:cubicBezTo>
                  <a:pt x="1789298" y="1667"/>
                  <a:pt x="1794509" y="4005"/>
                  <a:pt x="1800038" y="7831"/>
                </a:cubicBezTo>
                <a:cubicBezTo>
                  <a:pt x="1811948" y="16333"/>
                  <a:pt x="1823857" y="23134"/>
                  <a:pt x="1837469" y="9531"/>
                </a:cubicBezTo>
                <a:cubicBezTo>
                  <a:pt x="1840871" y="7831"/>
                  <a:pt x="1845976" y="7831"/>
                  <a:pt x="1849378" y="9531"/>
                </a:cubicBezTo>
                <a:cubicBezTo>
                  <a:pt x="1891913" y="36737"/>
                  <a:pt x="1942955" y="33336"/>
                  <a:pt x="1987192" y="53741"/>
                </a:cubicBezTo>
                <a:lnTo>
                  <a:pt x="1986970" y="54098"/>
                </a:lnTo>
                <a:lnTo>
                  <a:pt x="1987096" y="54010"/>
                </a:lnTo>
                <a:cubicBezTo>
                  <a:pt x="1993895" y="52310"/>
                  <a:pt x="1998994" y="50610"/>
                  <a:pt x="2005793" y="48909"/>
                </a:cubicBezTo>
                <a:lnTo>
                  <a:pt x="2006255" y="49148"/>
                </a:lnTo>
                <a:lnTo>
                  <a:pt x="2005986" y="48900"/>
                </a:lnTo>
                <a:cubicBezTo>
                  <a:pt x="2024581" y="48900"/>
                  <a:pt x="2043176" y="52269"/>
                  <a:pt x="2051629" y="72484"/>
                </a:cubicBezTo>
                <a:lnTo>
                  <a:pt x="2051250" y="72487"/>
                </a:lnTo>
                <a:lnTo>
                  <a:pt x="2051688" y="72714"/>
                </a:lnTo>
                <a:lnTo>
                  <a:pt x="2052551" y="72844"/>
                </a:lnTo>
                <a:lnTo>
                  <a:pt x="2051628" y="72439"/>
                </a:lnTo>
                <a:cubicBezTo>
                  <a:pt x="2084090" y="60537"/>
                  <a:pt x="2125095" y="72439"/>
                  <a:pt x="2145598" y="94544"/>
                </a:cubicBezTo>
                <a:lnTo>
                  <a:pt x="2144053" y="94330"/>
                </a:lnTo>
                <a:lnTo>
                  <a:pt x="2145178" y="94819"/>
                </a:lnTo>
                <a:cubicBezTo>
                  <a:pt x="2146878" y="94819"/>
                  <a:pt x="2150277" y="94819"/>
                  <a:pt x="2151977" y="94819"/>
                </a:cubicBezTo>
                <a:lnTo>
                  <a:pt x="2152770" y="95032"/>
                </a:lnTo>
                <a:lnTo>
                  <a:pt x="2151863" y="94711"/>
                </a:lnTo>
                <a:cubicBezTo>
                  <a:pt x="2185828" y="81123"/>
                  <a:pt x="2209605" y="109998"/>
                  <a:pt x="2240174" y="115094"/>
                </a:cubicBezTo>
                <a:cubicBezTo>
                  <a:pt x="2272442" y="118491"/>
                  <a:pt x="2303011" y="130381"/>
                  <a:pt x="2333580" y="138874"/>
                </a:cubicBezTo>
                <a:cubicBezTo>
                  <a:pt x="2347167" y="142270"/>
                  <a:pt x="2360753" y="147366"/>
                  <a:pt x="2367546" y="159256"/>
                </a:cubicBezTo>
                <a:lnTo>
                  <a:pt x="2367360" y="159255"/>
                </a:lnTo>
                <a:lnTo>
                  <a:pt x="2367852" y="159432"/>
                </a:lnTo>
                <a:cubicBezTo>
                  <a:pt x="2444344" y="173036"/>
                  <a:pt x="2512336" y="205342"/>
                  <a:pt x="2585428" y="230848"/>
                </a:cubicBezTo>
                <a:lnTo>
                  <a:pt x="2589599" y="232238"/>
                </a:lnTo>
                <a:lnTo>
                  <a:pt x="2585915" y="230331"/>
                </a:lnTo>
                <a:cubicBezTo>
                  <a:pt x="2606319" y="223411"/>
                  <a:pt x="2619923" y="240713"/>
                  <a:pt x="2636927" y="247634"/>
                </a:cubicBezTo>
                <a:lnTo>
                  <a:pt x="2635539" y="247557"/>
                </a:lnTo>
                <a:lnTo>
                  <a:pt x="2636422" y="247851"/>
                </a:lnTo>
                <a:lnTo>
                  <a:pt x="2637726" y="248362"/>
                </a:lnTo>
                <a:lnTo>
                  <a:pt x="2636927" y="247492"/>
                </a:lnTo>
                <a:cubicBezTo>
                  <a:pt x="2653547" y="245784"/>
                  <a:pt x="2665182" y="249201"/>
                  <a:pt x="2671830" y="264578"/>
                </a:cubicBezTo>
                <a:lnTo>
                  <a:pt x="2671471" y="264488"/>
                </a:lnTo>
                <a:lnTo>
                  <a:pt x="2672119" y="264855"/>
                </a:lnTo>
                <a:cubicBezTo>
                  <a:pt x="2678918" y="269957"/>
                  <a:pt x="2687417" y="271657"/>
                  <a:pt x="2695915" y="271657"/>
                </a:cubicBezTo>
                <a:lnTo>
                  <a:pt x="2696366" y="271825"/>
                </a:lnTo>
                <a:lnTo>
                  <a:pt x="2695994" y="271537"/>
                </a:lnTo>
                <a:cubicBezTo>
                  <a:pt x="2708075" y="268156"/>
                  <a:pt x="2716705" y="268156"/>
                  <a:pt x="2720157" y="283370"/>
                </a:cubicBezTo>
                <a:lnTo>
                  <a:pt x="2718823" y="282988"/>
                </a:lnTo>
                <a:lnTo>
                  <a:pt x="2719713" y="283559"/>
                </a:lnTo>
                <a:lnTo>
                  <a:pt x="2720691" y="284387"/>
                </a:lnTo>
                <a:lnTo>
                  <a:pt x="2720157" y="283290"/>
                </a:lnTo>
                <a:cubicBezTo>
                  <a:pt x="2728883" y="282008"/>
                  <a:pt x="2737609" y="281688"/>
                  <a:pt x="2740725" y="289536"/>
                </a:cubicBezTo>
                <a:lnTo>
                  <a:pt x="2741725" y="299968"/>
                </a:lnTo>
                <a:lnTo>
                  <a:pt x="2742141" y="300382"/>
                </a:lnTo>
                <a:cubicBezTo>
                  <a:pt x="2747235" y="302072"/>
                  <a:pt x="2750631" y="303762"/>
                  <a:pt x="2754028" y="305453"/>
                </a:cubicBezTo>
                <a:lnTo>
                  <a:pt x="2755837" y="305805"/>
                </a:lnTo>
                <a:lnTo>
                  <a:pt x="2754165" y="305037"/>
                </a:lnTo>
                <a:lnTo>
                  <a:pt x="2772468" y="293261"/>
                </a:lnTo>
                <a:lnTo>
                  <a:pt x="2765800" y="288243"/>
                </a:lnTo>
                <a:lnTo>
                  <a:pt x="2765920" y="288179"/>
                </a:lnTo>
                <a:lnTo>
                  <a:pt x="2765595" y="288170"/>
                </a:lnTo>
                <a:cubicBezTo>
                  <a:pt x="2748628" y="278075"/>
                  <a:pt x="2731661" y="269663"/>
                  <a:pt x="2712998" y="259568"/>
                </a:cubicBezTo>
                <a:lnTo>
                  <a:pt x="2713190" y="259462"/>
                </a:lnTo>
                <a:lnTo>
                  <a:pt x="2712829" y="259395"/>
                </a:lnTo>
                <a:cubicBezTo>
                  <a:pt x="2690693" y="242392"/>
                  <a:pt x="2661747" y="235590"/>
                  <a:pt x="2639612" y="213486"/>
                </a:cubicBezTo>
                <a:cubicBezTo>
                  <a:pt x="2643017" y="213486"/>
                  <a:pt x="2645571" y="213061"/>
                  <a:pt x="2647699" y="212848"/>
                </a:cubicBezTo>
                <a:cubicBezTo>
                  <a:pt x="2649828" y="212636"/>
                  <a:pt x="2651531" y="212636"/>
                  <a:pt x="2653233" y="213486"/>
                </a:cubicBezTo>
                <a:cubicBezTo>
                  <a:pt x="2707721" y="233890"/>
                  <a:pt x="2763911" y="250894"/>
                  <a:pt x="2816696" y="276399"/>
                </a:cubicBezTo>
                <a:cubicBezTo>
                  <a:pt x="2881400" y="305305"/>
                  <a:pt x="2946103" y="335912"/>
                  <a:pt x="3015916" y="354616"/>
                </a:cubicBezTo>
                <a:cubicBezTo>
                  <a:pt x="3019321" y="356316"/>
                  <a:pt x="3024430" y="356316"/>
                  <a:pt x="3027835" y="359717"/>
                </a:cubicBezTo>
                <a:cubicBezTo>
                  <a:pt x="3070403" y="390323"/>
                  <a:pt x="3124891" y="397125"/>
                  <a:pt x="3164053" y="434533"/>
                </a:cubicBezTo>
                <a:lnTo>
                  <a:pt x="3163853" y="434677"/>
                </a:lnTo>
                <a:lnTo>
                  <a:pt x="3194181" y="446558"/>
                </a:lnTo>
                <a:cubicBezTo>
                  <a:pt x="3222417" y="462042"/>
                  <a:pt x="3245388" y="485864"/>
                  <a:pt x="3276017" y="497298"/>
                </a:cubicBezTo>
                <a:cubicBezTo>
                  <a:pt x="3313451" y="510850"/>
                  <a:pt x="3342379" y="536260"/>
                  <a:pt x="3378112" y="553199"/>
                </a:cubicBezTo>
                <a:cubicBezTo>
                  <a:pt x="3386620" y="558282"/>
                  <a:pt x="3398531" y="561669"/>
                  <a:pt x="3398531" y="575221"/>
                </a:cubicBezTo>
                <a:lnTo>
                  <a:pt x="3397155" y="575162"/>
                </a:lnTo>
                <a:lnTo>
                  <a:pt x="3398366" y="575593"/>
                </a:lnTo>
                <a:cubicBezTo>
                  <a:pt x="3400064" y="578141"/>
                  <a:pt x="3403462" y="580265"/>
                  <a:pt x="3406222" y="582814"/>
                </a:cubicBezTo>
                <a:lnTo>
                  <a:pt x="3409957" y="591858"/>
                </a:lnTo>
                <a:lnTo>
                  <a:pt x="3410165" y="591910"/>
                </a:lnTo>
                <a:lnTo>
                  <a:pt x="3410070" y="592131"/>
                </a:lnTo>
                <a:lnTo>
                  <a:pt x="3410153" y="592332"/>
                </a:lnTo>
                <a:lnTo>
                  <a:pt x="3468030" y="620540"/>
                </a:lnTo>
                <a:cubicBezTo>
                  <a:pt x="3524482" y="652064"/>
                  <a:pt x="3576150" y="691692"/>
                  <a:pt x="3629705" y="728198"/>
                </a:cubicBezTo>
                <a:lnTo>
                  <a:pt x="3702385" y="773827"/>
                </a:lnTo>
                <a:lnTo>
                  <a:pt x="3702968" y="773827"/>
                </a:lnTo>
                <a:cubicBezTo>
                  <a:pt x="3765770" y="816229"/>
                  <a:pt x="3825176" y="862022"/>
                  <a:pt x="3884582" y="907825"/>
                </a:cubicBezTo>
                <a:lnTo>
                  <a:pt x="3884582" y="908084"/>
                </a:lnTo>
                <a:lnTo>
                  <a:pt x="3894983" y="910807"/>
                </a:lnTo>
                <a:lnTo>
                  <a:pt x="3901541" y="919785"/>
                </a:lnTo>
                <a:lnTo>
                  <a:pt x="3923619" y="927873"/>
                </a:lnTo>
                <a:cubicBezTo>
                  <a:pt x="3944273" y="938696"/>
                  <a:pt x="3960861" y="956205"/>
                  <a:pt x="3981276" y="968938"/>
                </a:cubicBezTo>
                <a:cubicBezTo>
                  <a:pt x="4051028" y="1009684"/>
                  <a:pt x="4107170" y="1069106"/>
                  <a:pt x="4173519" y="1114935"/>
                </a:cubicBezTo>
                <a:cubicBezTo>
                  <a:pt x="4200740" y="1133605"/>
                  <a:pt x="4226259" y="1157368"/>
                  <a:pt x="4250076" y="1181131"/>
                </a:cubicBezTo>
                <a:cubicBezTo>
                  <a:pt x="4263687" y="1194721"/>
                  <a:pt x="4289206" y="1187924"/>
                  <a:pt x="4294309" y="1211662"/>
                </a:cubicBezTo>
                <a:lnTo>
                  <a:pt x="4295601" y="1213053"/>
                </a:lnTo>
                <a:lnTo>
                  <a:pt x="4305430" y="1218934"/>
                </a:lnTo>
                <a:lnTo>
                  <a:pt x="4310620" y="1228033"/>
                </a:lnTo>
                <a:lnTo>
                  <a:pt x="4311322" y="1228674"/>
                </a:lnTo>
                <a:cubicBezTo>
                  <a:pt x="4313024" y="1232065"/>
                  <a:pt x="4316426" y="1233764"/>
                  <a:pt x="4318127" y="1235464"/>
                </a:cubicBezTo>
                <a:lnTo>
                  <a:pt x="4318965" y="1236052"/>
                </a:lnTo>
                <a:lnTo>
                  <a:pt x="4336973" y="1241870"/>
                </a:lnTo>
                <a:cubicBezTo>
                  <a:pt x="4339688" y="1243485"/>
                  <a:pt x="4342022" y="1245583"/>
                  <a:pt x="4343787" y="1248464"/>
                </a:cubicBezTo>
                <a:lnTo>
                  <a:pt x="4346997" y="1259166"/>
                </a:lnTo>
                <a:lnTo>
                  <a:pt x="4347049" y="1259217"/>
                </a:lnTo>
                <a:cubicBezTo>
                  <a:pt x="4353854" y="1271073"/>
                  <a:pt x="4364062" y="1279572"/>
                  <a:pt x="4375970" y="1288101"/>
                </a:cubicBezTo>
                <a:lnTo>
                  <a:pt x="4376665" y="1288499"/>
                </a:lnTo>
                <a:lnTo>
                  <a:pt x="4385905" y="1289867"/>
                </a:lnTo>
                <a:cubicBezTo>
                  <a:pt x="4388440" y="1291264"/>
                  <a:pt x="4390274" y="1293392"/>
                  <a:pt x="4391784" y="1295885"/>
                </a:cubicBezTo>
                <a:lnTo>
                  <a:pt x="4399415" y="1311392"/>
                </a:lnTo>
                <a:lnTo>
                  <a:pt x="4399788" y="1311803"/>
                </a:lnTo>
                <a:cubicBezTo>
                  <a:pt x="4403191" y="1315204"/>
                  <a:pt x="4406593" y="1318609"/>
                  <a:pt x="4411697" y="1322008"/>
                </a:cubicBezTo>
                <a:lnTo>
                  <a:pt x="4412369" y="1322736"/>
                </a:lnTo>
                <a:lnTo>
                  <a:pt x="4423945" y="1327973"/>
                </a:lnTo>
                <a:lnTo>
                  <a:pt x="4428266" y="1340169"/>
                </a:lnTo>
                <a:lnTo>
                  <a:pt x="4428709" y="1340655"/>
                </a:lnTo>
                <a:lnTo>
                  <a:pt x="4429216" y="1341666"/>
                </a:lnTo>
                <a:lnTo>
                  <a:pt x="4457576" y="1365047"/>
                </a:lnTo>
                <a:cubicBezTo>
                  <a:pt x="4462260" y="1369096"/>
                  <a:pt x="4466732" y="1373360"/>
                  <a:pt x="4470777" y="1378101"/>
                </a:cubicBezTo>
                <a:lnTo>
                  <a:pt x="4481217" y="1393726"/>
                </a:lnTo>
                <a:lnTo>
                  <a:pt x="4481308" y="1393767"/>
                </a:lnTo>
                <a:cubicBezTo>
                  <a:pt x="4483006" y="1395469"/>
                  <a:pt x="4484704" y="1397170"/>
                  <a:pt x="4486402" y="1398871"/>
                </a:cubicBezTo>
                <a:lnTo>
                  <a:pt x="4488667" y="1400954"/>
                </a:lnTo>
                <a:lnTo>
                  <a:pt x="4486793" y="1398518"/>
                </a:lnTo>
                <a:cubicBezTo>
                  <a:pt x="4517192" y="1418924"/>
                  <a:pt x="4546642" y="1441224"/>
                  <a:pt x="4570154" y="1468980"/>
                </a:cubicBezTo>
                <a:lnTo>
                  <a:pt x="4591167" y="1498229"/>
                </a:lnTo>
                <a:lnTo>
                  <a:pt x="4592041" y="1498883"/>
                </a:lnTo>
                <a:cubicBezTo>
                  <a:pt x="4595428" y="1500582"/>
                  <a:pt x="4597122" y="1502281"/>
                  <a:pt x="4598815" y="1503981"/>
                </a:cubicBezTo>
                <a:lnTo>
                  <a:pt x="4599230" y="1504397"/>
                </a:lnTo>
                <a:lnTo>
                  <a:pt x="4624391" y="1519511"/>
                </a:lnTo>
                <a:cubicBezTo>
                  <a:pt x="4631252" y="1526380"/>
                  <a:pt x="4636399" y="1534966"/>
                  <a:pt x="4639829" y="1545261"/>
                </a:cubicBezTo>
                <a:lnTo>
                  <a:pt x="4639741" y="1545187"/>
                </a:lnTo>
                <a:lnTo>
                  <a:pt x="4667409" y="1578658"/>
                </a:lnTo>
                <a:cubicBezTo>
                  <a:pt x="4677571" y="1588654"/>
                  <a:pt x="4688580" y="1597594"/>
                  <a:pt x="4700435" y="1606096"/>
                </a:cubicBezTo>
                <a:cubicBezTo>
                  <a:pt x="4708904" y="1612901"/>
                  <a:pt x="4727534" y="1623112"/>
                  <a:pt x="4710598" y="1640131"/>
                </a:cubicBezTo>
                <a:lnTo>
                  <a:pt x="4710144" y="1639698"/>
                </a:lnTo>
                <a:lnTo>
                  <a:pt x="4710531" y="1640283"/>
                </a:lnTo>
                <a:lnTo>
                  <a:pt x="4708949" y="1645246"/>
                </a:lnTo>
                <a:lnTo>
                  <a:pt x="4708996" y="1645292"/>
                </a:lnTo>
                <a:cubicBezTo>
                  <a:pt x="4717626" y="1667199"/>
                  <a:pt x="4740064" y="1687434"/>
                  <a:pt x="4727982" y="1714410"/>
                </a:cubicBezTo>
                <a:lnTo>
                  <a:pt x="4726783" y="1713627"/>
                </a:lnTo>
                <a:lnTo>
                  <a:pt x="4727603" y="1714620"/>
                </a:lnTo>
                <a:lnTo>
                  <a:pt x="4727534" y="1714408"/>
                </a:lnTo>
                <a:cubicBezTo>
                  <a:pt x="4760125" y="1721185"/>
                  <a:pt x="4768702" y="1736449"/>
                  <a:pt x="4761841" y="1778834"/>
                </a:cubicBezTo>
                <a:lnTo>
                  <a:pt x="4760968" y="1777731"/>
                </a:lnTo>
                <a:lnTo>
                  <a:pt x="4761806" y="1779416"/>
                </a:lnTo>
                <a:lnTo>
                  <a:pt x="4761812" y="1779424"/>
                </a:lnTo>
                <a:lnTo>
                  <a:pt x="4761543" y="1778831"/>
                </a:lnTo>
                <a:cubicBezTo>
                  <a:pt x="4770172" y="1785731"/>
                  <a:pt x="4783980" y="1789181"/>
                  <a:pt x="4785706" y="1802985"/>
                </a:cubicBezTo>
                <a:lnTo>
                  <a:pt x="4784875" y="1802608"/>
                </a:lnTo>
                <a:lnTo>
                  <a:pt x="4785425" y="1803050"/>
                </a:lnTo>
                <a:lnTo>
                  <a:pt x="4785420" y="1802986"/>
                </a:lnTo>
                <a:cubicBezTo>
                  <a:pt x="4794012" y="1811397"/>
                  <a:pt x="4804321" y="1818098"/>
                  <a:pt x="4812913" y="1826463"/>
                </a:cubicBezTo>
                <a:cubicBezTo>
                  <a:pt x="4821505" y="1834877"/>
                  <a:pt x="4818068" y="1839900"/>
                  <a:pt x="4809476" y="1843254"/>
                </a:cubicBezTo>
                <a:lnTo>
                  <a:pt x="4809294" y="1842830"/>
                </a:lnTo>
                <a:lnTo>
                  <a:pt x="4809344" y="1843914"/>
                </a:lnTo>
                <a:cubicBezTo>
                  <a:pt x="4805948" y="1847306"/>
                  <a:pt x="4800855" y="1852395"/>
                  <a:pt x="4797460" y="1855786"/>
                </a:cubicBezTo>
                <a:lnTo>
                  <a:pt x="4797256" y="1855557"/>
                </a:lnTo>
                <a:lnTo>
                  <a:pt x="4790568" y="1866959"/>
                </a:lnTo>
                <a:cubicBezTo>
                  <a:pt x="4788028" y="1869687"/>
                  <a:pt x="4784642" y="1869687"/>
                  <a:pt x="4778716" y="1862130"/>
                </a:cubicBezTo>
                <a:cubicBezTo>
                  <a:pt x="4775330" y="1857932"/>
                  <a:pt x="4770250" y="1854993"/>
                  <a:pt x="4765594" y="1851634"/>
                </a:cubicBezTo>
                <a:lnTo>
                  <a:pt x="4755145" y="1838769"/>
                </a:lnTo>
                <a:lnTo>
                  <a:pt x="4755138" y="1838779"/>
                </a:lnTo>
                <a:cubicBezTo>
                  <a:pt x="4746608" y="1833651"/>
                  <a:pt x="4738931" y="1828068"/>
                  <a:pt x="4732321" y="1821228"/>
                </a:cubicBezTo>
                <a:lnTo>
                  <a:pt x="4716485" y="1796858"/>
                </a:lnTo>
                <a:lnTo>
                  <a:pt x="4715856" y="1796402"/>
                </a:lnTo>
                <a:cubicBezTo>
                  <a:pt x="4700730" y="1787862"/>
                  <a:pt x="4690645" y="1775909"/>
                  <a:pt x="4680560" y="1762242"/>
                </a:cubicBezTo>
                <a:lnTo>
                  <a:pt x="4680916" y="1761091"/>
                </a:lnTo>
                <a:lnTo>
                  <a:pt x="4680083" y="1761841"/>
                </a:lnTo>
                <a:cubicBezTo>
                  <a:pt x="4629012" y="1717861"/>
                  <a:pt x="4584751" y="1665390"/>
                  <a:pt x="4540490" y="1616305"/>
                </a:cubicBezTo>
                <a:lnTo>
                  <a:pt x="4541783" y="1616516"/>
                </a:lnTo>
                <a:lnTo>
                  <a:pt x="4541069" y="1616182"/>
                </a:lnTo>
                <a:lnTo>
                  <a:pt x="4540921" y="1615897"/>
                </a:lnTo>
                <a:lnTo>
                  <a:pt x="4540888" y="1615957"/>
                </a:lnTo>
                <a:cubicBezTo>
                  <a:pt x="4530745" y="1608291"/>
                  <a:pt x="4521447" y="1599772"/>
                  <a:pt x="4512572" y="1590830"/>
                </a:cubicBezTo>
                <a:lnTo>
                  <a:pt x="4487967" y="1564419"/>
                </a:lnTo>
                <a:lnTo>
                  <a:pt x="4486612" y="1563518"/>
                </a:lnTo>
                <a:cubicBezTo>
                  <a:pt x="4454277" y="1538027"/>
                  <a:pt x="4430452" y="1502308"/>
                  <a:pt x="4394714" y="1480249"/>
                </a:cubicBezTo>
                <a:lnTo>
                  <a:pt x="4393871" y="1480023"/>
                </a:lnTo>
                <a:lnTo>
                  <a:pt x="4394331" y="1480440"/>
                </a:lnTo>
                <a:cubicBezTo>
                  <a:pt x="4390928" y="1485527"/>
                  <a:pt x="4385821" y="1492311"/>
                  <a:pt x="4382417" y="1495703"/>
                </a:cubicBezTo>
                <a:cubicBezTo>
                  <a:pt x="4375608" y="1507584"/>
                  <a:pt x="4360288" y="1519487"/>
                  <a:pt x="4382417" y="1536489"/>
                </a:cubicBezTo>
                <a:cubicBezTo>
                  <a:pt x="4406247" y="1553452"/>
                  <a:pt x="4404545" y="1575536"/>
                  <a:pt x="4382417" y="1601020"/>
                </a:cubicBezTo>
                <a:cubicBezTo>
                  <a:pt x="4375608" y="1607813"/>
                  <a:pt x="4356884" y="1616307"/>
                  <a:pt x="4380715" y="1624801"/>
                </a:cubicBezTo>
                <a:cubicBezTo>
                  <a:pt x="4387523" y="1628198"/>
                  <a:pt x="4384119" y="1633296"/>
                  <a:pt x="4380715" y="1636693"/>
                </a:cubicBezTo>
                <a:cubicBezTo>
                  <a:pt x="4370501" y="1646887"/>
                  <a:pt x="4360288" y="1657079"/>
                  <a:pt x="4351777" y="1665567"/>
                </a:cubicBezTo>
                <a:cubicBezTo>
                  <a:pt x="4344969" y="1672356"/>
                  <a:pt x="4339863" y="1674056"/>
                  <a:pt x="4338160" y="1663870"/>
                </a:cubicBezTo>
                <a:cubicBezTo>
                  <a:pt x="4336458" y="1653678"/>
                  <a:pt x="4326245" y="1653678"/>
                  <a:pt x="4321139" y="1655376"/>
                </a:cubicBezTo>
                <a:cubicBezTo>
                  <a:pt x="4314330" y="1657079"/>
                  <a:pt x="4316032" y="1663870"/>
                  <a:pt x="4316032" y="1672356"/>
                </a:cubicBezTo>
                <a:cubicBezTo>
                  <a:pt x="4314330" y="1691039"/>
                  <a:pt x="4321139" y="1713115"/>
                  <a:pt x="4300713" y="1730097"/>
                </a:cubicBezTo>
                <a:cubicBezTo>
                  <a:pt x="4292202" y="1736890"/>
                  <a:pt x="4297309" y="1747071"/>
                  <a:pt x="4300713" y="1753870"/>
                </a:cubicBezTo>
                <a:cubicBezTo>
                  <a:pt x="4312628" y="1777643"/>
                  <a:pt x="4326245" y="1801416"/>
                  <a:pt x="4339863" y="1823481"/>
                </a:cubicBezTo>
                <a:cubicBezTo>
                  <a:pt x="4348373" y="1835387"/>
                  <a:pt x="4351777" y="1843870"/>
                  <a:pt x="4341565" y="1859143"/>
                </a:cubicBezTo>
                <a:cubicBezTo>
                  <a:pt x="4333054" y="1874414"/>
                  <a:pt x="4336458" y="1898186"/>
                  <a:pt x="4350075" y="1908362"/>
                </a:cubicBezTo>
                <a:cubicBezTo>
                  <a:pt x="4361991" y="1915994"/>
                  <a:pt x="4371778" y="1925322"/>
                  <a:pt x="4380502" y="1935499"/>
                </a:cubicBezTo>
                <a:lnTo>
                  <a:pt x="4404332" y="1967480"/>
                </a:lnTo>
                <a:lnTo>
                  <a:pt x="4404598" y="1967519"/>
                </a:lnTo>
                <a:lnTo>
                  <a:pt x="4422996" y="1989651"/>
                </a:lnTo>
                <a:lnTo>
                  <a:pt x="4423212" y="1989757"/>
                </a:lnTo>
                <a:cubicBezTo>
                  <a:pt x="4440333" y="2003281"/>
                  <a:pt x="4457454" y="2016805"/>
                  <a:pt x="4474574" y="2030329"/>
                </a:cubicBezTo>
                <a:lnTo>
                  <a:pt x="4474580" y="2030374"/>
                </a:lnTo>
                <a:lnTo>
                  <a:pt x="4474756" y="2030374"/>
                </a:lnTo>
                <a:cubicBezTo>
                  <a:pt x="4495146" y="2049110"/>
                  <a:pt x="4515535" y="2066143"/>
                  <a:pt x="4534225" y="2083176"/>
                </a:cubicBezTo>
                <a:lnTo>
                  <a:pt x="4534148" y="2083242"/>
                </a:lnTo>
                <a:lnTo>
                  <a:pt x="4559283" y="2103218"/>
                </a:lnTo>
                <a:cubicBezTo>
                  <a:pt x="4533758" y="2103218"/>
                  <a:pt x="4504830" y="2108289"/>
                  <a:pt x="4486112" y="2082932"/>
                </a:cubicBezTo>
                <a:cubicBezTo>
                  <a:pt x="4477603" y="2074480"/>
                  <a:pt x="4460587" y="2077861"/>
                  <a:pt x="4450377" y="2069408"/>
                </a:cubicBezTo>
                <a:cubicBezTo>
                  <a:pt x="4446973" y="2066028"/>
                  <a:pt x="4441868" y="2071099"/>
                  <a:pt x="4440167" y="2076171"/>
                </a:cubicBezTo>
                <a:cubicBezTo>
                  <a:pt x="4435062" y="2082932"/>
                  <a:pt x="4441868" y="2084623"/>
                  <a:pt x="4445271" y="2089694"/>
                </a:cubicBezTo>
                <a:cubicBezTo>
                  <a:pt x="4465691" y="2111670"/>
                  <a:pt x="4494620" y="2121813"/>
                  <a:pt x="4509935" y="2147170"/>
                </a:cubicBezTo>
                <a:lnTo>
                  <a:pt x="4509055" y="2147735"/>
                </a:lnTo>
                <a:lnTo>
                  <a:pt x="4510061" y="2147754"/>
                </a:lnTo>
                <a:cubicBezTo>
                  <a:pt x="4510061" y="2151152"/>
                  <a:pt x="4510061" y="2156249"/>
                  <a:pt x="4510061" y="2159647"/>
                </a:cubicBezTo>
                <a:lnTo>
                  <a:pt x="4509978" y="2159695"/>
                </a:lnTo>
                <a:lnTo>
                  <a:pt x="4514905" y="2174458"/>
                </a:lnTo>
                <a:lnTo>
                  <a:pt x="4514796" y="2175521"/>
                </a:lnTo>
                <a:lnTo>
                  <a:pt x="4515073" y="2174316"/>
                </a:lnTo>
                <a:cubicBezTo>
                  <a:pt x="4520174" y="2193048"/>
                  <a:pt x="4532077" y="2206672"/>
                  <a:pt x="4545680" y="2216889"/>
                </a:cubicBezTo>
                <a:lnTo>
                  <a:pt x="4546134" y="2217785"/>
                </a:lnTo>
                <a:lnTo>
                  <a:pt x="4546267" y="2217274"/>
                </a:lnTo>
                <a:cubicBezTo>
                  <a:pt x="4583500" y="2242731"/>
                  <a:pt x="4612272" y="2274976"/>
                  <a:pt x="4639351" y="2308917"/>
                </a:cubicBezTo>
                <a:cubicBezTo>
                  <a:pt x="4649505" y="2322494"/>
                  <a:pt x="4669814" y="2324191"/>
                  <a:pt x="4676584" y="2341162"/>
                </a:cubicBezTo>
                <a:cubicBezTo>
                  <a:pt x="4683354" y="2354739"/>
                  <a:pt x="4700278" y="2368316"/>
                  <a:pt x="4678277" y="2383590"/>
                </a:cubicBezTo>
                <a:cubicBezTo>
                  <a:pt x="4674892" y="2385287"/>
                  <a:pt x="4676584" y="2393772"/>
                  <a:pt x="4676584" y="2402258"/>
                </a:cubicBezTo>
                <a:cubicBezTo>
                  <a:pt x="4681661" y="2400560"/>
                  <a:pt x="4685046" y="2398863"/>
                  <a:pt x="4688432" y="2397166"/>
                </a:cubicBezTo>
                <a:cubicBezTo>
                  <a:pt x="4695201" y="2393772"/>
                  <a:pt x="4700278" y="2392075"/>
                  <a:pt x="4703664" y="2402258"/>
                </a:cubicBezTo>
                <a:cubicBezTo>
                  <a:pt x="4708741" y="2410743"/>
                  <a:pt x="4700278" y="2410743"/>
                  <a:pt x="4696893" y="2414137"/>
                </a:cubicBezTo>
                <a:lnTo>
                  <a:pt x="4651358" y="2446269"/>
                </a:lnTo>
                <a:lnTo>
                  <a:pt x="4651438" y="2446420"/>
                </a:lnTo>
                <a:cubicBezTo>
                  <a:pt x="4648872" y="2450661"/>
                  <a:pt x="4645877" y="2454903"/>
                  <a:pt x="4642027" y="2458084"/>
                </a:cubicBezTo>
                <a:lnTo>
                  <a:pt x="4627574" y="2463354"/>
                </a:lnTo>
                <a:lnTo>
                  <a:pt x="4624879" y="2471601"/>
                </a:lnTo>
                <a:lnTo>
                  <a:pt x="4615740" y="2474983"/>
                </a:lnTo>
                <a:lnTo>
                  <a:pt x="4615752" y="2475379"/>
                </a:lnTo>
                <a:cubicBezTo>
                  <a:pt x="4612344" y="2482181"/>
                  <a:pt x="4607232" y="2488982"/>
                  <a:pt x="4598713" y="2492383"/>
                </a:cubicBezTo>
                <a:lnTo>
                  <a:pt x="4598362" y="2492632"/>
                </a:lnTo>
                <a:lnTo>
                  <a:pt x="4592462" y="2507470"/>
                </a:lnTo>
                <a:cubicBezTo>
                  <a:pt x="4585944" y="2522685"/>
                  <a:pt x="4577041" y="2535243"/>
                  <a:pt x="4552877" y="2531379"/>
                </a:cubicBezTo>
                <a:cubicBezTo>
                  <a:pt x="4542703" y="2529661"/>
                  <a:pt x="4534225" y="2539965"/>
                  <a:pt x="4534225" y="2551987"/>
                </a:cubicBezTo>
                <a:lnTo>
                  <a:pt x="4534225" y="2561831"/>
                </a:lnTo>
                <a:lnTo>
                  <a:pt x="4533330" y="2561016"/>
                </a:lnTo>
                <a:lnTo>
                  <a:pt x="4534385" y="2562213"/>
                </a:lnTo>
                <a:cubicBezTo>
                  <a:pt x="4539491" y="2569012"/>
                  <a:pt x="4542895" y="2574111"/>
                  <a:pt x="4546299" y="2579210"/>
                </a:cubicBezTo>
                <a:lnTo>
                  <a:pt x="4546425" y="2579631"/>
                </a:lnTo>
                <a:lnTo>
                  <a:pt x="4585109" y="2638499"/>
                </a:lnTo>
                <a:cubicBezTo>
                  <a:pt x="4600451" y="2658954"/>
                  <a:pt x="4600451" y="2672592"/>
                  <a:pt x="4574881" y="2681115"/>
                </a:cubicBezTo>
                <a:lnTo>
                  <a:pt x="4572977" y="2681425"/>
                </a:lnTo>
                <a:lnTo>
                  <a:pt x="4567812" y="2684598"/>
                </a:lnTo>
                <a:cubicBezTo>
                  <a:pt x="4565495" y="2685334"/>
                  <a:pt x="4563098" y="2685545"/>
                  <a:pt x="4560647" y="2685545"/>
                </a:cubicBezTo>
                <a:lnTo>
                  <a:pt x="4546244" y="2685545"/>
                </a:lnTo>
                <a:lnTo>
                  <a:pt x="4546217" y="2685657"/>
                </a:lnTo>
                <a:cubicBezTo>
                  <a:pt x="4537715" y="2690748"/>
                  <a:pt x="4537715" y="2682263"/>
                  <a:pt x="4532614" y="2677172"/>
                </a:cubicBezTo>
                <a:cubicBezTo>
                  <a:pt x="4519011" y="2663596"/>
                  <a:pt x="4520711" y="2626262"/>
                  <a:pt x="4483302" y="2639839"/>
                </a:cubicBezTo>
                <a:cubicBezTo>
                  <a:pt x="4483302" y="2641536"/>
                  <a:pt x="4479901" y="2638142"/>
                  <a:pt x="4479901" y="2638142"/>
                </a:cubicBezTo>
                <a:cubicBezTo>
                  <a:pt x="4433990" y="2577050"/>
                  <a:pt x="4365974" y="2570262"/>
                  <a:pt x="4297957" y="2566868"/>
                </a:cubicBezTo>
                <a:cubicBezTo>
                  <a:pt x="4292857" y="2566868"/>
                  <a:pt x="4289455" y="2565171"/>
                  <a:pt x="4286055" y="2563474"/>
                </a:cubicBezTo>
                <a:cubicBezTo>
                  <a:pt x="4282654" y="2563474"/>
                  <a:pt x="4279253" y="2561777"/>
                  <a:pt x="4272452" y="2568565"/>
                </a:cubicBezTo>
                <a:cubicBezTo>
                  <a:pt x="4313262" y="2580444"/>
                  <a:pt x="4304760" y="2619475"/>
                  <a:pt x="4318363" y="2646627"/>
                </a:cubicBezTo>
                <a:cubicBezTo>
                  <a:pt x="4330265" y="2668687"/>
                  <a:pt x="4345569" y="2683960"/>
                  <a:pt x="4360873" y="2702627"/>
                </a:cubicBezTo>
                <a:cubicBezTo>
                  <a:pt x="4374476" y="2717900"/>
                  <a:pt x="4389780" y="2736567"/>
                  <a:pt x="4362573" y="2755234"/>
                </a:cubicBezTo>
                <a:lnTo>
                  <a:pt x="4362367" y="2755191"/>
                </a:lnTo>
                <a:lnTo>
                  <a:pt x="4375819" y="2790939"/>
                </a:lnTo>
                <a:lnTo>
                  <a:pt x="4375182" y="2790400"/>
                </a:lnTo>
                <a:lnTo>
                  <a:pt x="4375659" y="2791106"/>
                </a:lnTo>
                <a:cubicBezTo>
                  <a:pt x="4389211" y="2803049"/>
                  <a:pt x="4395987" y="2816696"/>
                  <a:pt x="4404457" y="2832051"/>
                </a:cubicBezTo>
                <a:lnTo>
                  <a:pt x="4404310" y="2832437"/>
                </a:lnTo>
                <a:lnTo>
                  <a:pt x="4404834" y="2832107"/>
                </a:lnTo>
                <a:cubicBezTo>
                  <a:pt x="4411805" y="2838925"/>
                  <a:pt x="4418776" y="2845744"/>
                  <a:pt x="4417034" y="2855972"/>
                </a:cubicBezTo>
                <a:lnTo>
                  <a:pt x="4417005" y="2855991"/>
                </a:lnTo>
                <a:lnTo>
                  <a:pt x="4417009" y="2855993"/>
                </a:lnTo>
                <a:cubicBezTo>
                  <a:pt x="4425494" y="2872965"/>
                  <a:pt x="4433979" y="2891636"/>
                  <a:pt x="4454342" y="2901820"/>
                </a:cubicBezTo>
                <a:cubicBezTo>
                  <a:pt x="4474705" y="2910306"/>
                  <a:pt x="4466220" y="2937464"/>
                  <a:pt x="4483190" y="2954437"/>
                </a:cubicBezTo>
                <a:cubicBezTo>
                  <a:pt x="4520522" y="2988383"/>
                  <a:pt x="4559551" y="3025725"/>
                  <a:pt x="4576520" y="3073250"/>
                </a:cubicBezTo>
                <a:cubicBezTo>
                  <a:pt x="4586702" y="3098710"/>
                  <a:pt x="4600277" y="3115683"/>
                  <a:pt x="4617246" y="3134353"/>
                </a:cubicBezTo>
                <a:cubicBezTo>
                  <a:pt x="4627428" y="3147932"/>
                  <a:pt x="4622337" y="3161510"/>
                  <a:pt x="4608762" y="3169997"/>
                </a:cubicBezTo>
                <a:cubicBezTo>
                  <a:pt x="4595186" y="3178484"/>
                  <a:pt x="4593489" y="3192062"/>
                  <a:pt x="4603671" y="3197154"/>
                </a:cubicBezTo>
                <a:cubicBezTo>
                  <a:pt x="4620640" y="3207338"/>
                  <a:pt x="4620640" y="3222614"/>
                  <a:pt x="4625731" y="3236192"/>
                </a:cubicBezTo>
                <a:cubicBezTo>
                  <a:pt x="4634216" y="3256561"/>
                  <a:pt x="4629125" y="3278626"/>
                  <a:pt x="4639306" y="3298994"/>
                </a:cubicBezTo>
                <a:cubicBezTo>
                  <a:pt x="4646094" y="3310875"/>
                  <a:pt x="4635913" y="3327848"/>
                  <a:pt x="4620640" y="3334637"/>
                </a:cubicBezTo>
                <a:cubicBezTo>
                  <a:pt x="4607065" y="3341426"/>
                  <a:pt x="4593489" y="3343124"/>
                  <a:pt x="4578217" y="3332940"/>
                </a:cubicBezTo>
                <a:cubicBezTo>
                  <a:pt x="4551066" y="3314269"/>
                  <a:pt x="4523915" y="3297296"/>
                  <a:pt x="4495068" y="3282020"/>
                </a:cubicBezTo>
                <a:cubicBezTo>
                  <a:pt x="4489977" y="3280323"/>
                  <a:pt x="4484887" y="3268442"/>
                  <a:pt x="4476402" y="3276928"/>
                </a:cubicBezTo>
                <a:cubicBezTo>
                  <a:pt x="4473008" y="3280323"/>
                  <a:pt x="4473008" y="3284142"/>
                  <a:pt x="4473857" y="3287961"/>
                </a:cubicBezTo>
                <a:lnTo>
                  <a:pt x="4476338" y="3298718"/>
                </a:lnTo>
                <a:lnTo>
                  <a:pt x="4505147" y="3319668"/>
                </a:lnTo>
                <a:cubicBezTo>
                  <a:pt x="4509602" y="3323500"/>
                  <a:pt x="4513527" y="3327758"/>
                  <a:pt x="4516445" y="3332868"/>
                </a:cubicBezTo>
                <a:lnTo>
                  <a:pt x="4521425" y="3350235"/>
                </a:lnTo>
                <a:lnTo>
                  <a:pt x="4522255" y="3351268"/>
                </a:lnTo>
                <a:cubicBezTo>
                  <a:pt x="4523961" y="3352969"/>
                  <a:pt x="4525667" y="3356369"/>
                  <a:pt x="4529079" y="3358070"/>
                </a:cubicBezTo>
                <a:lnTo>
                  <a:pt x="4529229" y="3358367"/>
                </a:lnTo>
                <a:lnTo>
                  <a:pt x="4529245" y="3358338"/>
                </a:lnTo>
                <a:cubicBezTo>
                  <a:pt x="4564711" y="3375243"/>
                  <a:pt x="4579911" y="3410743"/>
                  <a:pt x="4601866" y="3441171"/>
                </a:cubicBezTo>
                <a:cubicBezTo>
                  <a:pt x="4606933" y="3448778"/>
                  <a:pt x="4617699" y="3456386"/>
                  <a:pt x="4618491" y="3467559"/>
                </a:cubicBezTo>
                <a:lnTo>
                  <a:pt x="4615410" y="3479920"/>
                </a:lnTo>
                <a:lnTo>
                  <a:pt x="4615666" y="3480393"/>
                </a:lnTo>
                <a:lnTo>
                  <a:pt x="4605713" y="3487107"/>
                </a:lnTo>
                <a:lnTo>
                  <a:pt x="4596387" y="3495253"/>
                </a:lnTo>
                <a:cubicBezTo>
                  <a:pt x="4593385" y="3495465"/>
                  <a:pt x="4590383" y="3492929"/>
                  <a:pt x="4586953" y="3487012"/>
                </a:cubicBezTo>
                <a:lnTo>
                  <a:pt x="4586953" y="3486971"/>
                </a:lnTo>
                <a:lnTo>
                  <a:pt x="4586759" y="3487211"/>
                </a:lnTo>
                <a:cubicBezTo>
                  <a:pt x="4583358" y="3482116"/>
                  <a:pt x="4578257" y="3478719"/>
                  <a:pt x="4574856" y="3473623"/>
                </a:cubicBezTo>
                <a:lnTo>
                  <a:pt x="4574776" y="3473341"/>
                </a:lnTo>
                <a:lnTo>
                  <a:pt x="4574754" y="3473787"/>
                </a:lnTo>
                <a:lnTo>
                  <a:pt x="4544204" y="3434506"/>
                </a:lnTo>
                <a:lnTo>
                  <a:pt x="4543877" y="3434506"/>
                </a:lnTo>
                <a:cubicBezTo>
                  <a:pt x="4540472" y="3431122"/>
                  <a:pt x="4537068" y="3426045"/>
                  <a:pt x="4533664" y="3422661"/>
                </a:cubicBezTo>
                <a:lnTo>
                  <a:pt x="4533272" y="3422088"/>
                </a:lnTo>
                <a:lnTo>
                  <a:pt x="4523811" y="3415270"/>
                </a:lnTo>
                <a:lnTo>
                  <a:pt x="4517902" y="3405080"/>
                </a:lnTo>
                <a:lnTo>
                  <a:pt x="4516642" y="3404046"/>
                </a:lnTo>
                <a:cubicBezTo>
                  <a:pt x="4501323" y="3392200"/>
                  <a:pt x="4486003" y="3380354"/>
                  <a:pt x="4474088" y="3365124"/>
                </a:cubicBezTo>
                <a:lnTo>
                  <a:pt x="4474189" y="3364549"/>
                </a:lnTo>
                <a:lnTo>
                  <a:pt x="4474136" y="3364603"/>
                </a:lnTo>
                <a:cubicBezTo>
                  <a:pt x="4463971" y="3354508"/>
                  <a:pt x="4452114" y="3344413"/>
                  <a:pt x="4440255" y="3334318"/>
                </a:cubicBezTo>
                <a:lnTo>
                  <a:pt x="4440570" y="3334006"/>
                </a:lnTo>
                <a:lnTo>
                  <a:pt x="4342330" y="3246377"/>
                </a:lnTo>
                <a:lnTo>
                  <a:pt x="4342023" y="3246470"/>
                </a:lnTo>
                <a:cubicBezTo>
                  <a:pt x="4336909" y="3243018"/>
                  <a:pt x="4333500" y="3239566"/>
                  <a:pt x="4328386" y="3236114"/>
                </a:cubicBezTo>
                <a:lnTo>
                  <a:pt x="4329571" y="3235350"/>
                </a:lnTo>
                <a:lnTo>
                  <a:pt x="4328425" y="3235730"/>
                </a:lnTo>
                <a:lnTo>
                  <a:pt x="4270852" y="3188579"/>
                </a:lnTo>
                <a:lnTo>
                  <a:pt x="4270035" y="3188496"/>
                </a:lnTo>
                <a:cubicBezTo>
                  <a:pt x="4246229" y="3171592"/>
                  <a:pt x="4222424" y="3154687"/>
                  <a:pt x="4198618" y="3136092"/>
                </a:cubicBezTo>
                <a:lnTo>
                  <a:pt x="4199185" y="3135709"/>
                </a:lnTo>
                <a:lnTo>
                  <a:pt x="4198717" y="3135678"/>
                </a:lnTo>
                <a:cubicBezTo>
                  <a:pt x="4164908" y="3115295"/>
                  <a:pt x="4131098" y="3093214"/>
                  <a:pt x="4095599" y="3071132"/>
                </a:cubicBezTo>
                <a:lnTo>
                  <a:pt x="4094894" y="3069006"/>
                </a:lnTo>
                <a:lnTo>
                  <a:pt x="4094894" y="3071256"/>
                </a:lnTo>
                <a:cubicBezTo>
                  <a:pt x="4093194" y="3074654"/>
                  <a:pt x="4089795" y="3078052"/>
                  <a:pt x="4086395" y="3081449"/>
                </a:cubicBezTo>
                <a:cubicBezTo>
                  <a:pt x="4079596" y="3089944"/>
                  <a:pt x="4060900" y="3078052"/>
                  <a:pt x="4060900" y="3095040"/>
                </a:cubicBezTo>
                <a:cubicBezTo>
                  <a:pt x="4060900" y="3113729"/>
                  <a:pt x="4064299" y="3130717"/>
                  <a:pt x="4071098" y="3147706"/>
                </a:cubicBezTo>
                <a:cubicBezTo>
                  <a:pt x="4076197" y="3157899"/>
                  <a:pt x="4088095" y="3166394"/>
                  <a:pt x="4081296" y="3176587"/>
                </a:cubicBezTo>
                <a:cubicBezTo>
                  <a:pt x="4072798" y="3186781"/>
                  <a:pt x="4055800" y="3191877"/>
                  <a:pt x="4043902" y="3186781"/>
                </a:cubicBezTo>
                <a:cubicBezTo>
                  <a:pt x="3989511" y="3164695"/>
                  <a:pt x="3930021" y="3159599"/>
                  <a:pt x="3877330" y="3129019"/>
                </a:cubicBezTo>
                <a:lnTo>
                  <a:pt x="3877668" y="3128854"/>
                </a:lnTo>
                <a:lnTo>
                  <a:pt x="3862047" y="3123205"/>
                </a:lnTo>
                <a:cubicBezTo>
                  <a:pt x="3845381" y="3118763"/>
                  <a:pt x="3827519" y="3117176"/>
                  <a:pt x="3813484" y="3107024"/>
                </a:cubicBezTo>
                <a:cubicBezTo>
                  <a:pt x="3799875" y="3096873"/>
                  <a:pt x="3787967" y="3118869"/>
                  <a:pt x="3770954" y="3108717"/>
                </a:cubicBezTo>
                <a:cubicBezTo>
                  <a:pt x="3759046" y="3101949"/>
                  <a:pt x="3747138" y="3117177"/>
                  <a:pt x="3747138" y="3135789"/>
                </a:cubicBezTo>
                <a:cubicBezTo>
                  <a:pt x="3747138" y="3144249"/>
                  <a:pt x="3736931" y="3144249"/>
                  <a:pt x="3728425" y="3142557"/>
                </a:cubicBezTo>
                <a:cubicBezTo>
                  <a:pt x="3699505" y="3140865"/>
                  <a:pt x="3673987" y="3129021"/>
                  <a:pt x="3650170" y="3113793"/>
                </a:cubicBezTo>
                <a:cubicBezTo>
                  <a:pt x="3638262" y="3107024"/>
                  <a:pt x="3626354" y="3100257"/>
                  <a:pt x="3617848" y="3107024"/>
                </a:cubicBezTo>
                <a:cubicBezTo>
                  <a:pt x="3605940" y="3115485"/>
                  <a:pt x="3619549" y="3130713"/>
                  <a:pt x="3616147" y="3144249"/>
                </a:cubicBezTo>
                <a:cubicBezTo>
                  <a:pt x="3614446" y="3156093"/>
                  <a:pt x="3624653" y="3156093"/>
                  <a:pt x="3634860" y="3154401"/>
                </a:cubicBezTo>
                <a:cubicBezTo>
                  <a:pt x="3638262" y="3152709"/>
                  <a:pt x="3643366" y="3156093"/>
                  <a:pt x="3643366" y="3159477"/>
                </a:cubicBezTo>
                <a:cubicBezTo>
                  <a:pt x="3633159" y="3188242"/>
                  <a:pt x="3648470" y="3220390"/>
                  <a:pt x="3626354" y="3245770"/>
                </a:cubicBezTo>
                <a:lnTo>
                  <a:pt x="3625429" y="3245658"/>
                </a:lnTo>
                <a:lnTo>
                  <a:pt x="3625849" y="3246078"/>
                </a:lnTo>
                <a:lnTo>
                  <a:pt x="3615763" y="3271291"/>
                </a:lnTo>
                <a:lnTo>
                  <a:pt x="3616004" y="3271621"/>
                </a:lnTo>
                <a:cubicBezTo>
                  <a:pt x="3607490" y="3278429"/>
                  <a:pt x="3597272" y="3281833"/>
                  <a:pt x="3585352" y="3281833"/>
                </a:cubicBezTo>
                <a:lnTo>
                  <a:pt x="3585258" y="3281803"/>
                </a:lnTo>
                <a:lnTo>
                  <a:pt x="3585576" y="3282138"/>
                </a:lnTo>
                <a:cubicBezTo>
                  <a:pt x="3566884" y="3295731"/>
                  <a:pt x="3546492" y="3309324"/>
                  <a:pt x="3527800" y="3322917"/>
                </a:cubicBezTo>
                <a:lnTo>
                  <a:pt x="3527424" y="3323010"/>
                </a:lnTo>
                <a:lnTo>
                  <a:pt x="3531172" y="3330305"/>
                </a:lnTo>
                <a:cubicBezTo>
                  <a:pt x="3532444" y="3332639"/>
                  <a:pt x="3533292" y="3334761"/>
                  <a:pt x="3532444" y="3336458"/>
                </a:cubicBezTo>
                <a:cubicBezTo>
                  <a:pt x="3512095" y="3368707"/>
                  <a:pt x="3539226" y="3377194"/>
                  <a:pt x="3557879" y="3392470"/>
                </a:cubicBezTo>
                <a:cubicBezTo>
                  <a:pt x="3559575" y="3394167"/>
                  <a:pt x="3561271" y="3395864"/>
                  <a:pt x="3562966" y="3397562"/>
                </a:cubicBezTo>
                <a:cubicBezTo>
                  <a:pt x="3568054" y="3402654"/>
                  <a:pt x="3574836" y="3407746"/>
                  <a:pt x="3571445" y="3414535"/>
                </a:cubicBezTo>
                <a:cubicBezTo>
                  <a:pt x="3564662" y="3423022"/>
                  <a:pt x="3559575" y="3417929"/>
                  <a:pt x="3552792" y="3414535"/>
                </a:cubicBezTo>
                <a:cubicBezTo>
                  <a:pt x="3549401" y="3412838"/>
                  <a:pt x="3546009" y="3407746"/>
                  <a:pt x="3539226" y="3411140"/>
                </a:cubicBezTo>
                <a:cubicBezTo>
                  <a:pt x="3544314" y="3426416"/>
                  <a:pt x="3539226" y="3439995"/>
                  <a:pt x="3529052" y="3453574"/>
                </a:cubicBezTo>
                <a:cubicBezTo>
                  <a:pt x="3520574" y="3463757"/>
                  <a:pt x="3517183" y="3473941"/>
                  <a:pt x="3535835" y="3485822"/>
                </a:cubicBezTo>
                <a:cubicBezTo>
                  <a:pt x="3551097" y="3496006"/>
                  <a:pt x="3557879" y="3521467"/>
                  <a:pt x="3573140" y="3535045"/>
                </a:cubicBezTo>
                <a:cubicBezTo>
                  <a:pt x="3585011" y="3546926"/>
                  <a:pt x="3596880" y="3557110"/>
                  <a:pt x="3601968" y="3572386"/>
                </a:cubicBezTo>
                <a:cubicBezTo>
                  <a:pt x="3607054" y="3582570"/>
                  <a:pt x="3605359" y="3592754"/>
                  <a:pt x="3600272" y="3599543"/>
                </a:cubicBezTo>
                <a:cubicBezTo>
                  <a:pt x="3593489" y="3608030"/>
                  <a:pt x="3585011" y="3601240"/>
                  <a:pt x="3578228" y="3596149"/>
                </a:cubicBezTo>
                <a:cubicBezTo>
                  <a:pt x="3559575" y="3584267"/>
                  <a:pt x="3540922" y="3572386"/>
                  <a:pt x="3517183" y="3582570"/>
                </a:cubicBezTo>
                <a:cubicBezTo>
                  <a:pt x="3500226" y="3555413"/>
                  <a:pt x="3461224" y="3555413"/>
                  <a:pt x="3445963" y="3528256"/>
                </a:cubicBezTo>
                <a:lnTo>
                  <a:pt x="3446632" y="3527418"/>
                </a:lnTo>
                <a:lnTo>
                  <a:pt x="3445595" y="3527986"/>
                </a:lnTo>
                <a:cubicBezTo>
                  <a:pt x="3440462" y="3527986"/>
                  <a:pt x="3436613" y="3525864"/>
                  <a:pt x="3432977" y="3523320"/>
                </a:cubicBezTo>
                <a:lnTo>
                  <a:pt x="3421917" y="3516283"/>
                </a:lnTo>
                <a:lnTo>
                  <a:pt x="3421881" y="3516321"/>
                </a:lnTo>
                <a:cubicBezTo>
                  <a:pt x="3397961" y="3524799"/>
                  <a:pt x="3392836" y="3506147"/>
                  <a:pt x="3386002" y="3492581"/>
                </a:cubicBezTo>
                <a:lnTo>
                  <a:pt x="3386112" y="3492418"/>
                </a:lnTo>
                <a:lnTo>
                  <a:pt x="3357044" y="3464871"/>
                </a:lnTo>
                <a:cubicBezTo>
                  <a:pt x="3352028" y="3460394"/>
                  <a:pt x="3346745" y="3456238"/>
                  <a:pt x="3340903" y="3452774"/>
                </a:cubicBezTo>
                <a:lnTo>
                  <a:pt x="3321943" y="3445055"/>
                </a:lnTo>
                <a:lnTo>
                  <a:pt x="3321912" y="3445110"/>
                </a:lnTo>
                <a:cubicBezTo>
                  <a:pt x="3316802" y="3451958"/>
                  <a:pt x="3311691" y="3457094"/>
                  <a:pt x="3304879" y="3463943"/>
                </a:cubicBezTo>
                <a:lnTo>
                  <a:pt x="3304371" y="3463753"/>
                </a:lnTo>
                <a:lnTo>
                  <a:pt x="3294625" y="3475432"/>
                </a:lnTo>
                <a:lnTo>
                  <a:pt x="3294716" y="3475705"/>
                </a:lnTo>
                <a:lnTo>
                  <a:pt x="3283079" y="3492172"/>
                </a:lnTo>
                <a:lnTo>
                  <a:pt x="3283082" y="3492175"/>
                </a:lnTo>
                <a:lnTo>
                  <a:pt x="3283048" y="3492216"/>
                </a:lnTo>
                <a:lnTo>
                  <a:pt x="3282669" y="3492752"/>
                </a:lnTo>
                <a:lnTo>
                  <a:pt x="3282594" y="3492762"/>
                </a:lnTo>
                <a:lnTo>
                  <a:pt x="3274540" y="3502426"/>
                </a:lnTo>
                <a:lnTo>
                  <a:pt x="3274166" y="3502052"/>
                </a:lnTo>
                <a:lnTo>
                  <a:pt x="3274221" y="3502751"/>
                </a:lnTo>
                <a:cubicBezTo>
                  <a:pt x="3265710" y="3507877"/>
                  <a:pt x="3264008" y="3528379"/>
                  <a:pt x="3246986" y="3516419"/>
                </a:cubicBezTo>
                <a:lnTo>
                  <a:pt x="3246936" y="3516391"/>
                </a:lnTo>
                <a:lnTo>
                  <a:pt x="3241758" y="3521474"/>
                </a:lnTo>
                <a:cubicBezTo>
                  <a:pt x="3239207" y="3527166"/>
                  <a:pt x="3244309" y="3533580"/>
                  <a:pt x="3245584" y="3539994"/>
                </a:cubicBezTo>
                <a:lnTo>
                  <a:pt x="3245494" y="3540029"/>
                </a:lnTo>
                <a:lnTo>
                  <a:pt x="3245494" y="3556754"/>
                </a:lnTo>
                <a:lnTo>
                  <a:pt x="3245227" y="3556981"/>
                </a:lnTo>
                <a:lnTo>
                  <a:pt x="3248577" y="3573766"/>
                </a:lnTo>
                <a:cubicBezTo>
                  <a:pt x="3255339" y="3590707"/>
                  <a:pt x="3250267" y="3599177"/>
                  <a:pt x="3231672" y="3597482"/>
                </a:cubicBezTo>
                <a:cubicBezTo>
                  <a:pt x="3214768" y="3595788"/>
                  <a:pt x="3197863" y="3600871"/>
                  <a:pt x="3182649" y="3595788"/>
                </a:cubicBezTo>
                <a:lnTo>
                  <a:pt x="3181756" y="3595501"/>
                </a:lnTo>
                <a:lnTo>
                  <a:pt x="3124634" y="3595501"/>
                </a:lnTo>
                <a:lnTo>
                  <a:pt x="3124452" y="3595134"/>
                </a:lnTo>
                <a:lnTo>
                  <a:pt x="3124761" y="3596365"/>
                </a:lnTo>
                <a:cubicBezTo>
                  <a:pt x="3094071" y="3606549"/>
                  <a:pt x="3107711" y="3637101"/>
                  <a:pt x="3095776" y="3655771"/>
                </a:cubicBezTo>
                <a:cubicBezTo>
                  <a:pt x="3082136" y="3684626"/>
                  <a:pt x="3073611" y="3716874"/>
                  <a:pt x="3065086" y="3747426"/>
                </a:cubicBezTo>
                <a:cubicBezTo>
                  <a:pt x="3063381" y="3757610"/>
                  <a:pt x="3059971" y="3757610"/>
                  <a:pt x="3051446" y="3755913"/>
                </a:cubicBezTo>
                <a:cubicBezTo>
                  <a:pt x="3036102" y="3754216"/>
                  <a:pt x="3025872" y="3747426"/>
                  <a:pt x="3022462" y="3730453"/>
                </a:cubicBezTo>
                <a:cubicBezTo>
                  <a:pt x="3015642" y="3710085"/>
                  <a:pt x="2991772" y="3716874"/>
                  <a:pt x="2978132" y="3710085"/>
                </a:cubicBezTo>
                <a:cubicBezTo>
                  <a:pt x="2966197" y="3704993"/>
                  <a:pt x="2966197" y="3720269"/>
                  <a:pt x="2964492" y="3727059"/>
                </a:cubicBezTo>
                <a:cubicBezTo>
                  <a:pt x="2961083" y="3737243"/>
                  <a:pt x="2966197" y="3740637"/>
                  <a:pt x="2973017" y="3745729"/>
                </a:cubicBezTo>
                <a:cubicBezTo>
                  <a:pt x="2994756" y="3755913"/>
                  <a:pt x="3008822" y="3771825"/>
                  <a:pt x="3014496" y="3792034"/>
                </a:cubicBezTo>
                <a:lnTo>
                  <a:pt x="3017294" y="3813224"/>
                </a:lnTo>
                <a:lnTo>
                  <a:pt x="3034777" y="3826500"/>
                </a:lnTo>
                <a:cubicBezTo>
                  <a:pt x="3037215" y="3828939"/>
                  <a:pt x="3038964" y="3831750"/>
                  <a:pt x="3039362" y="3835329"/>
                </a:cubicBezTo>
                <a:lnTo>
                  <a:pt x="3035872" y="3848637"/>
                </a:lnTo>
                <a:lnTo>
                  <a:pt x="3036076" y="3848743"/>
                </a:lnTo>
                <a:cubicBezTo>
                  <a:pt x="3034375" y="3850447"/>
                  <a:pt x="3032675" y="3852150"/>
                  <a:pt x="3030974" y="3855557"/>
                </a:cubicBezTo>
                <a:lnTo>
                  <a:pt x="3030692" y="3855821"/>
                </a:lnTo>
                <a:lnTo>
                  <a:pt x="3030705" y="3855820"/>
                </a:lnTo>
                <a:cubicBezTo>
                  <a:pt x="3023099" y="3874698"/>
                  <a:pt x="3015491" y="3867146"/>
                  <a:pt x="3007884" y="3860775"/>
                </a:cubicBezTo>
                <a:lnTo>
                  <a:pt x="3000522" y="3855980"/>
                </a:lnTo>
                <a:lnTo>
                  <a:pt x="2990485" y="3854261"/>
                </a:lnTo>
                <a:lnTo>
                  <a:pt x="2990380" y="3854167"/>
                </a:lnTo>
                <a:lnTo>
                  <a:pt x="2964263" y="3862091"/>
                </a:lnTo>
                <a:cubicBezTo>
                  <a:pt x="2937826" y="3865197"/>
                  <a:pt x="2911630" y="3853726"/>
                  <a:pt x="2895017" y="3826958"/>
                </a:cubicBezTo>
                <a:cubicBezTo>
                  <a:pt x="2881386" y="3806565"/>
                  <a:pt x="2860940" y="3806565"/>
                  <a:pt x="2849013" y="3813362"/>
                </a:cubicBezTo>
                <a:cubicBezTo>
                  <a:pt x="2814936" y="3826958"/>
                  <a:pt x="2789378" y="3816762"/>
                  <a:pt x="2763820" y="3798067"/>
                </a:cubicBezTo>
                <a:cubicBezTo>
                  <a:pt x="2751893" y="3791269"/>
                  <a:pt x="2738263" y="3786170"/>
                  <a:pt x="2724632" y="3779372"/>
                </a:cubicBezTo>
                <a:lnTo>
                  <a:pt x="2725001" y="3778948"/>
                </a:lnTo>
                <a:lnTo>
                  <a:pt x="2684386" y="3755257"/>
                </a:lnTo>
                <a:lnTo>
                  <a:pt x="2684158" y="3755016"/>
                </a:lnTo>
                <a:lnTo>
                  <a:pt x="2684419" y="3755697"/>
                </a:lnTo>
                <a:cubicBezTo>
                  <a:pt x="2680094" y="3753124"/>
                  <a:pt x="2675335" y="3751409"/>
                  <a:pt x="2671009" y="3749050"/>
                </a:cubicBezTo>
                <a:lnTo>
                  <a:pt x="2660363" y="3738707"/>
                </a:lnTo>
                <a:lnTo>
                  <a:pt x="2643278" y="3732000"/>
                </a:lnTo>
                <a:cubicBezTo>
                  <a:pt x="2627493" y="3722825"/>
                  <a:pt x="2615056" y="3708145"/>
                  <a:pt x="2595922" y="3703039"/>
                </a:cubicBezTo>
                <a:lnTo>
                  <a:pt x="2595647" y="3702878"/>
                </a:lnTo>
                <a:lnTo>
                  <a:pt x="2581337" y="3700633"/>
                </a:lnTo>
                <a:cubicBezTo>
                  <a:pt x="2567657" y="3696401"/>
                  <a:pt x="2555887" y="3687140"/>
                  <a:pt x="2543162" y="3680752"/>
                </a:cubicBezTo>
                <a:cubicBezTo>
                  <a:pt x="2538072" y="3678197"/>
                  <a:pt x="2533830" y="3675217"/>
                  <a:pt x="2529376" y="3672662"/>
                </a:cubicBezTo>
                <a:lnTo>
                  <a:pt x="2514572" y="3667219"/>
                </a:lnTo>
                <a:lnTo>
                  <a:pt x="2514283" y="3667297"/>
                </a:lnTo>
                <a:cubicBezTo>
                  <a:pt x="2495575" y="3667297"/>
                  <a:pt x="2473465" y="3657085"/>
                  <a:pt x="2456456" y="3674105"/>
                </a:cubicBezTo>
                <a:lnTo>
                  <a:pt x="2456115" y="3673714"/>
                </a:lnTo>
                <a:lnTo>
                  <a:pt x="2456147" y="3674369"/>
                </a:lnTo>
                <a:cubicBezTo>
                  <a:pt x="2451049" y="3681166"/>
                  <a:pt x="2444253" y="3681166"/>
                  <a:pt x="2439155" y="3674369"/>
                </a:cubicBezTo>
                <a:cubicBezTo>
                  <a:pt x="2410270" y="3642081"/>
                  <a:pt x="2371189" y="3621689"/>
                  <a:pt x="2335507" y="3601297"/>
                </a:cubicBezTo>
                <a:cubicBezTo>
                  <a:pt x="2323612" y="3592800"/>
                  <a:pt x="2304922" y="3579205"/>
                  <a:pt x="2279434" y="3586003"/>
                </a:cubicBezTo>
                <a:cubicBezTo>
                  <a:pt x="2262442" y="3589401"/>
                  <a:pt x="2236956" y="3572408"/>
                  <a:pt x="2221663" y="3558813"/>
                </a:cubicBezTo>
                <a:cubicBezTo>
                  <a:pt x="2199574" y="3540120"/>
                  <a:pt x="2174087" y="3536722"/>
                  <a:pt x="2141803" y="3526526"/>
                </a:cubicBezTo>
                <a:cubicBezTo>
                  <a:pt x="2196175" y="3601297"/>
                  <a:pt x="2276036" y="3640382"/>
                  <a:pt x="2325311" y="3710055"/>
                </a:cubicBezTo>
                <a:cubicBezTo>
                  <a:pt x="2306196" y="3707506"/>
                  <a:pt x="2276567" y="3689663"/>
                  <a:pt x="2258646" y="3672298"/>
                </a:cubicBezTo>
                <a:lnTo>
                  <a:pt x="2245509" y="3655749"/>
                </a:lnTo>
                <a:lnTo>
                  <a:pt x="2233179" y="3656422"/>
                </a:lnTo>
                <a:cubicBezTo>
                  <a:pt x="2221806" y="3654350"/>
                  <a:pt x="2213797" y="3645104"/>
                  <a:pt x="2204828" y="3638727"/>
                </a:cubicBezTo>
                <a:lnTo>
                  <a:pt x="2204819" y="3638329"/>
                </a:lnTo>
                <a:lnTo>
                  <a:pt x="2204329" y="3638552"/>
                </a:lnTo>
                <a:cubicBezTo>
                  <a:pt x="2177182" y="3619900"/>
                  <a:pt x="2144945" y="3609725"/>
                  <a:pt x="2122888" y="3585986"/>
                </a:cubicBezTo>
                <a:lnTo>
                  <a:pt x="2121237" y="3584685"/>
                </a:lnTo>
                <a:lnTo>
                  <a:pt x="2080115" y="3564592"/>
                </a:lnTo>
                <a:lnTo>
                  <a:pt x="2039942" y="3539928"/>
                </a:lnTo>
                <a:lnTo>
                  <a:pt x="2039776" y="3540014"/>
                </a:lnTo>
                <a:cubicBezTo>
                  <a:pt x="2024538" y="3529778"/>
                  <a:pt x="2009299" y="3519542"/>
                  <a:pt x="1994061" y="3509306"/>
                </a:cubicBezTo>
                <a:lnTo>
                  <a:pt x="1993738" y="3508438"/>
                </a:lnTo>
                <a:lnTo>
                  <a:pt x="1993650" y="3509585"/>
                </a:lnTo>
                <a:cubicBezTo>
                  <a:pt x="1976718" y="3501099"/>
                  <a:pt x="1959786" y="3494310"/>
                  <a:pt x="1942855" y="3485823"/>
                </a:cubicBezTo>
                <a:lnTo>
                  <a:pt x="1942408" y="3485285"/>
                </a:lnTo>
                <a:lnTo>
                  <a:pt x="1942444" y="3485422"/>
                </a:lnTo>
                <a:cubicBezTo>
                  <a:pt x="1900007" y="3476955"/>
                  <a:pt x="1869452" y="3448167"/>
                  <a:pt x="1828712" y="3436313"/>
                </a:cubicBezTo>
                <a:cubicBezTo>
                  <a:pt x="1772695" y="3419379"/>
                  <a:pt x="1735350" y="3366884"/>
                  <a:pt x="1679333" y="3349950"/>
                </a:cubicBezTo>
                <a:cubicBezTo>
                  <a:pt x="1662358" y="3344870"/>
                  <a:pt x="1643685" y="3343177"/>
                  <a:pt x="1630106" y="3329629"/>
                </a:cubicBezTo>
                <a:lnTo>
                  <a:pt x="1630530" y="3329128"/>
                </a:lnTo>
                <a:lnTo>
                  <a:pt x="1630134" y="3329137"/>
                </a:lnTo>
                <a:cubicBezTo>
                  <a:pt x="1601132" y="3329137"/>
                  <a:pt x="1594308" y="3320700"/>
                  <a:pt x="1606250" y="3295385"/>
                </a:cubicBezTo>
                <a:lnTo>
                  <a:pt x="1609558" y="3292112"/>
                </a:lnTo>
                <a:lnTo>
                  <a:pt x="1607810" y="3292112"/>
                </a:lnTo>
                <a:lnTo>
                  <a:pt x="1607474" y="3291929"/>
                </a:lnTo>
                <a:lnTo>
                  <a:pt x="1607732" y="3292356"/>
                </a:lnTo>
                <a:cubicBezTo>
                  <a:pt x="1607732" y="3292356"/>
                  <a:pt x="1606024" y="3295773"/>
                  <a:pt x="1606024" y="3295773"/>
                </a:cubicBezTo>
                <a:cubicBezTo>
                  <a:pt x="1600898" y="3297482"/>
                  <a:pt x="1594064" y="3297482"/>
                  <a:pt x="1588938" y="3294065"/>
                </a:cubicBezTo>
                <a:lnTo>
                  <a:pt x="1588938" y="3293810"/>
                </a:lnTo>
                <a:lnTo>
                  <a:pt x="1578074" y="3296850"/>
                </a:lnTo>
                <a:cubicBezTo>
                  <a:pt x="1553273" y="3299748"/>
                  <a:pt x="1534661" y="3274896"/>
                  <a:pt x="1510837" y="3273412"/>
                </a:cubicBezTo>
                <a:cubicBezTo>
                  <a:pt x="1498926" y="3271716"/>
                  <a:pt x="1478506" y="3271716"/>
                  <a:pt x="1471699" y="3253064"/>
                </a:cubicBezTo>
                <a:lnTo>
                  <a:pt x="1472130" y="3252468"/>
                </a:lnTo>
                <a:lnTo>
                  <a:pt x="1471953" y="3252202"/>
                </a:lnTo>
                <a:lnTo>
                  <a:pt x="1471789" y="3252692"/>
                </a:lnTo>
                <a:cubicBezTo>
                  <a:pt x="1463291" y="3250997"/>
                  <a:pt x="1453094" y="3249302"/>
                  <a:pt x="1444596" y="3254387"/>
                </a:cubicBezTo>
                <a:cubicBezTo>
                  <a:pt x="1417403" y="3267948"/>
                  <a:pt x="1388509" y="3266253"/>
                  <a:pt x="1363016" y="3256083"/>
                </a:cubicBezTo>
                <a:cubicBezTo>
                  <a:pt x="1288371" y="3222179"/>
                  <a:pt x="1210189" y="3198448"/>
                  <a:pt x="1133708" y="3173020"/>
                </a:cubicBezTo>
                <a:cubicBezTo>
                  <a:pt x="1103115" y="3161154"/>
                  <a:pt x="1103115" y="3147593"/>
                  <a:pt x="1115011" y="3123861"/>
                </a:cubicBezTo>
                <a:lnTo>
                  <a:pt x="1115427" y="3123973"/>
                </a:lnTo>
                <a:lnTo>
                  <a:pt x="1114655" y="3123617"/>
                </a:lnTo>
                <a:cubicBezTo>
                  <a:pt x="1119760" y="3119345"/>
                  <a:pt x="1119336" y="3115501"/>
                  <a:pt x="1117846" y="3111657"/>
                </a:cubicBezTo>
                <a:lnTo>
                  <a:pt x="1114697" y="3099851"/>
                </a:lnTo>
                <a:lnTo>
                  <a:pt x="1109958" y="3099851"/>
                </a:lnTo>
                <a:lnTo>
                  <a:pt x="1109054" y="3099612"/>
                </a:lnTo>
                <a:lnTo>
                  <a:pt x="1110260" y="3100164"/>
                </a:lnTo>
                <a:cubicBezTo>
                  <a:pt x="1086412" y="3110436"/>
                  <a:pt x="1071079" y="3086467"/>
                  <a:pt x="1048932" y="3084755"/>
                </a:cubicBezTo>
                <a:cubicBezTo>
                  <a:pt x="1042115" y="3083043"/>
                  <a:pt x="1028482" y="3079619"/>
                  <a:pt x="1021666" y="3071058"/>
                </a:cubicBezTo>
                <a:lnTo>
                  <a:pt x="1022021" y="3071098"/>
                </a:lnTo>
                <a:lnTo>
                  <a:pt x="1021638" y="3070997"/>
                </a:lnTo>
                <a:cubicBezTo>
                  <a:pt x="1016539" y="3052326"/>
                  <a:pt x="989359" y="3062510"/>
                  <a:pt x="987661" y="3040445"/>
                </a:cubicBezTo>
                <a:lnTo>
                  <a:pt x="987692" y="3040434"/>
                </a:lnTo>
                <a:lnTo>
                  <a:pt x="987653" y="3040428"/>
                </a:lnTo>
                <a:cubicBezTo>
                  <a:pt x="990192" y="3032763"/>
                  <a:pt x="994850" y="3025950"/>
                  <a:pt x="1000144" y="3019563"/>
                </a:cubicBezTo>
                <a:lnTo>
                  <a:pt x="1016297" y="3001426"/>
                </a:lnTo>
                <a:lnTo>
                  <a:pt x="1016297" y="2994988"/>
                </a:lnTo>
                <a:lnTo>
                  <a:pt x="1016021" y="2994988"/>
                </a:lnTo>
                <a:cubicBezTo>
                  <a:pt x="1017723" y="2983055"/>
                  <a:pt x="1010919" y="2971123"/>
                  <a:pt x="1021127" y="2959190"/>
                </a:cubicBezTo>
                <a:cubicBezTo>
                  <a:pt x="1022824" y="2960894"/>
                  <a:pt x="1022824" y="2960894"/>
                  <a:pt x="1022824" y="2960894"/>
                </a:cubicBezTo>
                <a:lnTo>
                  <a:pt x="1023428" y="2962304"/>
                </a:lnTo>
                <a:lnTo>
                  <a:pt x="1023428" y="2960920"/>
                </a:lnTo>
                <a:lnTo>
                  <a:pt x="1023985" y="2960440"/>
                </a:lnTo>
                <a:lnTo>
                  <a:pt x="1021670" y="2959282"/>
                </a:lnTo>
                <a:cubicBezTo>
                  <a:pt x="1023367" y="2928731"/>
                  <a:pt x="1033543" y="2898179"/>
                  <a:pt x="1021670" y="2867627"/>
                </a:cubicBezTo>
                <a:lnTo>
                  <a:pt x="1021825" y="2867591"/>
                </a:lnTo>
                <a:lnTo>
                  <a:pt x="1021288" y="2867417"/>
                </a:lnTo>
                <a:cubicBezTo>
                  <a:pt x="999750" y="2857166"/>
                  <a:pt x="976319" y="2850758"/>
                  <a:pt x="957403" y="2836663"/>
                </a:cubicBezTo>
                <a:lnTo>
                  <a:pt x="941797" y="2821145"/>
                </a:lnTo>
                <a:lnTo>
                  <a:pt x="940005" y="2820013"/>
                </a:lnTo>
                <a:cubicBezTo>
                  <a:pt x="931568" y="2820013"/>
                  <a:pt x="926504" y="2814933"/>
                  <a:pt x="921432" y="2808161"/>
                </a:cubicBezTo>
                <a:lnTo>
                  <a:pt x="921516" y="2807906"/>
                </a:lnTo>
                <a:lnTo>
                  <a:pt x="891284" y="2796024"/>
                </a:lnTo>
                <a:cubicBezTo>
                  <a:pt x="862295" y="2781610"/>
                  <a:pt x="836421" y="2761223"/>
                  <a:pt x="805750" y="2748482"/>
                </a:cubicBezTo>
                <a:cubicBezTo>
                  <a:pt x="793826" y="2745084"/>
                  <a:pt x="783606" y="2734890"/>
                  <a:pt x="769977" y="2731492"/>
                </a:cubicBezTo>
                <a:cubicBezTo>
                  <a:pt x="756347" y="2729794"/>
                  <a:pt x="747833" y="2722998"/>
                  <a:pt x="758052" y="2707708"/>
                </a:cubicBezTo>
                <a:lnTo>
                  <a:pt x="758366" y="2707795"/>
                </a:lnTo>
                <a:lnTo>
                  <a:pt x="758571" y="2696369"/>
                </a:lnTo>
                <a:cubicBezTo>
                  <a:pt x="758675" y="2694340"/>
                  <a:pt x="759046" y="2692364"/>
                  <a:pt x="760021" y="2690576"/>
                </a:cubicBezTo>
                <a:lnTo>
                  <a:pt x="764949" y="2686051"/>
                </a:lnTo>
                <a:lnTo>
                  <a:pt x="764826" y="2686031"/>
                </a:lnTo>
                <a:lnTo>
                  <a:pt x="776658" y="2667654"/>
                </a:lnTo>
                <a:lnTo>
                  <a:pt x="776463" y="2667054"/>
                </a:lnTo>
                <a:lnTo>
                  <a:pt x="798392" y="2591529"/>
                </a:lnTo>
                <a:lnTo>
                  <a:pt x="798408" y="2590827"/>
                </a:lnTo>
                <a:cubicBezTo>
                  <a:pt x="800115" y="2584026"/>
                  <a:pt x="801819" y="2575523"/>
                  <a:pt x="805230" y="2568722"/>
                </a:cubicBezTo>
                <a:lnTo>
                  <a:pt x="806900" y="2566511"/>
                </a:lnTo>
                <a:lnTo>
                  <a:pt x="829698" y="2504554"/>
                </a:lnTo>
                <a:lnTo>
                  <a:pt x="829250" y="2504554"/>
                </a:lnTo>
                <a:cubicBezTo>
                  <a:pt x="832692" y="2488445"/>
                  <a:pt x="844739" y="2499184"/>
                  <a:pt x="851622" y="2499184"/>
                </a:cubicBezTo>
                <a:lnTo>
                  <a:pt x="851622" y="2502322"/>
                </a:lnTo>
                <a:lnTo>
                  <a:pt x="851825" y="2502349"/>
                </a:lnTo>
                <a:lnTo>
                  <a:pt x="851825" y="2499092"/>
                </a:lnTo>
                <a:lnTo>
                  <a:pt x="840422" y="2482438"/>
                </a:lnTo>
                <a:lnTo>
                  <a:pt x="839724" y="2482351"/>
                </a:lnTo>
                <a:cubicBezTo>
                  <a:pt x="838024" y="2478941"/>
                  <a:pt x="836324" y="2477236"/>
                  <a:pt x="834623" y="2475532"/>
                </a:cubicBezTo>
                <a:lnTo>
                  <a:pt x="835187" y="2474740"/>
                </a:lnTo>
                <a:lnTo>
                  <a:pt x="834705" y="2475021"/>
                </a:lnTo>
                <a:cubicBezTo>
                  <a:pt x="819324" y="2463275"/>
                  <a:pt x="810787" y="2448172"/>
                  <a:pt x="798825" y="2434748"/>
                </a:cubicBezTo>
                <a:lnTo>
                  <a:pt x="798970" y="2434793"/>
                </a:lnTo>
                <a:lnTo>
                  <a:pt x="798750" y="2434672"/>
                </a:lnTo>
                <a:cubicBezTo>
                  <a:pt x="795339" y="2432977"/>
                  <a:pt x="791933" y="2431282"/>
                  <a:pt x="786820" y="2427893"/>
                </a:cubicBezTo>
                <a:lnTo>
                  <a:pt x="786137" y="2427294"/>
                </a:lnTo>
                <a:lnTo>
                  <a:pt x="747438" y="2416566"/>
                </a:lnTo>
                <a:lnTo>
                  <a:pt x="710617" y="2400623"/>
                </a:lnTo>
                <a:lnTo>
                  <a:pt x="710347" y="2400740"/>
                </a:lnTo>
                <a:cubicBezTo>
                  <a:pt x="661057" y="2387072"/>
                  <a:pt x="618600" y="2358026"/>
                  <a:pt x="576142" y="2332397"/>
                </a:cubicBezTo>
                <a:cubicBezTo>
                  <a:pt x="562556" y="2323855"/>
                  <a:pt x="569348" y="2317021"/>
                  <a:pt x="577842" y="2310187"/>
                </a:cubicBezTo>
                <a:lnTo>
                  <a:pt x="578149" y="2310037"/>
                </a:lnTo>
                <a:lnTo>
                  <a:pt x="586885" y="2294678"/>
                </a:lnTo>
                <a:cubicBezTo>
                  <a:pt x="590066" y="2289331"/>
                  <a:pt x="593883" y="2284199"/>
                  <a:pt x="599821" y="2279921"/>
                </a:cubicBezTo>
                <a:lnTo>
                  <a:pt x="599883" y="2279957"/>
                </a:lnTo>
                <a:lnTo>
                  <a:pt x="599799" y="2279652"/>
                </a:lnTo>
                <a:cubicBezTo>
                  <a:pt x="599799" y="2277102"/>
                  <a:pt x="599799" y="2274977"/>
                  <a:pt x="599159" y="2273276"/>
                </a:cubicBezTo>
                <a:lnTo>
                  <a:pt x="594763" y="2269518"/>
                </a:lnTo>
                <a:lnTo>
                  <a:pt x="594763" y="2270077"/>
                </a:lnTo>
                <a:cubicBezTo>
                  <a:pt x="575944" y="2266685"/>
                  <a:pt x="558838" y="2261598"/>
                  <a:pt x="541726" y="2258207"/>
                </a:cubicBezTo>
                <a:lnTo>
                  <a:pt x="541576" y="2257688"/>
                </a:lnTo>
                <a:lnTo>
                  <a:pt x="532184" y="2257482"/>
                </a:lnTo>
                <a:lnTo>
                  <a:pt x="525187" y="2251048"/>
                </a:lnTo>
                <a:lnTo>
                  <a:pt x="524804" y="2251282"/>
                </a:lnTo>
                <a:cubicBezTo>
                  <a:pt x="512918" y="2247852"/>
                  <a:pt x="501033" y="2244421"/>
                  <a:pt x="489149" y="2239275"/>
                </a:cubicBezTo>
                <a:lnTo>
                  <a:pt x="488918" y="2239156"/>
                </a:lnTo>
                <a:lnTo>
                  <a:pt x="489164" y="2239648"/>
                </a:lnTo>
                <a:cubicBezTo>
                  <a:pt x="480854" y="2237858"/>
                  <a:pt x="474207" y="2236068"/>
                  <a:pt x="465894" y="2234279"/>
                </a:cubicBezTo>
                <a:lnTo>
                  <a:pt x="466720" y="2233763"/>
                </a:lnTo>
                <a:lnTo>
                  <a:pt x="465374" y="2234129"/>
                </a:lnTo>
                <a:cubicBezTo>
                  <a:pt x="446690" y="2230699"/>
                  <a:pt x="426313" y="2227268"/>
                  <a:pt x="407639" y="2223837"/>
                </a:cubicBezTo>
                <a:lnTo>
                  <a:pt x="407685" y="2223431"/>
                </a:lnTo>
                <a:lnTo>
                  <a:pt x="343407" y="2205287"/>
                </a:lnTo>
                <a:lnTo>
                  <a:pt x="343220" y="2205310"/>
                </a:lnTo>
                <a:cubicBezTo>
                  <a:pt x="290494" y="2196831"/>
                  <a:pt x="239482" y="2181570"/>
                  <a:pt x="188476" y="2166309"/>
                </a:cubicBezTo>
                <a:cubicBezTo>
                  <a:pt x="188476" y="2164613"/>
                  <a:pt x="190175" y="2161222"/>
                  <a:pt x="190175" y="2159526"/>
                </a:cubicBezTo>
                <a:cubicBezTo>
                  <a:pt x="227581" y="2162917"/>
                  <a:pt x="264990" y="2164613"/>
                  <a:pt x="300704" y="2171396"/>
                </a:cubicBezTo>
                <a:cubicBezTo>
                  <a:pt x="339822" y="2176484"/>
                  <a:pt x="377219" y="2183266"/>
                  <a:pt x="414626" y="2193441"/>
                </a:cubicBezTo>
                <a:cubicBezTo>
                  <a:pt x="424827" y="2196831"/>
                  <a:pt x="436729" y="2195136"/>
                  <a:pt x="448629" y="2191745"/>
                </a:cubicBezTo>
                <a:cubicBezTo>
                  <a:pt x="463937" y="2186657"/>
                  <a:pt x="477545" y="2183266"/>
                  <a:pt x="491147" y="2196831"/>
                </a:cubicBezTo>
                <a:cubicBezTo>
                  <a:pt x="501349" y="2208702"/>
                  <a:pt x="508148" y="2200223"/>
                  <a:pt x="508148" y="2188353"/>
                </a:cubicBezTo>
                <a:cubicBezTo>
                  <a:pt x="509848" y="2162917"/>
                  <a:pt x="486048" y="2137482"/>
                  <a:pt x="458837" y="2130699"/>
                </a:cubicBezTo>
                <a:cubicBezTo>
                  <a:pt x="453730" y="2129004"/>
                  <a:pt x="443532" y="2130699"/>
                  <a:pt x="443532" y="2120525"/>
                </a:cubicBezTo>
                <a:cubicBezTo>
                  <a:pt x="443532" y="2113742"/>
                  <a:pt x="450331" y="2112047"/>
                  <a:pt x="453730" y="2108655"/>
                </a:cubicBezTo>
                <a:cubicBezTo>
                  <a:pt x="462238" y="2101872"/>
                  <a:pt x="475844" y="2098481"/>
                  <a:pt x="480945" y="2103568"/>
                </a:cubicBezTo>
                <a:cubicBezTo>
                  <a:pt x="503047" y="2123917"/>
                  <a:pt x="520050" y="2105264"/>
                  <a:pt x="542153" y="2103568"/>
                </a:cubicBezTo>
                <a:cubicBezTo>
                  <a:pt x="526849" y="2086611"/>
                  <a:pt x="514949" y="2074741"/>
                  <a:pt x="494547" y="2074741"/>
                </a:cubicBezTo>
                <a:cubicBezTo>
                  <a:pt x="482646" y="2074741"/>
                  <a:pt x="474142" y="2067958"/>
                  <a:pt x="474142" y="2056089"/>
                </a:cubicBezTo>
                <a:cubicBezTo>
                  <a:pt x="475844" y="2044219"/>
                  <a:pt x="480945" y="2032349"/>
                  <a:pt x="496248" y="2032349"/>
                </a:cubicBezTo>
                <a:cubicBezTo>
                  <a:pt x="521749" y="2034044"/>
                  <a:pt x="547251" y="2054393"/>
                  <a:pt x="572757" y="2032349"/>
                </a:cubicBezTo>
                <a:cubicBezTo>
                  <a:pt x="574460" y="2030653"/>
                  <a:pt x="577859" y="2032349"/>
                  <a:pt x="579562" y="2034044"/>
                </a:cubicBezTo>
                <a:cubicBezTo>
                  <a:pt x="598261" y="2066263"/>
                  <a:pt x="608462" y="2056089"/>
                  <a:pt x="615264" y="2025566"/>
                </a:cubicBezTo>
                <a:cubicBezTo>
                  <a:pt x="616965" y="2017087"/>
                  <a:pt x="627163" y="2015392"/>
                  <a:pt x="637362" y="2017087"/>
                </a:cubicBezTo>
                <a:cubicBezTo>
                  <a:pt x="669231" y="2025990"/>
                  <a:pt x="695400" y="2014862"/>
                  <a:pt x="721575" y="2002303"/>
                </a:cubicBezTo>
                <a:lnTo>
                  <a:pt x="747697" y="1990064"/>
                </a:lnTo>
                <a:lnTo>
                  <a:pt x="747733" y="1989956"/>
                </a:lnTo>
                <a:cubicBezTo>
                  <a:pt x="749433" y="1989956"/>
                  <a:pt x="749433" y="1989956"/>
                  <a:pt x="751132" y="1989956"/>
                </a:cubicBezTo>
                <a:lnTo>
                  <a:pt x="751762" y="1990462"/>
                </a:lnTo>
                <a:lnTo>
                  <a:pt x="751411" y="1989595"/>
                </a:lnTo>
                <a:cubicBezTo>
                  <a:pt x="756509" y="1975964"/>
                  <a:pt x="761612" y="1962333"/>
                  <a:pt x="765010" y="1950407"/>
                </a:cubicBezTo>
                <a:lnTo>
                  <a:pt x="765097" y="1950314"/>
                </a:lnTo>
                <a:lnTo>
                  <a:pt x="759020" y="1931391"/>
                </a:lnTo>
                <a:cubicBezTo>
                  <a:pt x="758807" y="1925428"/>
                  <a:pt x="760932" y="1919890"/>
                  <a:pt x="766883" y="1914779"/>
                </a:cubicBezTo>
                <a:cubicBezTo>
                  <a:pt x="773683" y="1909668"/>
                  <a:pt x="778783" y="1896035"/>
                  <a:pt x="788982" y="1909668"/>
                </a:cubicBezTo>
                <a:lnTo>
                  <a:pt x="788720" y="1910196"/>
                </a:lnTo>
                <a:lnTo>
                  <a:pt x="793562" y="1908597"/>
                </a:lnTo>
                <a:lnTo>
                  <a:pt x="793461" y="1908417"/>
                </a:lnTo>
                <a:cubicBezTo>
                  <a:pt x="796861" y="1903358"/>
                  <a:pt x="801960" y="1896613"/>
                  <a:pt x="805363" y="1891545"/>
                </a:cubicBezTo>
                <a:lnTo>
                  <a:pt x="805401" y="1891508"/>
                </a:lnTo>
                <a:lnTo>
                  <a:pt x="805230" y="1891564"/>
                </a:lnTo>
                <a:cubicBezTo>
                  <a:pt x="764514" y="1850845"/>
                  <a:pt x="706814" y="1835580"/>
                  <a:pt x="659276" y="1805012"/>
                </a:cubicBezTo>
                <a:cubicBezTo>
                  <a:pt x="624921" y="1783376"/>
                  <a:pt x="615379" y="1775104"/>
                  <a:pt x="627780" y="1753700"/>
                </a:cubicBezTo>
                <a:lnTo>
                  <a:pt x="647395" y="1726946"/>
                </a:lnTo>
                <a:lnTo>
                  <a:pt x="647374" y="1726617"/>
                </a:lnTo>
                <a:cubicBezTo>
                  <a:pt x="647374" y="1724927"/>
                  <a:pt x="647374" y="1723239"/>
                  <a:pt x="647374" y="1721548"/>
                </a:cubicBezTo>
                <a:lnTo>
                  <a:pt x="647432" y="1721381"/>
                </a:lnTo>
                <a:lnTo>
                  <a:pt x="647255" y="1721559"/>
                </a:lnTo>
                <a:lnTo>
                  <a:pt x="640441" y="1702764"/>
                </a:lnTo>
                <a:lnTo>
                  <a:pt x="640402" y="1702764"/>
                </a:lnTo>
                <a:lnTo>
                  <a:pt x="628437" y="1707761"/>
                </a:lnTo>
                <a:cubicBezTo>
                  <a:pt x="618082" y="1707281"/>
                  <a:pt x="612027" y="1692982"/>
                  <a:pt x="603100" y="1689155"/>
                </a:cubicBezTo>
                <a:cubicBezTo>
                  <a:pt x="584403" y="1680674"/>
                  <a:pt x="562308" y="1673889"/>
                  <a:pt x="543606" y="1662012"/>
                </a:cubicBezTo>
                <a:cubicBezTo>
                  <a:pt x="514708" y="1639962"/>
                  <a:pt x="484110" y="1622993"/>
                  <a:pt x="453503" y="1604328"/>
                </a:cubicBezTo>
                <a:cubicBezTo>
                  <a:pt x="438206" y="1595843"/>
                  <a:pt x="422902" y="1578883"/>
                  <a:pt x="411007" y="1567015"/>
                </a:cubicBezTo>
                <a:cubicBezTo>
                  <a:pt x="392306" y="1548351"/>
                  <a:pt x="370209" y="1539875"/>
                  <a:pt x="351511" y="1533083"/>
                </a:cubicBezTo>
                <a:cubicBezTo>
                  <a:pt x="324317" y="1522893"/>
                  <a:pt x="302207" y="1497433"/>
                  <a:pt x="268200" y="1507607"/>
                </a:cubicBezTo>
                <a:cubicBezTo>
                  <a:pt x="258000" y="1509305"/>
                  <a:pt x="244399" y="1505908"/>
                  <a:pt x="259701" y="1492351"/>
                </a:cubicBezTo>
                <a:cubicBezTo>
                  <a:pt x="268200" y="1482186"/>
                  <a:pt x="256300" y="1470329"/>
                  <a:pt x="264799" y="1461859"/>
                </a:cubicBezTo>
                <a:cubicBezTo>
                  <a:pt x="264799" y="1461859"/>
                  <a:pt x="263100" y="1456777"/>
                  <a:pt x="263100" y="1456777"/>
                </a:cubicBezTo>
                <a:cubicBezTo>
                  <a:pt x="218901" y="1463553"/>
                  <a:pt x="244399" y="1414384"/>
                  <a:pt x="218901" y="1405894"/>
                </a:cubicBezTo>
                <a:lnTo>
                  <a:pt x="219924" y="1404961"/>
                </a:lnTo>
                <a:lnTo>
                  <a:pt x="218671" y="1405685"/>
                </a:lnTo>
                <a:cubicBezTo>
                  <a:pt x="216957" y="1395491"/>
                  <a:pt x="215242" y="1385295"/>
                  <a:pt x="213526" y="1375099"/>
                </a:cubicBezTo>
                <a:lnTo>
                  <a:pt x="213962" y="1374901"/>
                </a:lnTo>
                <a:lnTo>
                  <a:pt x="213528" y="1374762"/>
                </a:lnTo>
                <a:cubicBezTo>
                  <a:pt x="213528" y="1369711"/>
                  <a:pt x="213528" y="1362978"/>
                  <a:pt x="213528" y="1357928"/>
                </a:cubicBezTo>
                <a:lnTo>
                  <a:pt x="213674" y="1357835"/>
                </a:lnTo>
                <a:lnTo>
                  <a:pt x="209734" y="1337157"/>
                </a:lnTo>
                <a:lnTo>
                  <a:pt x="202043" y="1317729"/>
                </a:lnTo>
                <a:lnTo>
                  <a:pt x="201894" y="1317676"/>
                </a:lnTo>
                <a:cubicBezTo>
                  <a:pt x="201894" y="1314271"/>
                  <a:pt x="201894" y="1310867"/>
                  <a:pt x="201894" y="1305783"/>
                </a:cubicBezTo>
                <a:lnTo>
                  <a:pt x="202214" y="1305272"/>
                </a:lnTo>
                <a:lnTo>
                  <a:pt x="201947" y="1305388"/>
                </a:lnTo>
                <a:cubicBezTo>
                  <a:pt x="190254" y="1298645"/>
                  <a:pt x="190254" y="1288585"/>
                  <a:pt x="191924" y="1276761"/>
                </a:cubicBezTo>
                <a:lnTo>
                  <a:pt x="192709" y="1277126"/>
                </a:lnTo>
                <a:lnTo>
                  <a:pt x="192044" y="1276429"/>
                </a:lnTo>
                <a:lnTo>
                  <a:pt x="192044" y="1271864"/>
                </a:lnTo>
                <a:lnTo>
                  <a:pt x="191733" y="1271609"/>
                </a:lnTo>
                <a:cubicBezTo>
                  <a:pt x="190022" y="1263230"/>
                  <a:pt x="186597" y="1254840"/>
                  <a:pt x="184885" y="1248131"/>
                </a:cubicBezTo>
                <a:lnTo>
                  <a:pt x="186778" y="1248866"/>
                </a:lnTo>
                <a:lnTo>
                  <a:pt x="185379" y="1247687"/>
                </a:lnTo>
                <a:lnTo>
                  <a:pt x="178780" y="1236233"/>
                </a:lnTo>
                <a:lnTo>
                  <a:pt x="178160" y="1236136"/>
                </a:lnTo>
                <a:cubicBezTo>
                  <a:pt x="169681" y="1219068"/>
                  <a:pt x="169681" y="1208792"/>
                  <a:pt x="193424" y="1205395"/>
                </a:cubicBezTo>
                <a:cubicBezTo>
                  <a:pt x="237520" y="1198572"/>
                  <a:pt x="283315" y="1196879"/>
                  <a:pt x="329126" y="1195187"/>
                </a:cubicBezTo>
                <a:cubicBezTo>
                  <a:pt x="332946" y="1195187"/>
                  <a:pt x="341528" y="1193281"/>
                  <a:pt x="345580" y="1198762"/>
                </a:cubicBezTo>
                <a:lnTo>
                  <a:pt x="347705" y="1206805"/>
                </a:lnTo>
                <a:lnTo>
                  <a:pt x="348406" y="1206803"/>
                </a:lnTo>
                <a:lnTo>
                  <a:pt x="348680" y="1207037"/>
                </a:lnTo>
                <a:lnTo>
                  <a:pt x="359703" y="1199902"/>
                </a:lnTo>
                <a:cubicBezTo>
                  <a:pt x="363275" y="1197791"/>
                  <a:pt x="367061" y="1196948"/>
                  <a:pt x="372108" y="1200323"/>
                </a:cubicBezTo>
                <a:lnTo>
                  <a:pt x="372477" y="1200582"/>
                </a:lnTo>
                <a:lnTo>
                  <a:pt x="371931" y="1199790"/>
                </a:lnTo>
                <a:cubicBezTo>
                  <a:pt x="375309" y="1184603"/>
                  <a:pt x="380381" y="1169389"/>
                  <a:pt x="383761" y="1154178"/>
                </a:cubicBezTo>
                <a:lnTo>
                  <a:pt x="384063" y="1154450"/>
                </a:lnTo>
                <a:lnTo>
                  <a:pt x="384063" y="1154374"/>
                </a:lnTo>
                <a:lnTo>
                  <a:pt x="384063" y="1147884"/>
                </a:lnTo>
                <a:lnTo>
                  <a:pt x="383961" y="1147923"/>
                </a:lnTo>
                <a:cubicBezTo>
                  <a:pt x="378850" y="1147923"/>
                  <a:pt x="370328" y="1146223"/>
                  <a:pt x="370328" y="1144523"/>
                </a:cubicBezTo>
                <a:cubicBezTo>
                  <a:pt x="368623" y="1117320"/>
                  <a:pt x="343069" y="1119020"/>
                  <a:pt x="326030" y="1110519"/>
                </a:cubicBezTo>
                <a:cubicBezTo>
                  <a:pt x="314096" y="1103719"/>
                  <a:pt x="281699" y="1107119"/>
                  <a:pt x="303865" y="1076516"/>
                </a:cubicBezTo>
                <a:cubicBezTo>
                  <a:pt x="307273" y="1073116"/>
                  <a:pt x="303865" y="1069715"/>
                  <a:pt x="300454" y="1066313"/>
                </a:cubicBezTo>
                <a:cubicBezTo>
                  <a:pt x="291927" y="1059511"/>
                  <a:pt x="286813" y="1068014"/>
                  <a:pt x="281699" y="1071415"/>
                </a:cubicBezTo>
                <a:cubicBezTo>
                  <a:pt x="254431" y="1090117"/>
                  <a:pt x="225460" y="1083317"/>
                  <a:pt x="213532" y="1054409"/>
                </a:cubicBezTo>
                <a:lnTo>
                  <a:pt x="214013" y="1053883"/>
                </a:lnTo>
                <a:lnTo>
                  <a:pt x="207266" y="1038682"/>
                </a:lnTo>
                <a:lnTo>
                  <a:pt x="207281" y="1038669"/>
                </a:lnTo>
                <a:lnTo>
                  <a:pt x="206982" y="1038745"/>
                </a:lnTo>
                <a:cubicBezTo>
                  <a:pt x="198062" y="1029794"/>
                  <a:pt x="190099" y="1020844"/>
                  <a:pt x="189541" y="1009016"/>
                </a:cubicBezTo>
                <a:lnTo>
                  <a:pt x="191637" y="996447"/>
                </a:lnTo>
                <a:lnTo>
                  <a:pt x="175827" y="993915"/>
                </a:lnTo>
                <a:cubicBezTo>
                  <a:pt x="161367" y="995743"/>
                  <a:pt x="151187" y="1008781"/>
                  <a:pt x="141019" y="1015140"/>
                </a:cubicBezTo>
                <a:cubicBezTo>
                  <a:pt x="130848" y="1021500"/>
                  <a:pt x="123539" y="1024043"/>
                  <a:pt x="116229" y="1019910"/>
                </a:cubicBezTo>
                <a:lnTo>
                  <a:pt x="108925" y="1013542"/>
                </a:lnTo>
                <a:lnTo>
                  <a:pt x="108626" y="1013684"/>
                </a:lnTo>
                <a:cubicBezTo>
                  <a:pt x="91647" y="974612"/>
                  <a:pt x="62785" y="944034"/>
                  <a:pt x="39010" y="908360"/>
                </a:cubicBezTo>
                <a:lnTo>
                  <a:pt x="39523" y="907900"/>
                </a:lnTo>
                <a:lnTo>
                  <a:pt x="38915" y="908063"/>
                </a:lnTo>
                <a:cubicBezTo>
                  <a:pt x="38915" y="906356"/>
                  <a:pt x="38915" y="904649"/>
                  <a:pt x="37216" y="902943"/>
                </a:cubicBezTo>
                <a:lnTo>
                  <a:pt x="37485" y="902403"/>
                </a:lnTo>
                <a:lnTo>
                  <a:pt x="37096" y="902687"/>
                </a:lnTo>
                <a:cubicBezTo>
                  <a:pt x="32063" y="896178"/>
                  <a:pt x="27028" y="891296"/>
                  <a:pt x="21996" y="884786"/>
                </a:cubicBezTo>
                <a:lnTo>
                  <a:pt x="23571" y="884895"/>
                </a:lnTo>
                <a:lnTo>
                  <a:pt x="22130" y="884174"/>
                </a:lnTo>
                <a:cubicBezTo>
                  <a:pt x="-8422" y="856993"/>
                  <a:pt x="-8422" y="851898"/>
                  <a:pt x="28920" y="833219"/>
                </a:cubicBezTo>
                <a:cubicBezTo>
                  <a:pt x="49289" y="824725"/>
                  <a:pt x="67959" y="811132"/>
                  <a:pt x="91720" y="809435"/>
                </a:cubicBezTo>
                <a:lnTo>
                  <a:pt x="92010" y="809413"/>
                </a:lnTo>
                <a:lnTo>
                  <a:pt x="91811" y="809375"/>
                </a:lnTo>
                <a:cubicBezTo>
                  <a:pt x="130722" y="790758"/>
                  <a:pt x="171334" y="780589"/>
                  <a:pt x="213625" y="773827"/>
                </a:cubicBezTo>
                <a:lnTo>
                  <a:pt x="213547" y="774464"/>
                </a:lnTo>
                <a:lnTo>
                  <a:pt x="213929" y="774075"/>
                </a:lnTo>
                <a:cubicBezTo>
                  <a:pt x="229078" y="774075"/>
                  <a:pt x="242544" y="772393"/>
                  <a:pt x="254327" y="763976"/>
                </a:cubicBezTo>
                <a:cubicBezTo>
                  <a:pt x="254327" y="765659"/>
                  <a:pt x="254327" y="767342"/>
                  <a:pt x="254327" y="767342"/>
                </a:cubicBezTo>
                <a:lnTo>
                  <a:pt x="254607" y="768022"/>
                </a:lnTo>
                <a:lnTo>
                  <a:pt x="254607" y="763788"/>
                </a:lnTo>
                <a:cubicBezTo>
                  <a:pt x="256308" y="762089"/>
                  <a:pt x="259712" y="762089"/>
                  <a:pt x="261412" y="760388"/>
                </a:cubicBezTo>
                <a:lnTo>
                  <a:pt x="262012" y="760191"/>
                </a:lnTo>
                <a:lnTo>
                  <a:pt x="269522" y="750130"/>
                </a:lnTo>
                <a:cubicBezTo>
                  <a:pt x="276657" y="739751"/>
                  <a:pt x="280461" y="728902"/>
                  <a:pt x="265240" y="716122"/>
                </a:cubicBezTo>
                <a:cubicBezTo>
                  <a:pt x="261857" y="712721"/>
                  <a:pt x="265240" y="707622"/>
                  <a:pt x="266931" y="702523"/>
                </a:cubicBezTo>
                <a:lnTo>
                  <a:pt x="267714" y="702326"/>
                </a:lnTo>
                <a:lnTo>
                  <a:pt x="266563" y="702326"/>
                </a:lnTo>
                <a:cubicBezTo>
                  <a:pt x="263172" y="703166"/>
                  <a:pt x="260201" y="702746"/>
                  <a:pt x="258081" y="701066"/>
                </a:cubicBezTo>
                <a:lnTo>
                  <a:pt x="254721" y="692330"/>
                </a:lnTo>
                <a:lnTo>
                  <a:pt x="254458" y="692384"/>
                </a:lnTo>
                <a:lnTo>
                  <a:pt x="249743" y="686101"/>
                </a:lnTo>
                <a:lnTo>
                  <a:pt x="249694" y="686126"/>
                </a:lnTo>
                <a:lnTo>
                  <a:pt x="249659" y="685987"/>
                </a:lnTo>
                <a:lnTo>
                  <a:pt x="249313" y="685527"/>
                </a:lnTo>
                <a:lnTo>
                  <a:pt x="249313" y="684659"/>
                </a:lnTo>
                <a:lnTo>
                  <a:pt x="245952" y="671728"/>
                </a:lnTo>
                <a:cubicBezTo>
                  <a:pt x="245162" y="660812"/>
                  <a:pt x="254332" y="659185"/>
                  <a:pt x="283427" y="656576"/>
                </a:cubicBezTo>
                <a:lnTo>
                  <a:pt x="283796" y="656954"/>
                </a:lnTo>
                <a:lnTo>
                  <a:pt x="295260" y="650446"/>
                </a:lnTo>
                <a:lnTo>
                  <a:pt x="296273" y="650327"/>
                </a:lnTo>
                <a:lnTo>
                  <a:pt x="295340" y="650077"/>
                </a:lnTo>
                <a:cubicBezTo>
                  <a:pt x="305562" y="638116"/>
                  <a:pt x="285119" y="621023"/>
                  <a:pt x="300454" y="614194"/>
                </a:cubicBezTo>
                <a:cubicBezTo>
                  <a:pt x="314079" y="607361"/>
                  <a:pt x="326003" y="624453"/>
                  <a:pt x="337925" y="627865"/>
                </a:cubicBezTo>
                <a:cubicBezTo>
                  <a:pt x="344732" y="631282"/>
                  <a:pt x="344732" y="610779"/>
                  <a:pt x="363457" y="612486"/>
                </a:cubicBezTo>
                <a:cubicBezTo>
                  <a:pt x="385589" y="615903"/>
                  <a:pt x="411129" y="610779"/>
                  <a:pt x="433264" y="619318"/>
                </a:cubicBezTo>
                <a:cubicBezTo>
                  <a:pt x="443480" y="622738"/>
                  <a:pt x="450288" y="617611"/>
                  <a:pt x="458806" y="614194"/>
                </a:cubicBezTo>
                <a:cubicBezTo>
                  <a:pt x="463065" y="611632"/>
                  <a:pt x="467323" y="609926"/>
                  <a:pt x="470728" y="610565"/>
                </a:cubicBezTo>
                <a:cubicBezTo>
                  <a:pt x="474136" y="611205"/>
                  <a:pt x="476690" y="614194"/>
                  <a:pt x="477542" y="621023"/>
                </a:cubicBezTo>
                <a:lnTo>
                  <a:pt x="477048" y="621481"/>
                </a:lnTo>
                <a:lnTo>
                  <a:pt x="477682" y="621375"/>
                </a:lnTo>
                <a:cubicBezTo>
                  <a:pt x="479379" y="621375"/>
                  <a:pt x="481072" y="621375"/>
                  <a:pt x="482767" y="621375"/>
                </a:cubicBezTo>
                <a:lnTo>
                  <a:pt x="483407" y="621079"/>
                </a:lnTo>
                <a:lnTo>
                  <a:pt x="482899" y="621015"/>
                </a:lnTo>
                <a:cubicBezTo>
                  <a:pt x="491353" y="607353"/>
                  <a:pt x="504874" y="619309"/>
                  <a:pt x="513325" y="615896"/>
                </a:cubicBezTo>
                <a:lnTo>
                  <a:pt x="513141" y="616454"/>
                </a:lnTo>
                <a:lnTo>
                  <a:pt x="513285" y="616309"/>
                </a:lnTo>
                <a:cubicBezTo>
                  <a:pt x="523459" y="616309"/>
                  <a:pt x="531936" y="616309"/>
                  <a:pt x="542111" y="617997"/>
                </a:cubicBezTo>
                <a:lnTo>
                  <a:pt x="542173" y="618039"/>
                </a:lnTo>
                <a:lnTo>
                  <a:pt x="541967" y="617529"/>
                </a:lnTo>
                <a:cubicBezTo>
                  <a:pt x="557227" y="614139"/>
                  <a:pt x="572487" y="610749"/>
                  <a:pt x="587748" y="609055"/>
                </a:cubicBezTo>
                <a:lnTo>
                  <a:pt x="587883" y="609055"/>
                </a:lnTo>
                <a:lnTo>
                  <a:pt x="582713" y="587720"/>
                </a:lnTo>
                <a:cubicBezTo>
                  <a:pt x="580322" y="570882"/>
                  <a:pt x="587970" y="567690"/>
                  <a:pt x="618569" y="570243"/>
                </a:cubicBezTo>
                <a:cubicBezTo>
                  <a:pt x="654263" y="573648"/>
                  <a:pt x="688270" y="558327"/>
                  <a:pt x="724017" y="571946"/>
                </a:cubicBezTo>
                <a:cubicBezTo>
                  <a:pt x="729116" y="573648"/>
                  <a:pt x="735912" y="568541"/>
                  <a:pt x="742711" y="565137"/>
                </a:cubicBezTo>
                <a:cubicBezTo>
                  <a:pt x="747809" y="563434"/>
                  <a:pt x="756307" y="556625"/>
                  <a:pt x="761407" y="558327"/>
                </a:cubicBezTo>
                <a:cubicBezTo>
                  <a:pt x="805602" y="577053"/>
                  <a:pt x="815800" y="543007"/>
                  <a:pt x="831106" y="514067"/>
                </a:cubicBezTo>
                <a:cubicBezTo>
                  <a:pt x="837905" y="500449"/>
                  <a:pt x="854904" y="498746"/>
                  <a:pt x="863403" y="503853"/>
                </a:cubicBezTo>
                <a:cubicBezTo>
                  <a:pt x="883803" y="515770"/>
                  <a:pt x="890603" y="502151"/>
                  <a:pt x="904205" y="493639"/>
                </a:cubicBezTo>
                <a:cubicBezTo>
                  <a:pt x="923332" y="483426"/>
                  <a:pt x="943414" y="468424"/>
                  <a:pt x="967318" y="467307"/>
                </a:cubicBezTo>
                <a:cubicBezTo>
                  <a:pt x="975289" y="466935"/>
                  <a:pt x="983686" y="468105"/>
                  <a:pt x="992612" y="471509"/>
                </a:cubicBezTo>
                <a:cubicBezTo>
                  <a:pt x="1011311" y="478319"/>
                  <a:pt x="1031719" y="481723"/>
                  <a:pt x="1050424" y="474914"/>
                </a:cubicBezTo>
                <a:cubicBezTo>
                  <a:pt x="1057225" y="471509"/>
                  <a:pt x="1060625" y="473212"/>
                  <a:pt x="1065724" y="476616"/>
                </a:cubicBezTo>
                <a:cubicBezTo>
                  <a:pt x="1084424" y="483426"/>
                  <a:pt x="1099722" y="502151"/>
                  <a:pt x="1121826" y="480021"/>
                </a:cubicBezTo>
                <a:cubicBezTo>
                  <a:pt x="1128626" y="473212"/>
                  <a:pt x="1140524" y="488533"/>
                  <a:pt x="1150725" y="486830"/>
                </a:cubicBezTo>
                <a:lnTo>
                  <a:pt x="1150696" y="487291"/>
                </a:lnTo>
                <a:lnTo>
                  <a:pt x="1150759" y="487166"/>
                </a:lnTo>
                <a:cubicBezTo>
                  <a:pt x="1152474" y="485460"/>
                  <a:pt x="1154189" y="483754"/>
                  <a:pt x="1155905" y="482048"/>
                </a:cubicBezTo>
                <a:lnTo>
                  <a:pt x="1155967" y="482108"/>
                </a:lnTo>
                <a:lnTo>
                  <a:pt x="1155913" y="481958"/>
                </a:lnTo>
                <a:cubicBezTo>
                  <a:pt x="1155913" y="480262"/>
                  <a:pt x="1155913" y="478566"/>
                  <a:pt x="1157609" y="478566"/>
                </a:cubicBezTo>
                <a:cubicBezTo>
                  <a:pt x="1164410" y="470088"/>
                  <a:pt x="1157609" y="448044"/>
                  <a:pt x="1174606" y="451436"/>
                </a:cubicBezTo>
                <a:cubicBezTo>
                  <a:pt x="1189893" y="454827"/>
                  <a:pt x="1189893" y="470088"/>
                  <a:pt x="1183102" y="483653"/>
                </a:cubicBezTo>
                <a:cubicBezTo>
                  <a:pt x="1178004" y="492131"/>
                  <a:pt x="1181401" y="498914"/>
                  <a:pt x="1193293" y="497219"/>
                </a:cubicBezTo>
                <a:cubicBezTo>
                  <a:pt x="1202633" y="496371"/>
                  <a:pt x="1211978" y="498490"/>
                  <a:pt x="1221323" y="500822"/>
                </a:cubicBezTo>
                <a:lnTo>
                  <a:pt x="1248987" y="505633"/>
                </a:lnTo>
                <a:lnTo>
                  <a:pt x="1250678" y="498774"/>
                </a:lnTo>
                <a:lnTo>
                  <a:pt x="1250773" y="498755"/>
                </a:lnTo>
                <a:lnTo>
                  <a:pt x="1250773" y="477146"/>
                </a:lnTo>
                <a:lnTo>
                  <a:pt x="1251385" y="476942"/>
                </a:lnTo>
                <a:lnTo>
                  <a:pt x="1250694" y="476771"/>
                </a:lnTo>
                <a:cubicBezTo>
                  <a:pt x="1248985" y="459799"/>
                  <a:pt x="1259236" y="446220"/>
                  <a:pt x="1260945" y="429247"/>
                </a:cubicBezTo>
                <a:lnTo>
                  <a:pt x="1261478" y="429512"/>
                </a:lnTo>
                <a:lnTo>
                  <a:pt x="1261380" y="429398"/>
                </a:lnTo>
                <a:cubicBezTo>
                  <a:pt x="1198363" y="393799"/>
                  <a:pt x="1140459" y="354809"/>
                  <a:pt x="1087666" y="305648"/>
                </a:cubicBezTo>
                <a:cubicBezTo>
                  <a:pt x="1079152" y="297172"/>
                  <a:pt x="1065531" y="287001"/>
                  <a:pt x="1085963" y="276830"/>
                </a:cubicBezTo>
                <a:lnTo>
                  <a:pt x="1087251" y="276534"/>
                </a:lnTo>
                <a:lnTo>
                  <a:pt x="1086104" y="276295"/>
                </a:lnTo>
                <a:cubicBezTo>
                  <a:pt x="1094581" y="271170"/>
                  <a:pt x="1101364" y="264336"/>
                  <a:pt x="1109839" y="259210"/>
                </a:cubicBezTo>
                <a:lnTo>
                  <a:pt x="1110275" y="259740"/>
                </a:lnTo>
                <a:lnTo>
                  <a:pt x="1110179" y="259267"/>
                </a:lnTo>
                <a:cubicBezTo>
                  <a:pt x="1120381" y="244001"/>
                  <a:pt x="1128878" y="255874"/>
                  <a:pt x="1137373" y="262659"/>
                </a:cubicBezTo>
                <a:cubicBezTo>
                  <a:pt x="1171366" y="289798"/>
                  <a:pt x="1200254" y="323723"/>
                  <a:pt x="1237642" y="347469"/>
                </a:cubicBezTo>
                <a:cubicBezTo>
                  <a:pt x="1242742" y="350862"/>
                  <a:pt x="1248267" y="354679"/>
                  <a:pt x="1254216" y="357859"/>
                </a:cubicBezTo>
                <a:lnTo>
                  <a:pt x="1273119" y="364358"/>
                </a:lnTo>
                <a:lnTo>
                  <a:pt x="1279863" y="347407"/>
                </a:lnTo>
                <a:lnTo>
                  <a:pt x="1280467" y="347186"/>
                </a:lnTo>
                <a:lnTo>
                  <a:pt x="1283710" y="331305"/>
                </a:lnTo>
                <a:lnTo>
                  <a:pt x="1292168" y="317293"/>
                </a:lnTo>
                <a:lnTo>
                  <a:pt x="1291950" y="317188"/>
                </a:lnTo>
                <a:cubicBezTo>
                  <a:pt x="1297047" y="303665"/>
                  <a:pt x="1305543" y="293522"/>
                  <a:pt x="1322532" y="305356"/>
                </a:cubicBezTo>
                <a:cubicBezTo>
                  <a:pt x="1331026" y="310426"/>
                  <a:pt x="1336122" y="307046"/>
                  <a:pt x="1342783" y="303665"/>
                </a:cubicBezTo>
                <a:cubicBezTo>
                  <a:pt x="1347879" y="300284"/>
                  <a:pt x="1351277" y="295212"/>
                  <a:pt x="1354676" y="295212"/>
                </a:cubicBezTo>
                <a:cubicBezTo>
                  <a:pt x="1388654" y="305356"/>
                  <a:pt x="1414139" y="278309"/>
                  <a:pt x="1446419" y="276618"/>
                </a:cubicBezTo>
                <a:cubicBezTo>
                  <a:pt x="1465107" y="274928"/>
                  <a:pt x="1446419" y="298594"/>
                  <a:pt x="1465107" y="295212"/>
                </a:cubicBezTo>
                <a:cubicBezTo>
                  <a:pt x="1461710" y="279999"/>
                  <a:pt x="1460010" y="264785"/>
                  <a:pt x="1485495" y="268166"/>
                </a:cubicBezTo>
                <a:cubicBezTo>
                  <a:pt x="1499087" y="271547"/>
                  <a:pt x="1512678" y="252952"/>
                  <a:pt x="1527969" y="266475"/>
                </a:cubicBezTo>
                <a:cubicBezTo>
                  <a:pt x="1534765" y="269856"/>
                  <a:pt x="1538162" y="261405"/>
                  <a:pt x="1536463" y="254643"/>
                </a:cubicBezTo>
                <a:cubicBezTo>
                  <a:pt x="1551754" y="256333"/>
                  <a:pt x="1567044" y="242810"/>
                  <a:pt x="1582335" y="252952"/>
                </a:cubicBezTo>
                <a:cubicBezTo>
                  <a:pt x="1602723" y="268166"/>
                  <a:pt x="1618013" y="264785"/>
                  <a:pt x="1629906" y="242810"/>
                </a:cubicBezTo>
                <a:lnTo>
                  <a:pt x="1630718" y="242426"/>
                </a:lnTo>
                <a:lnTo>
                  <a:pt x="1630329" y="242277"/>
                </a:lnTo>
                <a:cubicBezTo>
                  <a:pt x="1622912" y="228918"/>
                  <a:pt x="1594729" y="223352"/>
                  <a:pt x="1605970" y="203986"/>
                </a:cubicBezTo>
                <a:lnTo>
                  <a:pt x="1613247" y="194940"/>
                </a:lnTo>
                <a:lnTo>
                  <a:pt x="1613101" y="194748"/>
                </a:lnTo>
                <a:lnTo>
                  <a:pt x="1622980" y="183141"/>
                </a:lnTo>
                <a:lnTo>
                  <a:pt x="1622946" y="183138"/>
                </a:lnTo>
                <a:cubicBezTo>
                  <a:pt x="1622946" y="181476"/>
                  <a:pt x="1624642" y="179814"/>
                  <a:pt x="1624642" y="178152"/>
                </a:cubicBezTo>
                <a:lnTo>
                  <a:pt x="1625235" y="178033"/>
                </a:lnTo>
                <a:lnTo>
                  <a:pt x="1624736" y="177794"/>
                </a:lnTo>
                <a:cubicBezTo>
                  <a:pt x="1628135" y="169243"/>
                  <a:pt x="1634931" y="164112"/>
                  <a:pt x="1641727" y="158981"/>
                </a:cubicBezTo>
                <a:lnTo>
                  <a:pt x="1641825" y="159032"/>
                </a:lnTo>
                <a:lnTo>
                  <a:pt x="1644742" y="149485"/>
                </a:lnTo>
                <a:cubicBezTo>
                  <a:pt x="1650242" y="142117"/>
                  <a:pt x="1661720" y="140515"/>
                  <a:pt x="1665545" y="130265"/>
                </a:cubicBezTo>
                <a:lnTo>
                  <a:pt x="1665784" y="130205"/>
                </a:lnTo>
                <a:lnTo>
                  <a:pt x="1613272" y="108239"/>
                </a:lnTo>
                <a:cubicBezTo>
                  <a:pt x="1612419" y="106539"/>
                  <a:pt x="1611141" y="105263"/>
                  <a:pt x="1609863" y="104626"/>
                </a:cubicBezTo>
                <a:lnTo>
                  <a:pt x="1609823" y="104628"/>
                </a:lnTo>
                <a:lnTo>
                  <a:pt x="1613102" y="108101"/>
                </a:lnTo>
                <a:cubicBezTo>
                  <a:pt x="1606630" y="106862"/>
                  <a:pt x="1600157" y="108411"/>
                  <a:pt x="1594413" y="105778"/>
                </a:cubicBezTo>
                <a:lnTo>
                  <a:pt x="1589245" y="101733"/>
                </a:lnTo>
                <a:lnTo>
                  <a:pt x="1495718" y="67619"/>
                </a:lnTo>
                <a:lnTo>
                  <a:pt x="1495686" y="67570"/>
                </a:lnTo>
                <a:lnTo>
                  <a:pt x="1495607" y="67696"/>
                </a:lnTo>
                <a:cubicBezTo>
                  <a:pt x="1461855" y="54118"/>
                  <a:pt x="1461855" y="54118"/>
                  <a:pt x="1478731" y="20172"/>
                </a:cubicBezTo>
                <a:lnTo>
                  <a:pt x="1478889" y="20182"/>
                </a:lnTo>
                <a:lnTo>
                  <a:pt x="1483316" y="10331"/>
                </a:lnTo>
                <a:cubicBezTo>
                  <a:pt x="1485227" y="7587"/>
                  <a:pt x="1488198" y="5899"/>
                  <a:pt x="1494141" y="6743"/>
                </a:cubicBezTo>
                <a:cubicBezTo>
                  <a:pt x="1523009" y="8432"/>
                  <a:pt x="1551877" y="11808"/>
                  <a:pt x="1579047" y="27002"/>
                </a:cubicBezTo>
                <a:cubicBezTo>
                  <a:pt x="1604519" y="42195"/>
                  <a:pt x="1636783" y="37130"/>
                  <a:pt x="1665651" y="25313"/>
                </a:cubicBezTo>
                <a:lnTo>
                  <a:pt x="1665832" y="25673"/>
                </a:lnTo>
                <a:lnTo>
                  <a:pt x="1665822" y="25210"/>
                </a:lnTo>
                <a:cubicBezTo>
                  <a:pt x="1669667" y="26473"/>
                  <a:pt x="1674472" y="22051"/>
                  <a:pt x="1678797" y="22604"/>
                </a:cubicBezTo>
                <a:lnTo>
                  <a:pt x="1682592" y="25009"/>
                </a:lnTo>
                <a:lnTo>
                  <a:pt x="1682642" y="24834"/>
                </a:lnTo>
                <a:cubicBezTo>
                  <a:pt x="1699656" y="24834"/>
                  <a:pt x="1716670" y="14632"/>
                  <a:pt x="1731983" y="31636"/>
                </a:cubicBezTo>
                <a:cubicBezTo>
                  <a:pt x="1740490" y="40138"/>
                  <a:pt x="1743892" y="26535"/>
                  <a:pt x="1747295" y="21434"/>
                </a:cubicBezTo>
                <a:cubicBezTo>
                  <a:pt x="1754951" y="9956"/>
                  <a:pt x="1763684" y="2245"/>
                  <a:pt x="1773797" y="418"/>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grpSp>
        <p:nvGrpSpPr>
          <p:cNvPr id="20" name="Group 19">
            <a:extLst>
              <a:ext uri="{FF2B5EF4-FFF2-40B4-BE49-F238E27FC236}">
                <a16:creationId xmlns:a16="http://schemas.microsoft.com/office/drawing/2014/main" id="{89F910AE-336E-3F48-AC5E-3FBFCDA6ECFD}"/>
              </a:ext>
            </a:extLst>
          </p:cNvPr>
          <p:cNvGrpSpPr/>
          <p:nvPr userDrawn="1"/>
        </p:nvGrpSpPr>
        <p:grpSpPr>
          <a:xfrm>
            <a:off x="1313580" y="4500919"/>
            <a:ext cx="2997957" cy="11431"/>
            <a:chOff x="1313580" y="4500919"/>
            <a:chExt cx="2997957" cy="11431"/>
          </a:xfrm>
        </p:grpSpPr>
        <p:sp>
          <p:nvSpPr>
            <p:cNvPr id="21" name="Shape 1036">
              <a:extLst>
                <a:ext uri="{FF2B5EF4-FFF2-40B4-BE49-F238E27FC236}">
                  <a16:creationId xmlns:a16="http://schemas.microsoft.com/office/drawing/2014/main" id="{39FECC06-62A6-284E-B4D0-25B5414A579F}"/>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2" name="Shape 1037">
              <a:extLst>
                <a:ext uri="{FF2B5EF4-FFF2-40B4-BE49-F238E27FC236}">
                  <a16:creationId xmlns:a16="http://schemas.microsoft.com/office/drawing/2014/main" id="{D81FEF68-A5C4-B942-89BE-039FB95104D7}"/>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3" name="Text Placeholder 2">
            <a:extLst>
              <a:ext uri="{FF2B5EF4-FFF2-40B4-BE49-F238E27FC236}">
                <a16:creationId xmlns:a16="http://schemas.microsoft.com/office/drawing/2014/main" id="{5B2F9FBA-1F3F-974E-A5FF-ADCC6F06DDD0}"/>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4" name="Text Placeholder 2">
            <a:extLst>
              <a:ext uri="{FF2B5EF4-FFF2-40B4-BE49-F238E27FC236}">
                <a16:creationId xmlns:a16="http://schemas.microsoft.com/office/drawing/2014/main" id="{F7043F25-96EA-EB4B-8C04-71E220DCBDD3}"/>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5" name="Text Placeholder 2">
            <a:extLst>
              <a:ext uri="{FF2B5EF4-FFF2-40B4-BE49-F238E27FC236}">
                <a16:creationId xmlns:a16="http://schemas.microsoft.com/office/drawing/2014/main" id="{274948EA-C5A5-0C4D-A75F-A1CD848E958A}"/>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6"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7" name="Imagem 26"/>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12887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 calcmode="lin" valueType="num">
                                      <p:cBhvr additive="base">
                                        <p:cTn id="11" dur="500"/>
                                        <p:tgtEl>
                                          <p:spTgt spid="2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3">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4">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anim calcmode="lin" valueType="num">
                                      <p:cBhvr additive="base">
                                        <p:cTn id="21" dur="500"/>
                                        <p:tgtEl>
                                          <p:spTgt spid="24">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4">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4">
                                            <p:txEl>
                                              <p:pRg st="2" end="2"/>
                                            </p:txEl>
                                          </p:spTgt>
                                        </p:tgtEl>
                                        <p:attrNameLst>
                                          <p:attrName>style.visibility</p:attrName>
                                        </p:attrNameLst>
                                      </p:cBhvr>
                                      <p:to>
                                        <p:strVal val="visible"/>
                                      </p:to>
                                    </p:set>
                                    <p:anim calcmode="lin" valueType="num">
                                      <p:cBhvr additive="base">
                                        <p:cTn id="26" dur="500"/>
                                        <p:tgtEl>
                                          <p:spTgt spid="24">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4">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ppt_x</p:attrName>
                                        </p:attrNameLst>
                                      </p:cBhvr>
                                      <p:tavLst>
                                        <p:tav tm="0">
                                          <p:val>
                                            <p:strVal val="#ppt_x-#ppt_w*1.125000"/>
                                          </p:val>
                                        </p:tav>
                                        <p:tav tm="100000">
                                          <p:val>
                                            <p:strVal val="#ppt_x"/>
                                          </p:val>
                                        </p:tav>
                                      </p:tavLst>
                                    </p:anim>
                                    <p:animEffect transition="in" filter="wipe(right)">
                                      <p:cBhvr>
                                        <p:cTn id="32" dur="500"/>
                                        <p:tgtEl>
                                          <p:spTgt spid="20"/>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 calcmode="lin" valueType="num">
                                      <p:cBhvr additive="base">
                                        <p:cTn id="3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5">
                                            <p:txEl>
                                              <p:pRg st="0" end="0"/>
                                            </p:txEl>
                                          </p:spTgt>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build="p">
        <p:tmplLst>
          <p:tmpl lvl="1">
            <p:tnLst>
              <p:par>
                <p:cTn presetID="12" presetClass="entr" presetSubtype="4"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ppt_y</p:attrName>
                        </p:attrNameLst>
                      </p:cBhvr>
                      <p:tavLst>
                        <p:tav tm="0">
                          <p:val>
                            <p:strVal val="#ppt_y+#ppt_h*1.125000"/>
                          </p:val>
                        </p:tav>
                        <p:tav tm="100000">
                          <p:val>
                            <p:strVal val="#ppt_y"/>
                          </p:val>
                        </p:tav>
                      </p:tavLst>
                    </p:anim>
                    <p:animEffect transition="in" filter="wipe(up)">
                      <p:cBhvr>
                        <p:cTn dur="500"/>
                        <p:tgtEl>
                          <p:spTgt spid="23"/>
                        </p:tgtEl>
                      </p:cBhvr>
                    </p:animEffect>
                  </p:childTnLst>
                </p:cTn>
              </p:par>
            </p:tnLst>
          </p:tmpl>
        </p:tmplLst>
      </p:bldP>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ush_Stroke_0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EE386AB-8717-D04A-9D25-F5224C62131D}"/>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262D87D-E980-8043-A57D-7345B919E69E}"/>
              </a:ext>
            </a:extLst>
          </p:cNvPr>
          <p:cNvGrpSpPr/>
          <p:nvPr userDrawn="1"/>
        </p:nvGrpSpPr>
        <p:grpSpPr>
          <a:xfrm>
            <a:off x="6860104" y="4500919"/>
            <a:ext cx="2997957" cy="11431"/>
            <a:chOff x="1313580" y="4500919"/>
            <a:chExt cx="2997957" cy="11431"/>
          </a:xfrm>
        </p:grpSpPr>
        <p:sp>
          <p:nvSpPr>
            <p:cNvPr id="28" name="Shape 1036">
              <a:extLst>
                <a:ext uri="{FF2B5EF4-FFF2-40B4-BE49-F238E27FC236}">
                  <a16:creationId xmlns:a16="http://schemas.microsoft.com/office/drawing/2014/main" id="{936A90CB-3778-7542-B19F-A0041CEDC18C}"/>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9" name="Shape 1037">
              <a:extLst>
                <a:ext uri="{FF2B5EF4-FFF2-40B4-BE49-F238E27FC236}">
                  <a16:creationId xmlns:a16="http://schemas.microsoft.com/office/drawing/2014/main" id="{E4747A96-CAEE-D34C-A902-45D099169A61}"/>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30" name="Text Placeholder 2">
            <a:extLst>
              <a:ext uri="{FF2B5EF4-FFF2-40B4-BE49-F238E27FC236}">
                <a16:creationId xmlns:a16="http://schemas.microsoft.com/office/drawing/2014/main" id="{96632FDE-531D-E742-BD14-8DF7790BE34A}"/>
              </a:ext>
            </a:extLst>
          </p:cNvPr>
          <p:cNvSpPr>
            <a:spLocks noGrp="1"/>
          </p:cNvSpPr>
          <p:nvPr>
            <p:ph type="body" sz="quarter" idx="13" hasCustomPrompt="1"/>
          </p:nvPr>
        </p:nvSpPr>
        <p:spPr>
          <a:xfrm>
            <a:off x="6759476"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31" name="Text Placeholder 2">
            <a:extLst>
              <a:ext uri="{FF2B5EF4-FFF2-40B4-BE49-F238E27FC236}">
                <a16:creationId xmlns:a16="http://schemas.microsoft.com/office/drawing/2014/main" id="{104BE1EF-4B95-E946-8B01-7BB6694994DE}"/>
              </a:ext>
            </a:extLst>
          </p:cNvPr>
          <p:cNvSpPr>
            <a:spLocks noGrp="1"/>
          </p:cNvSpPr>
          <p:nvPr>
            <p:ph type="body" sz="quarter" idx="14" hasCustomPrompt="1"/>
          </p:nvPr>
        </p:nvSpPr>
        <p:spPr>
          <a:xfrm>
            <a:off x="6767593"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32" name="Text Placeholder 2">
            <a:extLst>
              <a:ext uri="{FF2B5EF4-FFF2-40B4-BE49-F238E27FC236}">
                <a16:creationId xmlns:a16="http://schemas.microsoft.com/office/drawing/2014/main" id="{4DEFDC66-F011-A043-93C5-B28ACE22946C}"/>
              </a:ext>
            </a:extLst>
          </p:cNvPr>
          <p:cNvSpPr>
            <a:spLocks noGrp="1"/>
          </p:cNvSpPr>
          <p:nvPr>
            <p:ph type="body" sz="quarter" idx="15" hasCustomPrompt="1"/>
          </p:nvPr>
        </p:nvSpPr>
        <p:spPr>
          <a:xfrm>
            <a:off x="6753190"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sp>
        <p:nvSpPr>
          <p:cNvPr id="33" name="Picture Placeholder 7">
            <a:extLst>
              <a:ext uri="{FF2B5EF4-FFF2-40B4-BE49-F238E27FC236}">
                <a16:creationId xmlns:a16="http://schemas.microsoft.com/office/drawing/2014/main" id="{3013AB91-ADB4-6041-98C9-F4137F3A12F1}"/>
              </a:ext>
            </a:extLst>
          </p:cNvPr>
          <p:cNvSpPr>
            <a:spLocks noGrp="1"/>
          </p:cNvSpPr>
          <p:nvPr>
            <p:ph type="pic" sz="quarter" idx="19" hasCustomPrompt="1"/>
          </p:nvPr>
        </p:nvSpPr>
        <p:spPr>
          <a:xfrm>
            <a:off x="651824" y="1535101"/>
            <a:ext cx="4817889" cy="3867790"/>
          </a:xfrm>
          <a:custGeom>
            <a:avLst/>
            <a:gdLst>
              <a:gd name="connsiteX0" fmla="*/ 2942981 w 4817889"/>
              <a:gd name="connsiteY0" fmla="*/ 3813286 h 3867790"/>
              <a:gd name="connsiteX1" fmla="*/ 2942796 w 4817889"/>
              <a:gd name="connsiteY1" fmla="*/ 3813412 h 3867790"/>
              <a:gd name="connsiteX2" fmla="*/ 2942837 w 4817889"/>
              <a:gd name="connsiteY2" fmla="*/ 3813429 h 3867790"/>
              <a:gd name="connsiteX3" fmla="*/ 2893443 w 4817889"/>
              <a:gd name="connsiteY3" fmla="*/ 3718488 h 3867790"/>
              <a:gd name="connsiteX4" fmla="*/ 2893852 w 4817889"/>
              <a:gd name="connsiteY4" fmla="*/ 3719072 h 3867790"/>
              <a:gd name="connsiteX5" fmla="*/ 2893960 w 4817889"/>
              <a:gd name="connsiteY5" fmla="*/ 3718987 h 3867790"/>
              <a:gd name="connsiteX6" fmla="*/ 2754165 w 4817889"/>
              <a:gd name="connsiteY6" fmla="*/ 3667982 h 3867790"/>
              <a:gd name="connsiteX7" fmla="*/ 2753855 w 4817889"/>
              <a:gd name="connsiteY7" fmla="*/ 3668597 h 3867790"/>
              <a:gd name="connsiteX8" fmla="*/ 2754165 w 4817889"/>
              <a:gd name="connsiteY8" fmla="*/ 3668730 h 3867790"/>
              <a:gd name="connsiteX9" fmla="*/ 2791254 w 4817889"/>
              <a:gd name="connsiteY9" fmla="*/ 3666966 h 3867790"/>
              <a:gd name="connsiteX10" fmla="*/ 2791322 w 4817889"/>
              <a:gd name="connsiteY10" fmla="*/ 3667033 h 3867790"/>
              <a:gd name="connsiteX11" fmla="*/ 2791335 w 4817889"/>
              <a:gd name="connsiteY11" fmla="*/ 3667285 h 3867790"/>
              <a:gd name="connsiteX12" fmla="*/ 2791742 w 4817889"/>
              <a:gd name="connsiteY12" fmla="*/ 3667135 h 3867790"/>
              <a:gd name="connsiteX13" fmla="*/ 2791523 w 4817889"/>
              <a:gd name="connsiteY13" fmla="*/ 3666966 h 3867790"/>
              <a:gd name="connsiteX14" fmla="*/ 2807216 w 4817889"/>
              <a:gd name="connsiteY14" fmla="*/ 3632072 h 3867790"/>
              <a:gd name="connsiteX15" fmla="*/ 2805964 w 4817889"/>
              <a:gd name="connsiteY15" fmla="*/ 3632697 h 3867790"/>
              <a:gd name="connsiteX16" fmla="*/ 2806578 w 4817889"/>
              <a:gd name="connsiteY16" fmla="*/ 3633174 h 3867790"/>
              <a:gd name="connsiteX17" fmla="*/ 2806583 w 4817889"/>
              <a:gd name="connsiteY17" fmla="*/ 3633014 h 3867790"/>
              <a:gd name="connsiteX18" fmla="*/ 2807318 w 4817889"/>
              <a:gd name="connsiteY18" fmla="*/ 3632257 h 3867790"/>
              <a:gd name="connsiteX19" fmla="*/ 3069788 w 4817889"/>
              <a:gd name="connsiteY19" fmla="*/ 3583712 h 3867790"/>
              <a:gd name="connsiteX20" fmla="*/ 3070083 w 4817889"/>
              <a:gd name="connsiteY20" fmla="*/ 3584237 h 3867790"/>
              <a:gd name="connsiteX21" fmla="*/ 3069925 w 4817889"/>
              <a:gd name="connsiteY21" fmla="*/ 3584727 h 3867790"/>
              <a:gd name="connsiteX22" fmla="*/ 3070201 w 4817889"/>
              <a:gd name="connsiteY22" fmla="*/ 3584484 h 3867790"/>
              <a:gd name="connsiteX23" fmla="*/ 3071477 w 4817889"/>
              <a:gd name="connsiteY23" fmla="*/ 3584060 h 3867790"/>
              <a:gd name="connsiteX24" fmla="*/ 3070474 w 4817889"/>
              <a:gd name="connsiteY24" fmla="*/ 3583969 h 3867790"/>
              <a:gd name="connsiteX25" fmla="*/ 3169827 w 4817889"/>
              <a:gd name="connsiteY25" fmla="*/ 3579697 h 3867790"/>
              <a:gd name="connsiteX26" fmla="*/ 3169956 w 4817889"/>
              <a:gd name="connsiteY26" fmla="*/ 3579918 h 3867790"/>
              <a:gd name="connsiteX27" fmla="*/ 3170023 w 4817889"/>
              <a:gd name="connsiteY27" fmla="*/ 3579868 h 3867790"/>
              <a:gd name="connsiteX28" fmla="*/ 3064714 w 4817889"/>
              <a:gd name="connsiteY28" fmla="*/ 3540395 h 3867790"/>
              <a:gd name="connsiteX29" fmla="*/ 3064714 w 4817889"/>
              <a:gd name="connsiteY29" fmla="*/ 3541936 h 3867790"/>
              <a:gd name="connsiteX30" fmla="*/ 3064926 w 4817889"/>
              <a:gd name="connsiteY30" fmla="*/ 3541893 h 3867790"/>
              <a:gd name="connsiteX31" fmla="*/ 2443971 w 4817889"/>
              <a:gd name="connsiteY31" fmla="*/ 3521327 h 3867790"/>
              <a:gd name="connsiteX32" fmla="*/ 2443578 w 4817889"/>
              <a:gd name="connsiteY32" fmla="*/ 3521916 h 3867790"/>
              <a:gd name="connsiteX33" fmla="*/ 2444053 w 4817889"/>
              <a:gd name="connsiteY33" fmla="*/ 3521443 h 3867790"/>
              <a:gd name="connsiteX34" fmla="*/ 2332083 w 4817889"/>
              <a:gd name="connsiteY34" fmla="*/ 3520951 h 3867790"/>
              <a:gd name="connsiteX35" fmla="*/ 2332138 w 4817889"/>
              <a:gd name="connsiteY35" fmla="*/ 3521028 h 3867790"/>
              <a:gd name="connsiteX36" fmla="*/ 2332292 w 4817889"/>
              <a:gd name="connsiteY36" fmla="*/ 3521027 h 3867790"/>
              <a:gd name="connsiteX37" fmla="*/ 2772756 w 4817889"/>
              <a:gd name="connsiteY37" fmla="*/ 3520744 h 3867790"/>
              <a:gd name="connsiteX38" fmla="*/ 2772691 w 4817889"/>
              <a:gd name="connsiteY38" fmla="*/ 3520836 h 3867790"/>
              <a:gd name="connsiteX39" fmla="*/ 2772381 w 4817889"/>
              <a:gd name="connsiteY39" fmla="*/ 3520968 h 3867790"/>
              <a:gd name="connsiteX40" fmla="*/ 2772771 w 4817889"/>
              <a:gd name="connsiteY40" fmla="*/ 3521163 h 3867790"/>
              <a:gd name="connsiteX41" fmla="*/ 3036279 w 4817889"/>
              <a:gd name="connsiteY41" fmla="*/ 3496966 h 3867790"/>
              <a:gd name="connsiteX42" fmla="*/ 3034496 w 4817889"/>
              <a:gd name="connsiteY42" fmla="*/ 3497168 h 3867790"/>
              <a:gd name="connsiteX43" fmla="*/ 3033420 w 4817889"/>
              <a:gd name="connsiteY43" fmla="*/ 3497168 h 3867790"/>
              <a:gd name="connsiteX44" fmla="*/ 3034327 w 4817889"/>
              <a:gd name="connsiteY44" fmla="*/ 3497772 h 3867790"/>
              <a:gd name="connsiteX45" fmla="*/ 3035203 w 4817889"/>
              <a:gd name="connsiteY45" fmla="*/ 3498328 h 3867790"/>
              <a:gd name="connsiteX46" fmla="*/ 3170586 w 4817889"/>
              <a:gd name="connsiteY46" fmla="*/ 3485631 h 3867790"/>
              <a:gd name="connsiteX47" fmla="*/ 3170547 w 4817889"/>
              <a:gd name="connsiteY47" fmla="*/ 3485655 h 3867790"/>
              <a:gd name="connsiteX48" fmla="*/ 3170557 w 4817889"/>
              <a:gd name="connsiteY48" fmla="*/ 3485687 h 3867790"/>
              <a:gd name="connsiteX49" fmla="*/ 2805005 w 4817889"/>
              <a:gd name="connsiteY49" fmla="*/ 3480499 h 3867790"/>
              <a:gd name="connsiteX50" fmla="*/ 2806430 w 4817889"/>
              <a:gd name="connsiteY50" fmla="*/ 3480855 h 3867790"/>
              <a:gd name="connsiteX51" fmla="*/ 2806676 w 4817889"/>
              <a:gd name="connsiteY51" fmla="*/ 3481326 h 3867790"/>
              <a:gd name="connsiteX52" fmla="*/ 2807784 w 4817889"/>
              <a:gd name="connsiteY52" fmla="*/ 3480499 h 3867790"/>
              <a:gd name="connsiteX53" fmla="*/ 2806449 w 4817889"/>
              <a:gd name="connsiteY53" fmla="*/ 3480499 h 3867790"/>
              <a:gd name="connsiteX54" fmla="*/ 2199217 w 4817889"/>
              <a:gd name="connsiteY54" fmla="*/ 3478653 h 3867790"/>
              <a:gd name="connsiteX55" fmla="*/ 2199295 w 4817889"/>
              <a:gd name="connsiteY55" fmla="*/ 3478784 h 3867790"/>
              <a:gd name="connsiteX56" fmla="*/ 2199159 w 4817889"/>
              <a:gd name="connsiteY56" fmla="*/ 3479061 h 3867790"/>
              <a:gd name="connsiteX57" fmla="*/ 2199382 w 4817889"/>
              <a:gd name="connsiteY57" fmla="*/ 3479103 h 3867790"/>
              <a:gd name="connsiteX58" fmla="*/ 2199483 w 4817889"/>
              <a:gd name="connsiteY58" fmla="*/ 3479209 h 3867790"/>
              <a:gd name="connsiteX59" fmla="*/ 2200184 w 4817889"/>
              <a:gd name="connsiteY59" fmla="*/ 3479348 h 3867790"/>
              <a:gd name="connsiteX60" fmla="*/ 2199621 w 4817889"/>
              <a:gd name="connsiteY60" fmla="*/ 3478958 h 3867790"/>
              <a:gd name="connsiteX61" fmla="*/ 2151284 w 4817889"/>
              <a:gd name="connsiteY61" fmla="*/ 3449536 h 3867790"/>
              <a:gd name="connsiteX62" fmla="*/ 2151183 w 4817889"/>
              <a:gd name="connsiteY62" fmla="*/ 3449739 h 3867790"/>
              <a:gd name="connsiteX63" fmla="*/ 2153675 w 4817889"/>
              <a:gd name="connsiteY63" fmla="*/ 3451373 h 3867790"/>
              <a:gd name="connsiteX64" fmla="*/ 2153723 w 4817889"/>
              <a:gd name="connsiteY64" fmla="*/ 3451315 h 3867790"/>
              <a:gd name="connsiteX65" fmla="*/ 2090863 w 4817889"/>
              <a:gd name="connsiteY65" fmla="*/ 3444970 h 3867790"/>
              <a:gd name="connsiteX66" fmla="*/ 2090807 w 4817889"/>
              <a:gd name="connsiteY66" fmla="*/ 3445075 h 3867790"/>
              <a:gd name="connsiteX67" fmla="*/ 2092063 w 4817889"/>
              <a:gd name="connsiteY67" fmla="*/ 3445075 h 3867790"/>
              <a:gd name="connsiteX68" fmla="*/ 2092138 w 4817889"/>
              <a:gd name="connsiteY68" fmla="*/ 3444970 h 3867790"/>
              <a:gd name="connsiteX69" fmla="*/ 2607829 w 4817889"/>
              <a:gd name="connsiteY69" fmla="*/ 3437840 h 3867790"/>
              <a:gd name="connsiteX70" fmla="*/ 2609571 w 4817889"/>
              <a:gd name="connsiteY70" fmla="*/ 3441863 h 3867790"/>
              <a:gd name="connsiteX71" fmla="*/ 2610596 w 4817889"/>
              <a:gd name="connsiteY71" fmla="*/ 3441264 h 3867790"/>
              <a:gd name="connsiteX72" fmla="*/ 2611910 w 4817889"/>
              <a:gd name="connsiteY72" fmla="*/ 3441301 h 3867790"/>
              <a:gd name="connsiteX73" fmla="*/ 2125918 w 4817889"/>
              <a:gd name="connsiteY73" fmla="*/ 3431085 h 3867790"/>
              <a:gd name="connsiteX74" fmla="*/ 2127241 w 4817889"/>
              <a:gd name="connsiteY74" fmla="*/ 3433178 h 3867790"/>
              <a:gd name="connsiteX75" fmla="*/ 2128196 w 4817889"/>
              <a:gd name="connsiteY75" fmla="*/ 3433067 h 3867790"/>
              <a:gd name="connsiteX76" fmla="*/ 2128924 w 4817889"/>
              <a:gd name="connsiteY76" fmla="*/ 3433228 h 3867790"/>
              <a:gd name="connsiteX77" fmla="*/ 2128387 w 4817889"/>
              <a:gd name="connsiteY77" fmla="*/ 3432837 h 3867790"/>
              <a:gd name="connsiteX78" fmla="*/ 1898517 w 4817889"/>
              <a:gd name="connsiteY78" fmla="*/ 3429613 h 3867790"/>
              <a:gd name="connsiteX79" fmla="*/ 1899447 w 4817889"/>
              <a:gd name="connsiteY79" fmla="*/ 3432162 h 3867790"/>
              <a:gd name="connsiteX80" fmla="*/ 1899690 w 4817889"/>
              <a:gd name="connsiteY80" fmla="*/ 3431290 h 3867790"/>
              <a:gd name="connsiteX81" fmla="*/ 2022865 w 4817889"/>
              <a:gd name="connsiteY81" fmla="*/ 3427553 h 3867790"/>
              <a:gd name="connsiteX82" fmla="*/ 2022865 w 4817889"/>
              <a:gd name="connsiteY82" fmla="*/ 3427778 h 3867790"/>
              <a:gd name="connsiteX83" fmla="*/ 2023119 w 4817889"/>
              <a:gd name="connsiteY83" fmla="*/ 3427749 h 3867790"/>
              <a:gd name="connsiteX84" fmla="*/ 2022989 w 4817889"/>
              <a:gd name="connsiteY84" fmla="*/ 3427698 h 3867790"/>
              <a:gd name="connsiteX85" fmla="*/ 4553876 w 4817889"/>
              <a:gd name="connsiteY85" fmla="*/ 3427110 h 3867790"/>
              <a:gd name="connsiteX86" fmla="*/ 4552714 w 4817889"/>
              <a:gd name="connsiteY86" fmla="*/ 3432885 h 3867790"/>
              <a:gd name="connsiteX87" fmla="*/ 4554298 w 4817889"/>
              <a:gd name="connsiteY87" fmla="*/ 3432619 h 3867790"/>
              <a:gd name="connsiteX88" fmla="*/ 4554443 w 4817889"/>
              <a:gd name="connsiteY88" fmla="*/ 3432777 h 3867790"/>
              <a:gd name="connsiteX89" fmla="*/ 3065794 w 4817889"/>
              <a:gd name="connsiteY89" fmla="*/ 3417230 h 3867790"/>
              <a:gd name="connsiteX90" fmla="*/ 3064679 w 4817889"/>
              <a:gd name="connsiteY90" fmla="*/ 3417336 h 3867790"/>
              <a:gd name="connsiteX91" fmla="*/ 3064805 w 4817889"/>
              <a:gd name="connsiteY91" fmla="*/ 3417840 h 3867790"/>
              <a:gd name="connsiteX92" fmla="*/ 3064711 w 4817889"/>
              <a:gd name="connsiteY92" fmla="*/ 3418136 h 3867790"/>
              <a:gd name="connsiteX93" fmla="*/ 3064995 w 4817889"/>
              <a:gd name="connsiteY93" fmla="*/ 3417894 h 3867790"/>
              <a:gd name="connsiteX94" fmla="*/ 3303594 w 4817889"/>
              <a:gd name="connsiteY94" fmla="*/ 3397657 h 3867790"/>
              <a:gd name="connsiteX95" fmla="*/ 3304174 w 4817889"/>
              <a:gd name="connsiteY95" fmla="*/ 3398460 h 3867790"/>
              <a:gd name="connsiteX96" fmla="*/ 3304240 w 4817889"/>
              <a:gd name="connsiteY96" fmla="*/ 3398132 h 3867790"/>
              <a:gd name="connsiteX97" fmla="*/ 2900502 w 4817889"/>
              <a:gd name="connsiteY97" fmla="*/ 3375375 h 3867790"/>
              <a:gd name="connsiteX98" fmla="*/ 2900382 w 4817889"/>
              <a:gd name="connsiteY98" fmla="*/ 3375427 h 3867790"/>
              <a:gd name="connsiteX99" fmla="*/ 2900202 w 4817889"/>
              <a:gd name="connsiteY99" fmla="*/ 3375448 h 3867790"/>
              <a:gd name="connsiteX100" fmla="*/ 2900608 w 4817889"/>
              <a:gd name="connsiteY100" fmla="*/ 3375767 h 3867790"/>
              <a:gd name="connsiteX101" fmla="*/ 3334474 w 4817889"/>
              <a:gd name="connsiteY101" fmla="*/ 3357566 h 3867790"/>
              <a:gd name="connsiteX102" fmla="*/ 3333862 w 4817889"/>
              <a:gd name="connsiteY102" fmla="*/ 3358292 h 3867790"/>
              <a:gd name="connsiteX103" fmla="*/ 3335609 w 4817889"/>
              <a:gd name="connsiteY103" fmla="*/ 3359027 h 3867790"/>
              <a:gd name="connsiteX104" fmla="*/ 1730082 w 4817889"/>
              <a:gd name="connsiteY104" fmla="*/ 3305179 h 3867790"/>
              <a:gd name="connsiteX105" fmla="*/ 1730082 w 4817889"/>
              <a:gd name="connsiteY105" fmla="*/ 3308901 h 3867790"/>
              <a:gd name="connsiteX106" fmla="*/ 1730199 w 4817889"/>
              <a:gd name="connsiteY106" fmla="*/ 3308940 h 3867790"/>
              <a:gd name="connsiteX107" fmla="*/ 1730340 w 4817889"/>
              <a:gd name="connsiteY107" fmla="*/ 3309267 h 3867790"/>
              <a:gd name="connsiteX108" fmla="*/ 1730340 w 4817889"/>
              <a:gd name="connsiteY108" fmla="*/ 3305274 h 3867790"/>
              <a:gd name="connsiteX109" fmla="*/ 1775848 w 4817889"/>
              <a:gd name="connsiteY109" fmla="*/ 3299399 h 3867790"/>
              <a:gd name="connsiteX110" fmla="*/ 1775848 w 4817889"/>
              <a:gd name="connsiteY110" fmla="*/ 3303169 h 3867790"/>
              <a:gd name="connsiteX111" fmla="*/ 1777897 w 4817889"/>
              <a:gd name="connsiteY111" fmla="*/ 3307256 h 3867790"/>
              <a:gd name="connsiteX112" fmla="*/ 1777912 w 4817889"/>
              <a:gd name="connsiteY112" fmla="*/ 3307273 h 3867790"/>
              <a:gd name="connsiteX113" fmla="*/ 1776226 w 4817889"/>
              <a:gd name="connsiteY113" fmla="*/ 3302228 h 3867790"/>
              <a:gd name="connsiteX114" fmla="*/ 2404217 w 4817889"/>
              <a:gd name="connsiteY114" fmla="*/ 3299047 h 3867790"/>
              <a:gd name="connsiteX115" fmla="*/ 2404208 w 4817889"/>
              <a:gd name="connsiteY115" fmla="*/ 3299063 h 3867790"/>
              <a:gd name="connsiteX116" fmla="*/ 2404267 w 4817889"/>
              <a:gd name="connsiteY116" fmla="*/ 3299103 h 3867790"/>
              <a:gd name="connsiteX117" fmla="*/ 1612540 w 4817889"/>
              <a:gd name="connsiteY117" fmla="*/ 3290886 h 3867790"/>
              <a:gd name="connsiteX118" fmla="*/ 1612859 w 4817889"/>
              <a:gd name="connsiteY118" fmla="*/ 3292010 h 3867790"/>
              <a:gd name="connsiteX119" fmla="*/ 1613329 w 4817889"/>
              <a:gd name="connsiteY119" fmla="*/ 3292010 h 3867790"/>
              <a:gd name="connsiteX120" fmla="*/ 1788931 w 4817889"/>
              <a:gd name="connsiteY120" fmla="*/ 3286345 h 3867790"/>
              <a:gd name="connsiteX121" fmla="*/ 1788194 w 4817889"/>
              <a:gd name="connsiteY121" fmla="*/ 3287657 h 3867790"/>
              <a:gd name="connsiteX122" fmla="*/ 1789693 w 4817889"/>
              <a:gd name="connsiteY122" fmla="*/ 3286799 h 3867790"/>
              <a:gd name="connsiteX123" fmla="*/ 1676329 w 4817889"/>
              <a:gd name="connsiteY123" fmla="*/ 3252227 h 3867790"/>
              <a:gd name="connsiteX124" fmla="*/ 1675864 w 4817889"/>
              <a:gd name="connsiteY124" fmla="*/ 3253861 h 3867790"/>
              <a:gd name="connsiteX125" fmla="*/ 1677491 w 4817889"/>
              <a:gd name="connsiteY125" fmla="*/ 3252734 h 3867790"/>
              <a:gd name="connsiteX126" fmla="*/ 1677712 w 4817889"/>
              <a:gd name="connsiteY126" fmla="*/ 3252734 h 3867790"/>
              <a:gd name="connsiteX127" fmla="*/ 1679106 w 4817889"/>
              <a:gd name="connsiteY127" fmla="*/ 3252148 h 3867790"/>
              <a:gd name="connsiteX128" fmla="*/ 1677715 w 4817889"/>
              <a:gd name="connsiteY128" fmla="*/ 3252734 h 3867790"/>
              <a:gd name="connsiteX129" fmla="*/ 1678319 w 4817889"/>
              <a:gd name="connsiteY129" fmla="*/ 3252734 h 3867790"/>
              <a:gd name="connsiteX130" fmla="*/ 1943749 w 4817889"/>
              <a:gd name="connsiteY130" fmla="*/ 3242108 h 3867790"/>
              <a:gd name="connsiteX131" fmla="*/ 1944657 w 4817889"/>
              <a:gd name="connsiteY131" fmla="*/ 3243706 h 3867790"/>
              <a:gd name="connsiteX132" fmla="*/ 1946240 w 4817889"/>
              <a:gd name="connsiteY132" fmla="*/ 3243590 h 3867790"/>
              <a:gd name="connsiteX133" fmla="*/ 1911291 w 4817889"/>
              <a:gd name="connsiteY133" fmla="*/ 3219678 h 3867790"/>
              <a:gd name="connsiteX134" fmla="*/ 1911337 w 4817889"/>
              <a:gd name="connsiteY134" fmla="*/ 3219783 h 3867790"/>
              <a:gd name="connsiteX135" fmla="*/ 1911557 w 4817889"/>
              <a:gd name="connsiteY135" fmla="*/ 3219879 h 3867790"/>
              <a:gd name="connsiteX136" fmla="*/ 4388033 w 4817889"/>
              <a:gd name="connsiteY136" fmla="*/ 3210638 h 3867790"/>
              <a:gd name="connsiteX137" fmla="*/ 4386009 w 4817889"/>
              <a:gd name="connsiteY137" fmla="*/ 3210651 h 3867790"/>
              <a:gd name="connsiteX138" fmla="*/ 4387953 w 4817889"/>
              <a:gd name="connsiteY138" fmla="*/ 3212664 h 3867790"/>
              <a:gd name="connsiteX139" fmla="*/ 2437431 w 4817889"/>
              <a:gd name="connsiteY139" fmla="*/ 3205929 h 3867790"/>
              <a:gd name="connsiteX140" fmla="*/ 2437356 w 4817889"/>
              <a:gd name="connsiteY140" fmla="*/ 3208542 h 3867790"/>
              <a:gd name="connsiteX141" fmla="*/ 2438463 w 4817889"/>
              <a:gd name="connsiteY141" fmla="*/ 3206481 h 3867790"/>
              <a:gd name="connsiteX142" fmla="*/ 3269142 w 4817889"/>
              <a:gd name="connsiteY142" fmla="*/ 3205384 h 3867790"/>
              <a:gd name="connsiteX143" fmla="*/ 3269193 w 4817889"/>
              <a:gd name="connsiteY143" fmla="*/ 3205633 h 3867790"/>
              <a:gd name="connsiteX144" fmla="*/ 3269852 w 4817889"/>
              <a:gd name="connsiteY144" fmla="*/ 3205559 h 3867790"/>
              <a:gd name="connsiteX145" fmla="*/ 3299181 w 4817889"/>
              <a:gd name="connsiteY145" fmla="*/ 3200093 h 3867790"/>
              <a:gd name="connsiteX146" fmla="*/ 3299319 w 4817889"/>
              <a:gd name="connsiteY146" fmla="*/ 3200164 h 3867790"/>
              <a:gd name="connsiteX147" fmla="*/ 3299746 w 4817889"/>
              <a:gd name="connsiteY147" fmla="*/ 3200905 h 3867790"/>
              <a:gd name="connsiteX148" fmla="*/ 3299878 w 4817889"/>
              <a:gd name="connsiteY148" fmla="*/ 3200638 h 3867790"/>
              <a:gd name="connsiteX149" fmla="*/ 3301713 w 4817889"/>
              <a:gd name="connsiteY149" fmla="*/ 3200352 h 3867790"/>
              <a:gd name="connsiteX150" fmla="*/ 3299474 w 4817889"/>
              <a:gd name="connsiteY150" fmla="*/ 3200230 h 3867790"/>
              <a:gd name="connsiteX151" fmla="*/ 3299388 w 4817889"/>
              <a:gd name="connsiteY151" fmla="*/ 3200110 h 3867790"/>
              <a:gd name="connsiteX152" fmla="*/ 4494257 w 4817889"/>
              <a:gd name="connsiteY152" fmla="*/ 3199140 h 3867790"/>
              <a:gd name="connsiteX153" fmla="*/ 4494555 w 4817889"/>
              <a:gd name="connsiteY153" fmla="*/ 3200333 h 3867790"/>
              <a:gd name="connsiteX154" fmla="*/ 4494724 w 4817889"/>
              <a:gd name="connsiteY154" fmla="*/ 3200341 h 3867790"/>
              <a:gd name="connsiteX155" fmla="*/ 1431335 w 4817889"/>
              <a:gd name="connsiteY155" fmla="*/ 3179207 h 3867790"/>
              <a:gd name="connsiteX156" fmla="*/ 1431076 w 4817889"/>
              <a:gd name="connsiteY156" fmla="*/ 3179661 h 3867790"/>
              <a:gd name="connsiteX157" fmla="*/ 1428164 w 4817889"/>
              <a:gd name="connsiteY157" fmla="*/ 3180376 h 3867790"/>
              <a:gd name="connsiteX158" fmla="*/ 1432547 w 4817889"/>
              <a:gd name="connsiteY158" fmla="*/ 3183451 h 3867790"/>
              <a:gd name="connsiteX159" fmla="*/ 1320206 w 4817889"/>
              <a:gd name="connsiteY159" fmla="*/ 3176773 h 3867790"/>
              <a:gd name="connsiteX160" fmla="*/ 1320038 w 4817889"/>
              <a:gd name="connsiteY160" fmla="*/ 3177008 h 3867790"/>
              <a:gd name="connsiteX161" fmla="*/ 1320357 w 4817889"/>
              <a:gd name="connsiteY161" fmla="*/ 3176873 h 3867790"/>
              <a:gd name="connsiteX162" fmla="*/ 1384383 w 4817889"/>
              <a:gd name="connsiteY162" fmla="*/ 3170439 h 3867790"/>
              <a:gd name="connsiteX163" fmla="*/ 1382854 w 4817889"/>
              <a:gd name="connsiteY163" fmla="*/ 3171600 h 3867790"/>
              <a:gd name="connsiteX164" fmla="*/ 1385290 w 4817889"/>
              <a:gd name="connsiteY164" fmla="*/ 3171762 h 3867790"/>
              <a:gd name="connsiteX165" fmla="*/ 1385964 w 4817889"/>
              <a:gd name="connsiteY165" fmla="*/ 3171988 h 3867790"/>
              <a:gd name="connsiteX166" fmla="*/ 1385280 w 4817889"/>
              <a:gd name="connsiteY166" fmla="*/ 3171118 h 3867790"/>
              <a:gd name="connsiteX167" fmla="*/ 2359094 w 4817889"/>
              <a:gd name="connsiteY167" fmla="*/ 3150692 h 3867790"/>
              <a:gd name="connsiteX168" fmla="*/ 2355985 w 4817889"/>
              <a:gd name="connsiteY168" fmla="*/ 3152851 h 3867790"/>
              <a:gd name="connsiteX169" fmla="*/ 2355579 w 4817889"/>
              <a:gd name="connsiteY169" fmla="*/ 3152869 h 3867790"/>
              <a:gd name="connsiteX170" fmla="*/ 2355839 w 4817889"/>
              <a:gd name="connsiteY170" fmla="*/ 3152947 h 3867790"/>
              <a:gd name="connsiteX171" fmla="*/ 2358288 w 4817889"/>
              <a:gd name="connsiteY171" fmla="*/ 3153086 h 3867790"/>
              <a:gd name="connsiteX172" fmla="*/ 4399844 w 4817889"/>
              <a:gd name="connsiteY172" fmla="*/ 3141122 h 3867790"/>
              <a:gd name="connsiteX173" fmla="*/ 4399630 w 4817889"/>
              <a:gd name="connsiteY173" fmla="*/ 3141489 h 3867790"/>
              <a:gd name="connsiteX174" fmla="*/ 4400166 w 4817889"/>
              <a:gd name="connsiteY174" fmla="*/ 3141668 h 3867790"/>
              <a:gd name="connsiteX175" fmla="*/ 1478653 w 4817889"/>
              <a:gd name="connsiteY175" fmla="*/ 3140769 h 3867790"/>
              <a:gd name="connsiteX176" fmla="*/ 1478189 w 4817889"/>
              <a:gd name="connsiteY176" fmla="*/ 3141096 h 3867790"/>
              <a:gd name="connsiteX177" fmla="*/ 1478365 w 4817889"/>
              <a:gd name="connsiteY177" fmla="*/ 3141072 h 3867790"/>
              <a:gd name="connsiteX178" fmla="*/ 1479098 w 4817889"/>
              <a:gd name="connsiteY178" fmla="*/ 3141893 h 3867790"/>
              <a:gd name="connsiteX179" fmla="*/ 1481389 w 4817889"/>
              <a:gd name="connsiteY179" fmla="*/ 3141016 h 3867790"/>
              <a:gd name="connsiteX180" fmla="*/ 1332463 w 4817889"/>
              <a:gd name="connsiteY180" fmla="*/ 3136892 h 3867790"/>
              <a:gd name="connsiteX181" fmla="*/ 1331888 w 4817889"/>
              <a:gd name="connsiteY181" fmla="*/ 3137286 h 3867790"/>
              <a:gd name="connsiteX182" fmla="*/ 1330816 w 4817889"/>
              <a:gd name="connsiteY182" fmla="*/ 3142635 h 3867790"/>
              <a:gd name="connsiteX183" fmla="*/ 1332250 w 4817889"/>
              <a:gd name="connsiteY183" fmla="*/ 3142885 h 3867790"/>
              <a:gd name="connsiteX184" fmla="*/ 1333540 w 4817889"/>
              <a:gd name="connsiteY184" fmla="*/ 3143144 h 3867790"/>
              <a:gd name="connsiteX185" fmla="*/ 1332463 w 4817889"/>
              <a:gd name="connsiteY185" fmla="*/ 3142435 h 3867790"/>
              <a:gd name="connsiteX186" fmla="*/ 2145018 w 4817889"/>
              <a:gd name="connsiteY186" fmla="*/ 3118816 h 3867790"/>
              <a:gd name="connsiteX187" fmla="*/ 2145038 w 4817889"/>
              <a:gd name="connsiteY187" fmla="*/ 3118842 h 3867790"/>
              <a:gd name="connsiteX188" fmla="*/ 2145146 w 4817889"/>
              <a:gd name="connsiteY188" fmla="*/ 3118885 h 3867790"/>
              <a:gd name="connsiteX189" fmla="*/ 2146056 w 4817889"/>
              <a:gd name="connsiteY189" fmla="*/ 3117617 h 3867790"/>
              <a:gd name="connsiteX190" fmla="*/ 2145361 w 4817889"/>
              <a:gd name="connsiteY190" fmla="*/ 3118970 h 3867790"/>
              <a:gd name="connsiteX191" fmla="*/ 2147321 w 4817889"/>
              <a:gd name="connsiteY191" fmla="*/ 3119745 h 3867790"/>
              <a:gd name="connsiteX192" fmla="*/ 3398307 w 4817889"/>
              <a:gd name="connsiteY192" fmla="*/ 3111759 h 3867790"/>
              <a:gd name="connsiteX193" fmla="*/ 3397636 w 4817889"/>
              <a:gd name="connsiteY193" fmla="*/ 3112412 h 3867790"/>
              <a:gd name="connsiteX194" fmla="*/ 3398084 w 4817889"/>
              <a:gd name="connsiteY194" fmla="*/ 3112227 h 3867790"/>
              <a:gd name="connsiteX195" fmla="*/ 3398342 w 4817889"/>
              <a:gd name="connsiteY195" fmla="*/ 3112455 h 3867790"/>
              <a:gd name="connsiteX196" fmla="*/ 3398307 w 4817889"/>
              <a:gd name="connsiteY196" fmla="*/ 3112274 h 3867790"/>
              <a:gd name="connsiteX197" fmla="*/ 3270138 w 4817889"/>
              <a:gd name="connsiteY197" fmla="*/ 3099940 h 3867790"/>
              <a:gd name="connsiteX198" fmla="*/ 3270219 w 4817889"/>
              <a:gd name="connsiteY198" fmla="*/ 3100020 h 3867790"/>
              <a:gd name="connsiteX199" fmla="*/ 3270234 w 4817889"/>
              <a:gd name="connsiteY199" fmla="*/ 3099997 h 3867790"/>
              <a:gd name="connsiteX200" fmla="*/ 3135230 w 4817889"/>
              <a:gd name="connsiteY200" fmla="*/ 3083517 h 3867790"/>
              <a:gd name="connsiteX201" fmla="*/ 3135099 w 4817889"/>
              <a:gd name="connsiteY201" fmla="*/ 3083802 h 3867790"/>
              <a:gd name="connsiteX202" fmla="*/ 3135929 w 4817889"/>
              <a:gd name="connsiteY202" fmla="*/ 3084223 h 3867790"/>
              <a:gd name="connsiteX203" fmla="*/ 3223447 w 4817889"/>
              <a:gd name="connsiteY203" fmla="*/ 3083230 h 3867790"/>
              <a:gd name="connsiteX204" fmla="*/ 3223780 w 4817889"/>
              <a:gd name="connsiteY204" fmla="*/ 3083896 h 3867790"/>
              <a:gd name="connsiteX205" fmla="*/ 3224886 w 4817889"/>
              <a:gd name="connsiteY205" fmla="*/ 3083588 h 3867790"/>
              <a:gd name="connsiteX206" fmla="*/ 3225036 w 4817889"/>
              <a:gd name="connsiteY206" fmla="*/ 3083704 h 3867790"/>
              <a:gd name="connsiteX207" fmla="*/ 3224799 w 4817889"/>
              <a:gd name="connsiteY207" fmla="*/ 3083230 h 3867790"/>
              <a:gd name="connsiteX208" fmla="*/ 1619568 w 4817889"/>
              <a:gd name="connsiteY208" fmla="*/ 3081681 h 3867790"/>
              <a:gd name="connsiteX209" fmla="*/ 1627754 w 4817889"/>
              <a:gd name="connsiteY209" fmla="*/ 3087337 h 3867790"/>
              <a:gd name="connsiteX210" fmla="*/ 1625645 w 4817889"/>
              <a:gd name="connsiteY210" fmla="*/ 3084729 h 3867790"/>
              <a:gd name="connsiteX211" fmla="*/ 1619909 w 4817889"/>
              <a:gd name="connsiteY211" fmla="*/ 3081760 h 3867790"/>
              <a:gd name="connsiteX212" fmla="*/ 4189221 w 4817889"/>
              <a:gd name="connsiteY212" fmla="*/ 3076846 h 3867790"/>
              <a:gd name="connsiteX213" fmla="*/ 4189780 w 4817889"/>
              <a:gd name="connsiteY213" fmla="*/ 3077612 h 3867790"/>
              <a:gd name="connsiteX214" fmla="*/ 4190097 w 4817889"/>
              <a:gd name="connsiteY214" fmla="*/ 3077137 h 3867790"/>
              <a:gd name="connsiteX215" fmla="*/ 2711776 w 4817889"/>
              <a:gd name="connsiteY215" fmla="*/ 3070292 h 3867790"/>
              <a:gd name="connsiteX216" fmla="*/ 2711793 w 4817889"/>
              <a:gd name="connsiteY216" fmla="*/ 3070349 h 3867790"/>
              <a:gd name="connsiteX217" fmla="*/ 2712395 w 4817889"/>
              <a:gd name="connsiteY217" fmla="*/ 3070597 h 3867790"/>
              <a:gd name="connsiteX218" fmla="*/ 1789909 w 4817889"/>
              <a:gd name="connsiteY218" fmla="*/ 3055967 h 3867790"/>
              <a:gd name="connsiteX219" fmla="*/ 1789987 w 4817889"/>
              <a:gd name="connsiteY219" fmla="*/ 3056133 h 3867790"/>
              <a:gd name="connsiteX220" fmla="*/ 1790173 w 4817889"/>
              <a:gd name="connsiteY220" fmla="*/ 3056015 h 3867790"/>
              <a:gd name="connsiteX221" fmla="*/ 1708144 w 4817889"/>
              <a:gd name="connsiteY221" fmla="*/ 3055803 h 3867790"/>
              <a:gd name="connsiteX222" fmla="*/ 1707483 w 4817889"/>
              <a:gd name="connsiteY222" fmla="*/ 3055888 h 3867790"/>
              <a:gd name="connsiteX223" fmla="*/ 1708340 w 4817889"/>
              <a:gd name="connsiteY223" fmla="*/ 3055914 h 3867790"/>
              <a:gd name="connsiteX224" fmla="*/ 3503830 w 4817889"/>
              <a:gd name="connsiteY224" fmla="*/ 3054315 h 3867790"/>
              <a:gd name="connsiteX225" fmla="*/ 3504096 w 4817889"/>
              <a:gd name="connsiteY225" fmla="*/ 3054818 h 3867790"/>
              <a:gd name="connsiteX226" fmla="*/ 3504260 w 4817889"/>
              <a:gd name="connsiteY226" fmla="*/ 3054415 h 3867790"/>
              <a:gd name="connsiteX227" fmla="*/ 3503907 w 4817889"/>
              <a:gd name="connsiteY227" fmla="*/ 3054340 h 3867790"/>
              <a:gd name="connsiteX228" fmla="*/ 3370054 w 4817889"/>
              <a:gd name="connsiteY228" fmla="*/ 3050995 h 3867790"/>
              <a:gd name="connsiteX229" fmla="*/ 3369372 w 4817889"/>
              <a:gd name="connsiteY229" fmla="*/ 3051404 h 3867790"/>
              <a:gd name="connsiteX230" fmla="*/ 3369372 w 4817889"/>
              <a:gd name="connsiteY230" fmla="*/ 3054428 h 3867790"/>
              <a:gd name="connsiteX231" fmla="*/ 3369707 w 4817889"/>
              <a:gd name="connsiteY231" fmla="*/ 3058136 h 3867790"/>
              <a:gd name="connsiteX232" fmla="*/ 3369707 w 4817889"/>
              <a:gd name="connsiteY232" fmla="*/ 3054055 h 3867790"/>
              <a:gd name="connsiteX233" fmla="*/ 3370677 w 4817889"/>
              <a:gd name="connsiteY233" fmla="*/ 3054125 h 3867790"/>
              <a:gd name="connsiteX234" fmla="*/ 3744941 w 4817889"/>
              <a:gd name="connsiteY234" fmla="*/ 3047014 h 3867790"/>
              <a:gd name="connsiteX235" fmla="*/ 3743455 w 4817889"/>
              <a:gd name="connsiteY235" fmla="*/ 3047182 h 3867790"/>
              <a:gd name="connsiteX236" fmla="*/ 3743576 w 4817889"/>
              <a:gd name="connsiteY236" fmla="*/ 3047424 h 3867790"/>
              <a:gd name="connsiteX237" fmla="*/ 3743973 w 4817889"/>
              <a:gd name="connsiteY237" fmla="*/ 3048271 h 3867790"/>
              <a:gd name="connsiteX238" fmla="*/ 1133638 w 4817889"/>
              <a:gd name="connsiteY238" fmla="*/ 3038895 h 3867790"/>
              <a:gd name="connsiteX239" fmla="*/ 1133414 w 4817889"/>
              <a:gd name="connsiteY239" fmla="*/ 3039087 h 3867790"/>
              <a:gd name="connsiteX240" fmla="*/ 1133990 w 4817889"/>
              <a:gd name="connsiteY240" fmla="*/ 3038976 h 3867790"/>
              <a:gd name="connsiteX241" fmla="*/ 3451078 w 4817889"/>
              <a:gd name="connsiteY241" fmla="*/ 3018765 h 3867790"/>
              <a:gd name="connsiteX242" fmla="*/ 3451125 w 4817889"/>
              <a:gd name="connsiteY242" fmla="*/ 3018963 h 3867790"/>
              <a:gd name="connsiteX243" fmla="*/ 3451283 w 4817889"/>
              <a:gd name="connsiteY243" fmla="*/ 3018967 h 3867790"/>
              <a:gd name="connsiteX244" fmla="*/ 3081840 w 4817889"/>
              <a:gd name="connsiteY244" fmla="*/ 3013320 h 3867790"/>
              <a:gd name="connsiteX245" fmla="*/ 3081974 w 4817889"/>
              <a:gd name="connsiteY245" fmla="*/ 3013583 h 3867790"/>
              <a:gd name="connsiteX246" fmla="*/ 3082033 w 4817889"/>
              <a:gd name="connsiteY246" fmla="*/ 3013679 h 3867790"/>
              <a:gd name="connsiteX247" fmla="*/ 3082050 w 4817889"/>
              <a:gd name="connsiteY247" fmla="*/ 3013330 h 3867790"/>
              <a:gd name="connsiteX248" fmla="*/ 4364160 w 4817889"/>
              <a:gd name="connsiteY248" fmla="*/ 3003555 h 3867790"/>
              <a:gd name="connsiteX249" fmla="*/ 4364184 w 4817889"/>
              <a:gd name="connsiteY249" fmla="*/ 3003722 h 3867790"/>
              <a:gd name="connsiteX250" fmla="*/ 4364184 w 4817889"/>
              <a:gd name="connsiteY250" fmla="*/ 3003582 h 3867790"/>
              <a:gd name="connsiteX251" fmla="*/ 3728548 w 4817889"/>
              <a:gd name="connsiteY251" fmla="*/ 3002867 h 3867790"/>
              <a:gd name="connsiteX252" fmla="*/ 3730624 w 4817889"/>
              <a:gd name="connsiteY252" fmla="*/ 3003491 h 3867790"/>
              <a:gd name="connsiteX253" fmla="*/ 3731452 w 4817889"/>
              <a:gd name="connsiteY253" fmla="*/ 3003307 h 3867790"/>
              <a:gd name="connsiteX254" fmla="*/ 1509580 w 4817889"/>
              <a:gd name="connsiteY254" fmla="*/ 2999339 h 3867790"/>
              <a:gd name="connsiteX255" fmla="*/ 1507913 w 4817889"/>
              <a:gd name="connsiteY255" fmla="*/ 3000445 h 3867790"/>
              <a:gd name="connsiteX256" fmla="*/ 1511130 w 4817889"/>
              <a:gd name="connsiteY256" fmla="*/ 3002001 h 3867790"/>
              <a:gd name="connsiteX257" fmla="*/ 4128997 w 4817889"/>
              <a:gd name="connsiteY257" fmla="*/ 2989442 h 3867790"/>
              <a:gd name="connsiteX258" fmla="*/ 4128997 w 4817889"/>
              <a:gd name="connsiteY258" fmla="*/ 2989618 h 3867790"/>
              <a:gd name="connsiteX259" fmla="*/ 4129110 w 4817889"/>
              <a:gd name="connsiteY259" fmla="*/ 2989618 h 3867790"/>
              <a:gd name="connsiteX260" fmla="*/ 4129425 w 4817889"/>
              <a:gd name="connsiteY260" fmla="*/ 2989845 h 3867790"/>
              <a:gd name="connsiteX261" fmla="*/ 4129319 w 4817889"/>
              <a:gd name="connsiteY261" fmla="*/ 2989639 h 3867790"/>
              <a:gd name="connsiteX262" fmla="*/ 3373831 w 4817889"/>
              <a:gd name="connsiteY262" fmla="*/ 2982980 h 3867790"/>
              <a:gd name="connsiteX263" fmla="*/ 3373777 w 4817889"/>
              <a:gd name="connsiteY263" fmla="*/ 2982999 h 3867790"/>
              <a:gd name="connsiteX264" fmla="*/ 3374301 w 4817889"/>
              <a:gd name="connsiteY264" fmla="*/ 2983258 h 3867790"/>
              <a:gd name="connsiteX265" fmla="*/ 3374393 w 4817889"/>
              <a:gd name="connsiteY265" fmla="*/ 2983875 h 3867790"/>
              <a:gd name="connsiteX266" fmla="*/ 3375165 w 4817889"/>
              <a:gd name="connsiteY266" fmla="*/ 2983528 h 3867790"/>
              <a:gd name="connsiteX267" fmla="*/ 3374223 w 4817889"/>
              <a:gd name="connsiteY267" fmla="*/ 2983150 h 3867790"/>
              <a:gd name="connsiteX268" fmla="*/ 2708211 w 4817889"/>
              <a:gd name="connsiteY268" fmla="*/ 2982778 h 3867790"/>
              <a:gd name="connsiteX269" fmla="*/ 2707781 w 4817889"/>
              <a:gd name="connsiteY269" fmla="*/ 2983058 h 3867790"/>
              <a:gd name="connsiteX270" fmla="*/ 2708534 w 4817889"/>
              <a:gd name="connsiteY270" fmla="*/ 2983071 h 3867790"/>
              <a:gd name="connsiteX271" fmla="*/ 3498481 w 4817889"/>
              <a:gd name="connsiteY271" fmla="*/ 2982716 h 3867790"/>
              <a:gd name="connsiteX272" fmla="*/ 3498798 w 4817889"/>
              <a:gd name="connsiteY272" fmla="*/ 2982845 h 3867790"/>
              <a:gd name="connsiteX273" fmla="*/ 3498933 w 4817889"/>
              <a:gd name="connsiteY273" fmla="*/ 2982730 h 3867790"/>
              <a:gd name="connsiteX274" fmla="*/ 3492095 w 4817889"/>
              <a:gd name="connsiteY274" fmla="*/ 2982709 h 3867790"/>
              <a:gd name="connsiteX275" fmla="*/ 3492013 w 4817889"/>
              <a:gd name="connsiteY275" fmla="*/ 2983106 h 3867790"/>
              <a:gd name="connsiteX276" fmla="*/ 3492013 w 4817889"/>
              <a:gd name="connsiteY276" fmla="*/ 2983152 h 3867790"/>
              <a:gd name="connsiteX277" fmla="*/ 3492905 w 4817889"/>
              <a:gd name="connsiteY277" fmla="*/ 2982709 h 3867790"/>
              <a:gd name="connsiteX278" fmla="*/ 3016660 w 4817889"/>
              <a:gd name="connsiteY278" fmla="*/ 2982427 h 3867790"/>
              <a:gd name="connsiteX279" fmla="*/ 3016642 w 4817889"/>
              <a:gd name="connsiteY279" fmla="*/ 2982554 h 3867790"/>
              <a:gd name="connsiteX280" fmla="*/ 3016555 w 4817889"/>
              <a:gd name="connsiteY280" fmla="*/ 2982595 h 3867790"/>
              <a:gd name="connsiteX281" fmla="*/ 3017520 w 4817889"/>
              <a:gd name="connsiteY281" fmla="*/ 2983139 h 3867790"/>
              <a:gd name="connsiteX282" fmla="*/ 3017559 w 4817889"/>
              <a:gd name="connsiteY282" fmla="*/ 2983212 h 3867790"/>
              <a:gd name="connsiteX283" fmla="*/ 3017571 w 4817889"/>
              <a:gd name="connsiteY283" fmla="*/ 2983164 h 3867790"/>
              <a:gd name="connsiteX284" fmla="*/ 3017520 w 4817889"/>
              <a:gd name="connsiteY284" fmla="*/ 2983139 h 3867790"/>
              <a:gd name="connsiteX285" fmla="*/ 3087344 w 4817889"/>
              <a:gd name="connsiteY285" fmla="*/ 2970395 h 3867790"/>
              <a:gd name="connsiteX286" fmla="*/ 3087323 w 4817889"/>
              <a:gd name="connsiteY286" fmla="*/ 2971086 h 3867790"/>
              <a:gd name="connsiteX287" fmla="*/ 3088380 w 4817889"/>
              <a:gd name="connsiteY287" fmla="*/ 2970977 h 3867790"/>
              <a:gd name="connsiteX288" fmla="*/ 3129350 w 4817889"/>
              <a:gd name="connsiteY288" fmla="*/ 2960833 h 3867790"/>
              <a:gd name="connsiteX289" fmla="*/ 3129275 w 4817889"/>
              <a:gd name="connsiteY289" fmla="*/ 2960972 h 3867790"/>
              <a:gd name="connsiteX290" fmla="*/ 3129430 w 4817889"/>
              <a:gd name="connsiteY290" fmla="*/ 2960863 h 3867790"/>
              <a:gd name="connsiteX291" fmla="*/ 4246945 w 4817889"/>
              <a:gd name="connsiteY291" fmla="*/ 2959464 h 3867790"/>
              <a:gd name="connsiteX292" fmla="*/ 4246842 w 4817889"/>
              <a:gd name="connsiteY292" fmla="*/ 2959672 h 3867790"/>
              <a:gd name="connsiteX293" fmla="*/ 4246945 w 4817889"/>
              <a:gd name="connsiteY293" fmla="*/ 2959643 h 3867790"/>
              <a:gd name="connsiteX294" fmla="*/ 4053820 w 4817889"/>
              <a:gd name="connsiteY294" fmla="*/ 2953916 h 3867790"/>
              <a:gd name="connsiteX295" fmla="*/ 4053482 w 4817889"/>
              <a:gd name="connsiteY295" fmla="*/ 2954397 h 3867790"/>
              <a:gd name="connsiteX296" fmla="*/ 4054111 w 4817889"/>
              <a:gd name="connsiteY296" fmla="*/ 2954409 h 3867790"/>
              <a:gd name="connsiteX297" fmla="*/ 4054323 w 4817889"/>
              <a:gd name="connsiteY297" fmla="*/ 2954197 h 3867790"/>
              <a:gd name="connsiteX298" fmla="*/ 3356190 w 4817889"/>
              <a:gd name="connsiteY298" fmla="*/ 2949327 h 3867790"/>
              <a:gd name="connsiteX299" fmla="*/ 3356154 w 4817889"/>
              <a:gd name="connsiteY299" fmla="*/ 2949346 h 3867790"/>
              <a:gd name="connsiteX300" fmla="*/ 3356192 w 4817889"/>
              <a:gd name="connsiteY300" fmla="*/ 2949346 h 3867790"/>
              <a:gd name="connsiteX301" fmla="*/ 3498491 w 4817889"/>
              <a:gd name="connsiteY301" fmla="*/ 2949298 h 3867790"/>
              <a:gd name="connsiteX302" fmla="*/ 3498649 w 4817889"/>
              <a:gd name="connsiteY302" fmla="*/ 2949486 h 3867790"/>
              <a:gd name="connsiteX303" fmla="*/ 3498643 w 4817889"/>
              <a:gd name="connsiteY303" fmla="*/ 2949298 h 3867790"/>
              <a:gd name="connsiteX304" fmla="*/ 1045397 w 4817889"/>
              <a:gd name="connsiteY304" fmla="*/ 2949157 h 3867790"/>
              <a:gd name="connsiteX305" fmla="*/ 1045289 w 4817889"/>
              <a:gd name="connsiteY305" fmla="*/ 2949268 h 3867790"/>
              <a:gd name="connsiteX306" fmla="*/ 1045615 w 4817889"/>
              <a:gd name="connsiteY306" fmla="*/ 2949593 h 3867790"/>
              <a:gd name="connsiteX307" fmla="*/ 3497067 w 4817889"/>
              <a:gd name="connsiteY307" fmla="*/ 2947270 h 3867790"/>
              <a:gd name="connsiteX308" fmla="*/ 3496577 w 4817889"/>
              <a:gd name="connsiteY308" fmla="*/ 2947343 h 3867790"/>
              <a:gd name="connsiteX309" fmla="*/ 3498233 w 4817889"/>
              <a:gd name="connsiteY309" fmla="*/ 2948991 h 3867790"/>
              <a:gd name="connsiteX310" fmla="*/ 3498293 w 4817889"/>
              <a:gd name="connsiteY310" fmla="*/ 2949063 h 3867790"/>
              <a:gd name="connsiteX311" fmla="*/ 3498293 w 4817889"/>
              <a:gd name="connsiteY311" fmla="*/ 2947602 h 3867790"/>
              <a:gd name="connsiteX312" fmla="*/ 1596860 w 4817889"/>
              <a:gd name="connsiteY312" fmla="*/ 2939520 h 3867790"/>
              <a:gd name="connsiteX313" fmla="*/ 1595566 w 4817889"/>
              <a:gd name="connsiteY313" fmla="*/ 2941852 h 3867790"/>
              <a:gd name="connsiteX314" fmla="*/ 1596126 w 4817889"/>
              <a:gd name="connsiteY314" fmla="*/ 2941968 h 3867790"/>
              <a:gd name="connsiteX315" fmla="*/ 3724648 w 4817889"/>
              <a:gd name="connsiteY315" fmla="*/ 2934190 h 3867790"/>
              <a:gd name="connsiteX316" fmla="*/ 3722814 w 4817889"/>
              <a:gd name="connsiteY316" fmla="*/ 2935355 h 3867790"/>
              <a:gd name="connsiteX317" fmla="*/ 3723372 w 4817889"/>
              <a:gd name="connsiteY317" fmla="*/ 2935864 h 3867790"/>
              <a:gd name="connsiteX318" fmla="*/ 2794096 w 4817889"/>
              <a:gd name="connsiteY318" fmla="*/ 2928331 h 3867790"/>
              <a:gd name="connsiteX319" fmla="*/ 2794439 w 4817889"/>
              <a:gd name="connsiteY319" fmla="*/ 2930274 h 3867790"/>
              <a:gd name="connsiteX320" fmla="*/ 2794087 w 4817889"/>
              <a:gd name="connsiteY320" fmla="*/ 2931324 h 3867790"/>
              <a:gd name="connsiteX321" fmla="*/ 2794949 w 4817889"/>
              <a:gd name="connsiteY321" fmla="*/ 2930112 h 3867790"/>
              <a:gd name="connsiteX322" fmla="*/ 2795264 w 4817889"/>
              <a:gd name="connsiteY322" fmla="*/ 2929505 h 3867790"/>
              <a:gd name="connsiteX323" fmla="*/ 2468341 w 4817889"/>
              <a:gd name="connsiteY323" fmla="*/ 2925223 h 3867790"/>
              <a:gd name="connsiteX324" fmla="*/ 2468752 w 4817889"/>
              <a:gd name="connsiteY324" fmla="*/ 2925714 h 3867790"/>
              <a:gd name="connsiteX325" fmla="*/ 2468947 w 4817889"/>
              <a:gd name="connsiteY325" fmla="*/ 2925510 h 3867790"/>
              <a:gd name="connsiteX326" fmla="*/ 2729812 w 4817889"/>
              <a:gd name="connsiteY326" fmla="*/ 2920015 h 3867790"/>
              <a:gd name="connsiteX327" fmla="*/ 2730321 w 4817889"/>
              <a:gd name="connsiteY327" fmla="*/ 2921617 h 3867790"/>
              <a:gd name="connsiteX328" fmla="*/ 2730110 w 4817889"/>
              <a:gd name="connsiteY328" fmla="*/ 2922301 h 3867790"/>
              <a:gd name="connsiteX329" fmla="*/ 2734936 w 4817889"/>
              <a:gd name="connsiteY329" fmla="*/ 2921787 h 3867790"/>
              <a:gd name="connsiteX330" fmla="*/ 3580766 w 4817889"/>
              <a:gd name="connsiteY330" fmla="*/ 2917205 h 3867790"/>
              <a:gd name="connsiteX331" fmla="*/ 3579946 w 4817889"/>
              <a:gd name="connsiteY331" fmla="*/ 2918022 h 3867790"/>
              <a:gd name="connsiteX332" fmla="*/ 3578781 w 4817889"/>
              <a:gd name="connsiteY332" fmla="*/ 2917591 h 3867790"/>
              <a:gd name="connsiteX333" fmla="*/ 3579758 w 4817889"/>
              <a:gd name="connsiteY333" fmla="*/ 2918470 h 3867790"/>
              <a:gd name="connsiteX334" fmla="*/ 3579958 w 4817889"/>
              <a:gd name="connsiteY334" fmla="*/ 2918816 h 3867790"/>
              <a:gd name="connsiteX335" fmla="*/ 4413558 w 4817889"/>
              <a:gd name="connsiteY335" fmla="*/ 2914411 h 3867790"/>
              <a:gd name="connsiteX336" fmla="*/ 4413668 w 4817889"/>
              <a:gd name="connsiteY336" fmla="*/ 2915892 h 3867790"/>
              <a:gd name="connsiteX337" fmla="*/ 4415886 w 4817889"/>
              <a:gd name="connsiteY337" fmla="*/ 2919213 h 3867790"/>
              <a:gd name="connsiteX338" fmla="*/ 3585338 w 4817889"/>
              <a:gd name="connsiteY338" fmla="*/ 2911595 h 3867790"/>
              <a:gd name="connsiteX339" fmla="*/ 3585227 w 4817889"/>
              <a:gd name="connsiteY339" fmla="*/ 2912103 h 3867790"/>
              <a:gd name="connsiteX340" fmla="*/ 3585367 w 4817889"/>
              <a:gd name="connsiteY340" fmla="*/ 2912130 h 3867790"/>
              <a:gd name="connsiteX341" fmla="*/ 2870973 w 4817889"/>
              <a:gd name="connsiteY341" fmla="*/ 2889708 h 3867790"/>
              <a:gd name="connsiteX342" fmla="*/ 2870988 w 4817889"/>
              <a:gd name="connsiteY342" fmla="*/ 2889736 h 3867790"/>
              <a:gd name="connsiteX343" fmla="*/ 2871293 w 4817889"/>
              <a:gd name="connsiteY343" fmla="*/ 2890762 h 3867790"/>
              <a:gd name="connsiteX344" fmla="*/ 2871226 w 4817889"/>
              <a:gd name="connsiteY344" fmla="*/ 2889900 h 3867790"/>
              <a:gd name="connsiteX345" fmla="*/ 2871345 w 4817889"/>
              <a:gd name="connsiteY345" fmla="*/ 2889872 h 3867790"/>
              <a:gd name="connsiteX346" fmla="*/ 2871075 w 4817889"/>
              <a:gd name="connsiteY346" fmla="*/ 2889719 h 3867790"/>
              <a:gd name="connsiteX347" fmla="*/ 2871046 w 4817889"/>
              <a:gd name="connsiteY347" fmla="*/ 2889709 h 3867790"/>
              <a:gd name="connsiteX348" fmla="*/ 3626139 w 4817889"/>
              <a:gd name="connsiteY348" fmla="*/ 2888978 h 3867790"/>
              <a:gd name="connsiteX349" fmla="*/ 3626139 w 4817889"/>
              <a:gd name="connsiteY349" fmla="*/ 2889585 h 3867790"/>
              <a:gd name="connsiteX350" fmla="*/ 3626125 w 4817889"/>
              <a:gd name="connsiteY350" fmla="*/ 2889834 h 3867790"/>
              <a:gd name="connsiteX351" fmla="*/ 3626445 w 4817889"/>
              <a:gd name="connsiteY351" fmla="*/ 2889385 h 3867790"/>
              <a:gd name="connsiteX352" fmla="*/ 3626552 w 4817889"/>
              <a:gd name="connsiteY352" fmla="*/ 2884274 h 3867790"/>
              <a:gd name="connsiteX353" fmla="*/ 3626139 w 4817889"/>
              <a:gd name="connsiteY353" fmla="*/ 2884486 h 3867790"/>
              <a:gd name="connsiteX354" fmla="*/ 3626139 w 4817889"/>
              <a:gd name="connsiteY354" fmla="*/ 2884689 h 3867790"/>
              <a:gd name="connsiteX355" fmla="*/ 3626554 w 4817889"/>
              <a:gd name="connsiteY355" fmla="*/ 2884274 h 3867790"/>
              <a:gd name="connsiteX356" fmla="*/ 3504141 w 4817889"/>
              <a:gd name="connsiteY356" fmla="*/ 2880813 h 3867790"/>
              <a:gd name="connsiteX357" fmla="*/ 3504246 w 4817889"/>
              <a:gd name="connsiteY357" fmla="*/ 2880947 h 3867790"/>
              <a:gd name="connsiteX358" fmla="*/ 3520244 w 4817889"/>
              <a:gd name="connsiteY358" fmla="*/ 2896767 h 3867790"/>
              <a:gd name="connsiteX359" fmla="*/ 3520244 w 4817889"/>
              <a:gd name="connsiteY359" fmla="*/ 2898064 h 3867790"/>
              <a:gd name="connsiteX360" fmla="*/ 3521809 w 4817889"/>
              <a:gd name="connsiteY360" fmla="*/ 2896500 h 3867790"/>
              <a:gd name="connsiteX361" fmla="*/ 3520471 w 4817889"/>
              <a:gd name="connsiteY361" fmla="*/ 2896004 h 3867790"/>
              <a:gd name="connsiteX362" fmla="*/ 1127177 w 4817889"/>
              <a:gd name="connsiteY362" fmla="*/ 2865722 h 3867790"/>
              <a:gd name="connsiteX363" fmla="*/ 1127187 w 4817889"/>
              <a:gd name="connsiteY363" fmla="*/ 2865731 h 3867790"/>
              <a:gd name="connsiteX364" fmla="*/ 1126600 w 4817889"/>
              <a:gd name="connsiteY364" fmla="*/ 2866001 h 3867790"/>
              <a:gd name="connsiteX365" fmla="*/ 1126679 w 4817889"/>
              <a:gd name="connsiteY365" fmla="*/ 2866040 h 3867790"/>
              <a:gd name="connsiteX366" fmla="*/ 1127833 w 4817889"/>
              <a:gd name="connsiteY366" fmla="*/ 2869245 h 3867790"/>
              <a:gd name="connsiteX367" fmla="*/ 1128725 w 4817889"/>
              <a:gd name="connsiteY367" fmla="*/ 2865984 h 3867790"/>
              <a:gd name="connsiteX368" fmla="*/ 3765590 w 4817889"/>
              <a:gd name="connsiteY368" fmla="*/ 2865080 h 3867790"/>
              <a:gd name="connsiteX369" fmla="*/ 3766419 w 4817889"/>
              <a:gd name="connsiteY369" fmla="*/ 2865616 h 3867790"/>
              <a:gd name="connsiteX370" fmla="*/ 3766621 w 4817889"/>
              <a:gd name="connsiteY370" fmla="*/ 2865328 h 3867790"/>
              <a:gd name="connsiteX371" fmla="*/ 1017156 w 4817889"/>
              <a:gd name="connsiteY371" fmla="*/ 2857700 h 3867790"/>
              <a:gd name="connsiteX372" fmla="*/ 1022981 w 4817889"/>
              <a:gd name="connsiteY372" fmla="*/ 2860583 h 3867790"/>
              <a:gd name="connsiteX373" fmla="*/ 1023132 w 4817889"/>
              <a:gd name="connsiteY373" fmla="*/ 2860562 h 3867790"/>
              <a:gd name="connsiteX374" fmla="*/ 1020940 w 4817889"/>
              <a:gd name="connsiteY374" fmla="*/ 2858546 h 3867790"/>
              <a:gd name="connsiteX375" fmla="*/ 1118526 w 4817889"/>
              <a:gd name="connsiteY375" fmla="*/ 2857240 h 3867790"/>
              <a:gd name="connsiteX376" fmla="*/ 1119463 w 4817889"/>
              <a:gd name="connsiteY376" fmla="*/ 2860019 h 3867790"/>
              <a:gd name="connsiteX377" fmla="*/ 1121884 w 4817889"/>
              <a:gd name="connsiteY377" fmla="*/ 2860534 h 3867790"/>
              <a:gd name="connsiteX378" fmla="*/ 3474615 w 4817889"/>
              <a:gd name="connsiteY378" fmla="*/ 2843535 h 3867790"/>
              <a:gd name="connsiteX379" fmla="*/ 3474514 w 4817889"/>
              <a:gd name="connsiteY379" fmla="*/ 2843611 h 3867790"/>
              <a:gd name="connsiteX380" fmla="*/ 3474721 w 4817889"/>
              <a:gd name="connsiteY380" fmla="*/ 2843685 h 3867790"/>
              <a:gd name="connsiteX381" fmla="*/ 4253426 w 4817889"/>
              <a:gd name="connsiteY381" fmla="*/ 2802287 h 3867790"/>
              <a:gd name="connsiteX382" fmla="*/ 4253335 w 4817889"/>
              <a:gd name="connsiteY382" fmla="*/ 2802603 h 3867790"/>
              <a:gd name="connsiteX383" fmla="*/ 4253535 w 4817889"/>
              <a:gd name="connsiteY383" fmla="*/ 2802719 h 3867790"/>
              <a:gd name="connsiteX384" fmla="*/ 4311346 w 4817889"/>
              <a:gd name="connsiteY384" fmla="*/ 2766333 h 3867790"/>
              <a:gd name="connsiteX385" fmla="*/ 4311074 w 4817889"/>
              <a:gd name="connsiteY385" fmla="*/ 2767058 h 3867790"/>
              <a:gd name="connsiteX386" fmla="*/ 4310939 w 4817889"/>
              <a:gd name="connsiteY386" fmla="*/ 2767124 h 3867790"/>
              <a:gd name="connsiteX387" fmla="*/ 4311570 w 4817889"/>
              <a:gd name="connsiteY387" fmla="*/ 2767273 h 3867790"/>
              <a:gd name="connsiteX388" fmla="*/ 4311570 w 4817889"/>
              <a:gd name="connsiteY388" fmla="*/ 2767762 h 3867790"/>
              <a:gd name="connsiteX389" fmla="*/ 4312547 w 4817889"/>
              <a:gd name="connsiteY389" fmla="*/ 2768061 h 3867790"/>
              <a:gd name="connsiteX390" fmla="*/ 1133092 w 4817889"/>
              <a:gd name="connsiteY390" fmla="*/ 2762397 h 3867790"/>
              <a:gd name="connsiteX391" fmla="*/ 1132825 w 4817889"/>
              <a:gd name="connsiteY391" fmla="*/ 2762558 h 3867790"/>
              <a:gd name="connsiteX392" fmla="*/ 1132958 w 4817889"/>
              <a:gd name="connsiteY392" fmla="*/ 2762568 h 3867790"/>
              <a:gd name="connsiteX393" fmla="*/ 987770 w 4817889"/>
              <a:gd name="connsiteY393" fmla="*/ 2755808 h 3867790"/>
              <a:gd name="connsiteX394" fmla="*/ 987766 w 4817889"/>
              <a:gd name="connsiteY394" fmla="*/ 2756064 h 3867790"/>
              <a:gd name="connsiteX395" fmla="*/ 987847 w 4817889"/>
              <a:gd name="connsiteY395" fmla="*/ 2755883 h 3867790"/>
              <a:gd name="connsiteX396" fmla="*/ 987511 w 4817889"/>
              <a:gd name="connsiteY396" fmla="*/ 2752906 h 3867790"/>
              <a:gd name="connsiteX397" fmla="*/ 986236 w 4817889"/>
              <a:gd name="connsiteY397" fmla="*/ 2754641 h 3867790"/>
              <a:gd name="connsiteX398" fmla="*/ 987368 w 4817889"/>
              <a:gd name="connsiteY398" fmla="*/ 2754986 h 3867790"/>
              <a:gd name="connsiteX399" fmla="*/ 2759727 w 4817889"/>
              <a:gd name="connsiteY399" fmla="*/ 2750060 h 3867790"/>
              <a:gd name="connsiteX400" fmla="*/ 2758451 w 4817889"/>
              <a:gd name="connsiteY400" fmla="*/ 2753246 h 3867790"/>
              <a:gd name="connsiteX401" fmla="*/ 2758757 w 4817889"/>
              <a:gd name="connsiteY401" fmla="*/ 2753488 h 3867790"/>
              <a:gd name="connsiteX402" fmla="*/ 2760101 w 4817889"/>
              <a:gd name="connsiteY402" fmla="*/ 2751248 h 3867790"/>
              <a:gd name="connsiteX403" fmla="*/ 2760491 w 4817889"/>
              <a:gd name="connsiteY403" fmla="*/ 2750599 h 3867790"/>
              <a:gd name="connsiteX404" fmla="*/ 2760377 w 4817889"/>
              <a:gd name="connsiteY404" fmla="*/ 2750637 h 3867790"/>
              <a:gd name="connsiteX405" fmla="*/ 3738095 w 4817889"/>
              <a:gd name="connsiteY405" fmla="*/ 2743232 h 3867790"/>
              <a:gd name="connsiteX406" fmla="*/ 3738154 w 4817889"/>
              <a:gd name="connsiteY406" fmla="*/ 2743260 h 3867790"/>
              <a:gd name="connsiteX407" fmla="*/ 3738224 w 4817889"/>
              <a:gd name="connsiteY407" fmla="*/ 2744029 h 3867790"/>
              <a:gd name="connsiteX408" fmla="*/ 3741086 w 4817889"/>
              <a:gd name="connsiteY408" fmla="*/ 2744818 h 3867790"/>
              <a:gd name="connsiteX409" fmla="*/ 3738649 w 4817889"/>
              <a:gd name="connsiteY409" fmla="*/ 2743288 h 3867790"/>
              <a:gd name="connsiteX410" fmla="*/ 2344215 w 4817889"/>
              <a:gd name="connsiteY410" fmla="*/ 2738362 h 3867790"/>
              <a:gd name="connsiteX411" fmla="*/ 2344202 w 4817889"/>
              <a:gd name="connsiteY411" fmla="*/ 2738396 h 3867790"/>
              <a:gd name="connsiteX412" fmla="*/ 2345453 w 4817889"/>
              <a:gd name="connsiteY412" fmla="*/ 2739110 h 3867790"/>
              <a:gd name="connsiteX413" fmla="*/ 2345769 w 4817889"/>
              <a:gd name="connsiteY413" fmla="*/ 2738427 h 3867790"/>
              <a:gd name="connsiteX414" fmla="*/ 870192 w 4817889"/>
              <a:gd name="connsiteY414" fmla="*/ 2737711 h 3867790"/>
              <a:gd name="connsiteX415" fmla="*/ 869999 w 4817889"/>
              <a:gd name="connsiteY415" fmla="*/ 2738102 h 3867790"/>
              <a:gd name="connsiteX416" fmla="*/ 870186 w 4817889"/>
              <a:gd name="connsiteY416" fmla="*/ 2738285 h 3867790"/>
              <a:gd name="connsiteX417" fmla="*/ 3702802 w 4817889"/>
              <a:gd name="connsiteY417" fmla="*/ 2726229 h 3867790"/>
              <a:gd name="connsiteX418" fmla="*/ 3702785 w 4817889"/>
              <a:gd name="connsiteY418" fmla="*/ 2726454 h 3867790"/>
              <a:gd name="connsiteX419" fmla="*/ 3703302 w 4817889"/>
              <a:gd name="connsiteY419" fmla="*/ 2726699 h 3867790"/>
              <a:gd name="connsiteX420" fmla="*/ 3702932 w 4817889"/>
              <a:gd name="connsiteY420" fmla="*/ 2726326 h 3867790"/>
              <a:gd name="connsiteX421" fmla="*/ 3437365 w 4817889"/>
              <a:gd name="connsiteY421" fmla="*/ 2723535 h 3867790"/>
              <a:gd name="connsiteX422" fmla="*/ 3437819 w 4817889"/>
              <a:gd name="connsiteY422" fmla="*/ 2724765 h 3867790"/>
              <a:gd name="connsiteX423" fmla="*/ 3438550 w 4817889"/>
              <a:gd name="connsiteY423" fmla="*/ 2731685 h 3867790"/>
              <a:gd name="connsiteX424" fmla="*/ 3454321 w 4817889"/>
              <a:gd name="connsiteY424" fmla="*/ 2727984 h 3867790"/>
              <a:gd name="connsiteX425" fmla="*/ 1498697 w 4817889"/>
              <a:gd name="connsiteY425" fmla="*/ 2702675 h 3867790"/>
              <a:gd name="connsiteX426" fmla="*/ 1498233 w 4817889"/>
              <a:gd name="connsiteY426" fmla="*/ 2703024 h 3867790"/>
              <a:gd name="connsiteX427" fmla="*/ 1498759 w 4817889"/>
              <a:gd name="connsiteY427" fmla="*/ 2703032 h 3867790"/>
              <a:gd name="connsiteX428" fmla="*/ 1976736 w 4817889"/>
              <a:gd name="connsiteY428" fmla="*/ 2698322 h 3867790"/>
              <a:gd name="connsiteX429" fmla="*/ 1975462 w 4817889"/>
              <a:gd name="connsiteY429" fmla="*/ 2699092 h 3867790"/>
              <a:gd name="connsiteX430" fmla="*/ 1977843 w 4817889"/>
              <a:gd name="connsiteY430" fmla="*/ 2699251 h 3867790"/>
              <a:gd name="connsiteX431" fmla="*/ 1977592 w 4817889"/>
              <a:gd name="connsiteY431" fmla="*/ 2698902 h 3867790"/>
              <a:gd name="connsiteX432" fmla="*/ 1976762 w 4817889"/>
              <a:gd name="connsiteY432" fmla="*/ 2698428 h 3867790"/>
              <a:gd name="connsiteX433" fmla="*/ 817377 w 4817889"/>
              <a:gd name="connsiteY433" fmla="*/ 2689463 h 3867790"/>
              <a:gd name="connsiteX434" fmla="*/ 816728 w 4817889"/>
              <a:gd name="connsiteY434" fmla="*/ 2690750 h 3867790"/>
              <a:gd name="connsiteX435" fmla="*/ 817377 w 4817889"/>
              <a:gd name="connsiteY435" fmla="*/ 2690952 h 3867790"/>
              <a:gd name="connsiteX436" fmla="*/ 4298968 w 4817889"/>
              <a:gd name="connsiteY436" fmla="*/ 2679308 h 3867790"/>
              <a:gd name="connsiteX437" fmla="*/ 4298968 w 4817889"/>
              <a:gd name="connsiteY437" fmla="*/ 2679705 h 3867790"/>
              <a:gd name="connsiteX438" fmla="*/ 4299269 w 4817889"/>
              <a:gd name="connsiteY438" fmla="*/ 2679345 h 3867790"/>
              <a:gd name="connsiteX439" fmla="*/ 1986513 w 4817889"/>
              <a:gd name="connsiteY439" fmla="*/ 2674191 h 3867790"/>
              <a:gd name="connsiteX440" fmla="*/ 1986363 w 4817889"/>
              <a:gd name="connsiteY440" fmla="*/ 2674211 h 3867790"/>
              <a:gd name="connsiteX441" fmla="*/ 1986419 w 4817889"/>
              <a:gd name="connsiteY441" fmla="*/ 2674349 h 3867790"/>
              <a:gd name="connsiteX442" fmla="*/ 3129793 w 4817889"/>
              <a:gd name="connsiteY442" fmla="*/ 2670610 h 3867790"/>
              <a:gd name="connsiteX443" fmla="*/ 3131468 w 4817889"/>
              <a:gd name="connsiteY443" fmla="*/ 2672423 h 3867790"/>
              <a:gd name="connsiteX444" fmla="*/ 3132636 w 4817889"/>
              <a:gd name="connsiteY444" fmla="*/ 2672612 h 3867790"/>
              <a:gd name="connsiteX445" fmla="*/ 4253710 w 4817889"/>
              <a:gd name="connsiteY445" fmla="*/ 2597596 h 3867790"/>
              <a:gd name="connsiteX446" fmla="*/ 4253489 w 4817889"/>
              <a:gd name="connsiteY446" fmla="*/ 2597708 h 3867790"/>
              <a:gd name="connsiteX447" fmla="*/ 4253610 w 4817889"/>
              <a:gd name="connsiteY447" fmla="*/ 2598113 h 3867790"/>
              <a:gd name="connsiteX448" fmla="*/ 2140451 w 4817889"/>
              <a:gd name="connsiteY448" fmla="*/ 2597544 h 3867790"/>
              <a:gd name="connsiteX449" fmla="*/ 2140795 w 4817889"/>
              <a:gd name="connsiteY449" fmla="*/ 2598060 h 3867790"/>
              <a:gd name="connsiteX450" fmla="*/ 2141925 w 4817889"/>
              <a:gd name="connsiteY450" fmla="*/ 2597693 h 3867790"/>
              <a:gd name="connsiteX451" fmla="*/ 4493170 w 4817889"/>
              <a:gd name="connsiteY451" fmla="*/ 2596800 h 3867790"/>
              <a:gd name="connsiteX452" fmla="*/ 4493213 w 4817889"/>
              <a:gd name="connsiteY452" fmla="*/ 2597211 h 3867790"/>
              <a:gd name="connsiteX453" fmla="*/ 4491500 w 4817889"/>
              <a:gd name="connsiteY453" fmla="*/ 2598882 h 3867790"/>
              <a:gd name="connsiteX454" fmla="*/ 4491183 w 4817889"/>
              <a:gd name="connsiteY454" fmla="*/ 2598984 h 3867790"/>
              <a:gd name="connsiteX455" fmla="*/ 4491357 w 4817889"/>
              <a:gd name="connsiteY455" fmla="*/ 2599061 h 3867790"/>
              <a:gd name="connsiteX456" fmla="*/ 4491366 w 4817889"/>
              <a:gd name="connsiteY456" fmla="*/ 2599116 h 3867790"/>
              <a:gd name="connsiteX457" fmla="*/ 4493665 w 4817889"/>
              <a:gd name="connsiteY457" fmla="*/ 2597592 h 3867790"/>
              <a:gd name="connsiteX458" fmla="*/ 4493505 w 4817889"/>
              <a:gd name="connsiteY458" fmla="*/ 2597467 h 3867790"/>
              <a:gd name="connsiteX459" fmla="*/ 1864707 w 4817889"/>
              <a:gd name="connsiteY459" fmla="*/ 2592335 h 3867790"/>
              <a:gd name="connsiteX460" fmla="*/ 1864557 w 4817889"/>
              <a:gd name="connsiteY460" fmla="*/ 2592502 h 3867790"/>
              <a:gd name="connsiteX461" fmla="*/ 1865030 w 4817889"/>
              <a:gd name="connsiteY461" fmla="*/ 2592534 h 3867790"/>
              <a:gd name="connsiteX462" fmla="*/ 1865344 w 4817889"/>
              <a:gd name="connsiteY462" fmla="*/ 2592468 h 3867790"/>
              <a:gd name="connsiteX463" fmla="*/ 2409270 w 4817889"/>
              <a:gd name="connsiteY463" fmla="*/ 2580247 h 3867790"/>
              <a:gd name="connsiteX464" fmla="*/ 2408804 w 4817889"/>
              <a:gd name="connsiteY464" fmla="*/ 2580297 h 3867790"/>
              <a:gd name="connsiteX465" fmla="*/ 2408801 w 4817889"/>
              <a:gd name="connsiteY465" fmla="*/ 2580501 h 3867790"/>
              <a:gd name="connsiteX466" fmla="*/ 2409838 w 4817889"/>
              <a:gd name="connsiteY466" fmla="*/ 2581343 h 3867790"/>
              <a:gd name="connsiteX467" fmla="*/ 982149 w 4817889"/>
              <a:gd name="connsiteY467" fmla="*/ 2575154 h 3867790"/>
              <a:gd name="connsiteX468" fmla="*/ 982411 w 4817889"/>
              <a:gd name="connsiteY468" fmla="*/ 2575606 h 3867790"/>
              <a:gd name="connsiteX469" fmla="*/ 982466 w 4817889"/>
              <a:gd name="connsiteY469" fmla="*/ 2575445 h 3867790"/>
              <a:gd name="connsiteX470" fmla="*/ 3337481 w 4817889"/>
              <a:gd name="connsiteY470" fmla="*/ 2553551 h 3867790"/>
              <a:gd name="connsiteX471" fmla="*/ 3340586 w 4817889"/>
              <a:gd name="connsiteY471" fmla="*/ 2555662 h 3867790"/>
              <a:gd name="connsiteX472" fmla="*/ 3341899 w 4817889"/>
              <a:gd name="connsiteY472" fmla="*/ 2555620 h 3867790"/>
              <a:gd name="connsiteX473" fmla="*/ 4152673 w 4817889"/>
              <a:gd name="connsiteY473" fmla="*/ 2545678 h 3867790"/>
              <a:gd name="connsiteX474" fmla="*/ 4152509 w 4817889"/>
              <a:gd name="connsiteY474" fmla="*/ 2545841 h 3867790"/>
              <a:gd name="connsiteX475" fmla="*/ 4152919 w 4817889"/>
              <a:gd name="connsiteY475" fmla="*/ 2546158 h 3867790"/>
              <a:gd name="connsiteX476" fmla="*/ 4152919 w 4817889"/>
              <a:gd name="connsiteY476" fmla="*/ 2546035 h 3867790"/>
              <a:gd name="connsiteX477" fmla="*/ 2633020 w 4817889"/>
              <a:gd name="connsiteY477" fmla="*/ 2509229 h 3867790"/>
              <a:gd name="connsiteX478" fmla="*/ 2634906 w 4817889"/>
              <a:gd name="connsiteY478" fmla="*/ 2512993 h 3867790"/>
              <a:gd name="connsiteX479" fmla="*/ 2641867 w 4817889"/>
              <a:gd name="connsiteY479" fmla="*/ 2515229 h 3867790"/>
              <a:gd name="connsiteX480" fmla="*/ 2642092 w 4817889"/>
              <a:gd name="connsiteY480" fmla="*/ 2514774 h 3867790"/>
              <a:gd name="connsiteX481" fmla="*/ 2257568 w 4817889"/>
              <a:gd name="connsiteY481" fmla="*/ 2498233 h 3867790"/>
              <a:gd name="connsiteX482" fmla="*/ 2256521 w 4817889"/>
              <a:gd name="connsiteY482" fmla="*/ 2498556 h 3867790"/>
              <a:gd name="connsiteX483" fmla="*/ 2257425 w 4817889"/>
              <a:gd name="connsiteY483" fmla="*/ 2498886 h 3867790"/>
              <a:gd name="connsiteX484" fmla="*/ 2257749 w 4817889"/>
              <a:gd name="connsiteY484" fmla="*/ 2498935 h 3867790"/>
              <a:gd name="connsiteX485" fmla="*/ 1635122 w 4817889"/>
              <a:gd name="connsiteY485" fmla="*/ 2492047 h 3867790"/>
              <a:gd name="connsiteX486" fmla="*/ 1635028 w 4817889"/>
              <a:gd name="connsiteY486" fmla="*/ 2492132 h 3867790"/>
              <a:gd name="connsiteX487" fmla="*/ 1635184 w 4817889"/>
              <a:gd name="connsiteY487" fmla="*/ 2492159 h 3867790"/>
              <a:gd name="connsiteX488" fmla="*/ 887035 w 4817889"/>
              <a:gd name="connsiteY488" fmla="*/ 2480066 h 3867790"/>
              <a:gd name="connsiteX489" fmla="*/ 886978 w 4817889"/>
              <a:gd name="connsiteY489" fmla="*/ 2480092 h 3867790"/>
              <a:gd name="connsiteX490" fmla="*/ 886734 w 4817889"/>
              <a:gd name="connsiteY490" fmla="*/ 2480410 h 3867790"/>
              <a:gd name="connsiteX491" fmla="*/ 887191 w 4817889"/>
              <a:gd name="connsiteY491" fmla="*/ 2480606 h 3867790"/>
              <a:gd name="connsiteX492" fmla="*/ 887168 w 4817889"/>
              <a:gd name="connsiteY492" fmla="*/ 2480511 h 3867790"/>
              <a:gd name="connsiteX493" fmla="*/ 4082543 w 4817889"/>
              <a:gd name="connsiteY493" fmla="*/ 2478922 h 3867790"/>
              <a:gd name="connsiteX494" fmla="*/ 4083135 w 4817889"/>
              <a:gd name="connsiteY494" fmla="*/ 2479994 h 3867790"/>
              <a:gd name="connsiteX495" fmla="*/ 4083389 w 4817889"/>
              <a:gd name="connsiteY495" fmla="*/ 2479930 h 3867790"/>
              <a:gd name="connsiteX496" fmla="*/ 3613631 w 4817889"/>
              <a:gd name="connsiteY496" fmla="*/ 2476298 h 3867790"/>
              <a:gd name="connsiteX497" fmla="*/ 3612699 w 4817889"/>
              <a:gd name="connsiteY497" fmla="*/ 2476576 h 3867790"/>
              <a:gd name="connsiteX498" fmla="*/ 3613692 w 4817889"/>
              <a:gd name="connsiteY498" fmla="*/ 2477669 h 3867790"/>
              <a:gd name="connsiteX499" fmla="*/ 2338444 w 4817889"/>
              <a:gd name="connsiteY499" fmla="*/ 2463219 h 3867790"/>
              <a:gd name="connsiteX500" fmla="*/ 2337345 w 4817889"/>
              <a:gd name="connsiteY500" fmla="*/ 2463523 h 3867790"/>
              <a:gd name="connsiteX501" fmla="*/ 2338538 w 4817889"/>
              <a:gd name="connsiteY501" fmla="*/ 2463289 h 3867790"/>
              <a:gd name="connsiteX502" fmla="*/ 4364548 w 4817889"/>
              <a:gd name="connsiteY502" fmla="*/ 2451142 h 3867790"/>
              <a:gd name="connsiteX503" fmla="*/ 4364219 w 4817889"/>
              <a:gd name="connsiteY503" fmla="*/ 2451396 h 3867790"/>
              <a:gd name="connsiteX504" fmla="*/ 4364312 w 4817889"/>
              <a:gd name="connsiteY504" fmla="*/ 2451524 h 3867790"/>
              <a:gd name="connsiteX505" fmla="*/ 1016241 w 4817889"/>
              <a:gd name="connsiteY505" fmla="*/ 2435310 h 3867790"/>
              <a:gd name="connsiteX506" fmla="*/ 1016457 w 4817889"/>
              <a:gd name="connsiteY506" fmla="*/ 2436247 h 3867790"/>
              <a:gd name="connsiteX507" fmla="*/ 1018128 w 4817889"/>
              <a:gd name="connsiteY507" fmla="*/ 2435993 h 3867790"/>
              <a:gd name="connsiteX508" fmla="*/ 2472995 w 4817889"/>
              <a:gd name="connsiteY508" fmla="*/ 2434536 h 3867790"/>
              <a:gd name="connsiteX509" fmla="*/ 2472718 w 4817889"/>
              <a:gd name="connsiteY509" fmla="*/ 2434766 h 3867790"/>
              <a:gd name="connsiteX510" fmla="*/ 2473200 w 4817889"/>
              <a:gd name="connsiteY510" fmla="*/ 2434820 h 3867790"/>
              <a:gd name="connsiteX511" fmla="*/ 2473247 w 4817889"/>
              <a:gd name="connsiteY511" fmla="*/ 2434734 h 3867790"/>
              <a:gd name="connsiteX512" fmla="*/ 939857 w 4817889"/>
              <a:gd name="connsiteY512" fmla="*/ 2415624 h 3867790"/>
              <a:gd name="connsiteX513" fmla="*/ 939604 w 4817889"/>
              <a:gd name="connsiteY513" fmla="*/ 2416495 h 3867790"/>
              <a:gd name="connsiteX514" fmla="*/ 939922 w 4817889"/>
              <a:gd name="connsiteY514" fmla="*/ 2416092 h 3867790"/>
              <a:gd name="connsiteX515" fmla="*/ 941029 w 4817889"/>
              <a:gd name="connsiteY515" fmla="*/ 2415801 h 3867790"/>
              <a:gd name="connsiteX516" fmla="*/ 2127949 w 4817889"/>
              <a:gd name="connsiteY516" fmla="*/ 2402906 h 3867790"/>
              <a:gd name="connsiteX517" fmla="*/ 2127704 w 4817889"/>
              <a:gd name="connsiteY517" fmla="*/ 2403605 h 3867790"/>
              <a:gd name="connsiteX518" fmla="*/ 2128461 w 4817889"/>
              <a:gd name="connsiteY518" fmla="*/ 2403707 h 3867790"/>
              <a:gd name="connsiteX519" fmla="*/ 2128597 w 4817889"/>
              <a:gd name="connsiteY519" fmla="*/ 2403770 h 3867790"/>
              <a:gd name="connsiteX520" fmla="*/ 2128504 w 4817889"/>
              <a:gd name="connsiteY520" fmla="*/ 2403668 h 3867790"/>
              <a:gd name="connsiteX521" fmla="*/ 4183336 w 4817889"/>
              <a:gd name="connsiteY521" fmla="*/ 2386935 h 3867790"/>
              <a:gd name="connsiteX522" fmla="*/ 4183403 w 4817889"/>
              <a:gd name="connsiteY522" fmla="*/ 2387297 h 3867790"/>
              <a:gd name="connsiteX523" fmla="*/ 4183248 w 4817889"/>
              <a:gd name="connsiteY523" fmla="*/ 2387467 h 3867790"/>
              <a:gd name="connsiteX524" fmla="*/ 4183583 w 4817889"/>
              <a:gd name="connsiteY524" fmla="*/ 2387705 h 3867790"/>
              <a:gd name="connsiteX525" fmla="*/ 4183538 w 4817889"/>
              <a:gd name="connsiteY525" fmla="*/ 2387196 h 3867790"/>
              <a:gd name="connsiteX526" fmla="*/ 2336191 w 4817889"/>
              <a:gd name="connsiteY526" fmla="*/ 2386556 h 3867790"/>
              <a:gd name="connsiteX527" fmla="*/ 2338266 w 4817889"/>
              <a:gd name="connsiteY527" fmla="*/ 2390699 h 3867790"/>
              <a:gd name="connsiteX528" fmla="*/ 2345921 w 4817889"/>
              <a:gd name="connsiteY528" fmla="*/ 2390698 h 3867790"/>
              <a:gd name="connsiteX529" fmla="*/ 2346757 w 4817889"/>
              <a:gd name="connsiteY529" fmla="*/ 2390813 h 3867790"/>
              <a:gd name="connsiteX530" fmla="*/ 2338302 w 4817889"/>
              <a:gd name="connsiteY530" fmla="*/ 2387622 h 3867790"/>
              <a:gd name="connsiteX531" fmla="*/ 2058708 w 4817889"/>
              <a:gd name="connsiteY531" fmla="*/ 2374786 h 3867790"/>
              <a:gd name="connsiteX532" fmla="*/ 2059223 w 4817889"/>
              <a:gd name="connsiteY532" fmla="*/ 2375092 h 3867790"/>
              <a:gd name="connsiteX533" fmla="*/ 2059983 w 4817889"/>
              <a:gd name="connsiteY533" fmla="*/ 2374786 h 3867790"/>
              <a:gd name="connsiteX534" fmla="*/ 2057556 w 4817889"/>
              <a:gd name="connsiteY534" fmla="*/ 2374230 h 3867790"/>
              <a:gd name="connsiteX535" fmla="*/ 2057276 w 4817889"/>
              <a:gd name="connsiteY535" fmla="*/ 2374786 h 3867790"/>
              <a:gd name="connsiteX536" fmla="*/ 2058291 w 4817889"/>
              <a:gd name="connsiteY536" fmla="*/ 2374786 h 3867790"/>
              <a:gd name="connsiteX537" fmla="*/ 3894233 w 4817889"/>
              <a:gd name="connsiteY537" fmla="*/ 2369506 h 3867790"/>
              <a:gd name="connsiteX538" fmla="*/ 3894333 w 4817889"/>
              <a:gd name="connsiteY538" fmla="*/ 2370741 h 3867790"/>
              <a:gd name="connsiteX539" fmla="*/ 3895198 w 4817889"/>
              <a:gd name="connsiteY539" fmla="*/ 2371004 h 3867790"/>
              <a:gd name="connsiteX540" fmla="*/ 4598396 w 4817889"/>
              <a:gd name="connsiteY540" fmla="*/ 2351315 h 3867790"/>
              <a:gd name="connsiteX541" fmla="*/ 4598661 w 4817889"/>
              <a:gd name="connsiteY541" fmla="*/ 2351617 h 3867790"/>
              <a:gd name="connsiteX542" fmla="*/ 4598563 w 4817889"/>
              <a:gd name="connsiteY542" fmla="*/ 2352426 h 3867790"/>
              <a:gd name="connsiteX543" fmla="*/ 4600170 w 4817889"/>
              <a:gd name="connsiteY543" fmla="*/ 2353274 h 3867790"/>
              <a:gd name="connsiteX544" fmla="*/ 4598555 w 4817889"/>
              <a:gd name="connsiteY544" fmla="*/ 2351348 h 3867790"/>
              <a:gd name="connsiteX545" fmla="*/ 2853848 w 4817889"/>
              <a:gd name="connsiteY545" fmla="*/ 2344542 h 3867790"/>
              <a:gd name="connsiteX546" fmla="*/ 2852807 w 4817889"/>
              <a:gd name="connsiteY546" fmla="*/ 2344582 h 3867790"/>
              <a:gd name="connsiteX547" fmla="*/ 2855791 w 4817889"/>
              <a:gd name="connsiteY547" fmla="*/ 2345731 h 3867790"/>
              <a:gd name="connsiteX548" fmla="*/ 2855719 w 4817889"/>
              <a:gd name="connsiteY548" fmla="*/ 2345643 h 3867790"/>
              <a:gd name="connsiteX549" fmla="*/ 717099 w 4817889"/>
              <a:gd name="connsiteY549" fmla="*/ 2339084 h 3867790"/>
              <a:gd name="connsiteX550" fmla="*/ 716486 w 4817889"/>
              <a:gd name="connsiteY550" fmla="*/ 2339286 h 3867790"/>
              <a:gd name="connsiteX551" fmla="*/ 717822 w 4817889"/>
              <a:gd name="connsiteY551" fmla="*/ 2339286 h 3867790"/>
              <a:gd name="connsiteX552" fmla="*/ 718101 w 4817889"/>
              <a:gd name="connsiteY552" fmla="*/ 2339084 h 3867790"/>
              <a:gd name="connsiteX553" fmla="*/ 3003211 w 4817889"/>
              <a:gd name="connsiteY553" fmla="*/ 2336277 h 3867790"/>
              <a:gd name="connsiteX554" fmla="*/ 3008575 w 4817889"/>
              <a:gd name="connsiteY554" fmla="*/ 2342436 h 3867790"/>
              <a:gd name="connsiteX555" fmla="*/ 3012106 w 4817889"/>
              <a:gd name="connsiteY555" fmla="*/ 2343917 h 3867790"/>
              <a:gd name="connsiteX556" fmla="*/ 2789208 w 4817889"/>
              <a:gd name="connsiteY556" fmla="*/ 2334436 h 3867790"/>
              <a:gd name="connsiteX557" fmla="*/ 2789422 w 4817889"/>
              <a:gd name="connsiteY557" fmla="*/ 2334637 h 3867790"/>
              <a:gd name="connsiteX558" fmla="*/ 2789435 w 4817889"/>
              <a:gd name="connsiteY558" fmla="*/ 2334669 h 3867790"/>
              <a:gd name="connsiteX559" fmla="*/ 2789924 w 4817889"/>
              <a:gd name="connsiteY559" fmla="*/ 2334713 h 3867790"/>
              <a:gd name="connsiteX560" fmla="*/ 2789535 w 4817889"/>
              <a:gd name="connsiteY560" fmla="*/ 2334501 h 3867790"/>
              <a:gd name="connsiteX561" fmla="*/ 4170485 w 4817889"/>
              <a:gd name="connsiteY561" fmla="*/ 2324044 h 3867790"/>
              <a:gd name="connsiteX562" fmla="*/ 4170421 w 4817889"/>
              <a:gd name="connsiteY562" fmla="*/ 2324052 h 3867790"/>
              <a:gd name="connsiteX563" fmla="*/ 4170057 w 4817889"/>
              <a:gd name="connsiteY563" fmla="*/ 2324120 h 3867790"/>
              <a:gd name="connsiteX564" fmla="*/ 4170702 w 4817889"/>
              <a:gd name="connsiteY564" fmla="*/ 2324539 h 3867790"/>
              <a:gd name="connsiteX565" fmla="*/ 640005 w 4817889"/>
              <a:gd name="connsiteY565" fmla="*/ 2318038 h 3867790"/>
              <a:gd name="connsiteX566" fmla="*/ 639825 w 4817889"/>
              <a:gd name="connsiteY566" fmla="*/ 2318354 h 3867790"/>
              <a:gd name="connsiteX567" fmla="*/ 640112 w 4817889"/>
              <a:gd name="connsiteY567" fmla="*/ 2318069 h 3867790"/>
              <a:gd name="connsiteX568" fmla="*/ 4083480 w 4817889"/>
              <a:gd name="connsiteY568" fmla="*/ 2317410 h 3867790"/>
              <a:gd name="connsiteX569" fmla="*/ 4083301 w 4817889"/>
              <a:gd name="connsiteY569" fmla="*/ 2317514 h 3867790"/>
              <a:gd name="connsiteX570" fmla="*/ 4083097 w 4817889"/>
              <a:gd name="connsiteY570" fmla="*/ 2318732 h 3867790"/>
              <a:gd name="connsiteX571" fmla="*/ 4084548 w 4817889"/>
              <a:gd name="connsiteY571" fmla="*/ 2317486 h 3867790"/>
              <a:gd name="connsiteX572" fmla="*/ 4058075 w 4817889"/>
              <a:gd name="connsiteY572" fmla="*/ 2307020 h 3867790"/>
              <a:gd name="connsiteX573" fmla="*/ 4056160 w 4817889"/>
              <a:gd name="connsiteY573" fmla="*/ 2309128 h 3867790"/>
              <a:gd name="connsiteX574" fmla="*/ 4053708 w 4817889"/>
              <a:gd name="connsiteY574" fmla="*/ 2312689 h 3867790"/>
              <a:gd name="connsiteX575" fmla="*/ 4054177 w 4817889"/>
              <a:gd name="connsiteY575" fmla="*/ 2312653 h 3867790"/>
              <a:gd name="connsiteX576" fmla="*/ 4054375 w 4817889"/>
              <a:gd name="connsiteY576" fmla="*/ 2312338 h 3867790"/>
              <a:gd name="connsiteX577" fmla="*/ 4061519 w 4817889"/>
              <a:gd name="connsiteY577" fmla="*/ 2308644 h 3867790"/>
              <a:gd name="connsiteX578" fmla="*/ 3539098 w 4817889"/>
              <a:gd name="connsiteY578" fmla="*/ 2293185 h 3867790"/>
              <a:gd name="connsiteX579" fmla="*/ 3539114 w 4817889"/>
              <a:gd name="connsiteY579" fmla="*/ 2293254 h 3867790"/>
              <a:gd name="connsiteX580" fmla="*/ 3539216 w 4817889"/>
              <a:gd name="connsiteY580" fmla="*/ 2293290 h 3867790"/>
              <a:gd name="connsiteX581" fmla="*/ 3316207 w 4817889"/>
              <a:gd name="connsiteY581" fmla="*/ 2257439 h 3867790"/>
              <a:gd name="connsiteX582" fmla="*/ 3316545 w 4817889"/>
              <a:gd name="connsiteY582" fmla="*/ 2257790 h 3867790"/>
              <a:gd name="connsiteX583" fmla="*/ 3316730 w 4817889"/>
              <a:gd name="connsiteY583" fmla="*/ 2258256 h 3867790"/>
              <a:gd name="connsiteX584" fmla="*/ 3316886 w 4817889"/>
              <a:gd name="connsiteY584" fmla="*/ 2257825 h 3867790"/>
              <a:gd name="connsiteX585" fmla="*/ 3316905 w 4817889"/>
              <a:gd name="connsiteY585" fmla="*/ 2257818 h 3867790"/>
              <a:gd name="connsiteX586" fmla="*/ 3316496 w 4817889"/>
              <a:gd name="connsiteY586" fmla="*/ 2257570 h 3867790"/>
              <a:gd name="connsiteX587" fmla="*/ 4503945 w 4817889"/>
              <a:gd name="connsiteY587" fmla="*/ 2253146 h 3867790"/>
              <a:gd name="connsiteX588" fmla="*/ 4503933 w 4817889"/>
              <a:gd name="connsiteY588" fmla="*/ 2253148 h 3867790"/>
              <a:gd name="connsiteX589" fmla="*/ 4503959 w 4817889"/>
              <a:gd name="connsiteY589" fmla="*/ 2253168 h 3867790"/>
              <a:gd name="connsiteX590" fmla="*/ 3936961 w 4817889"/>
              <a:gd name="connsiteY590" fmla="*/ 2240769 h 3867790"/>
              <a:gd name="connsiteX591" fmla="*/ 3936924 w 4817889"/>
              <a:gd name="connsiteY591" fmla="*/ 2240784 h 3867790"/>
              <a:gd name="connsiteX592" fmla="*/ 3936986 w 4817889"/>
              <a:gd name="connsiteY592" fmla="*/ 2240779 h 3867790"/>
              <a:gd name="connsiteX593" fmla="*/ 2366049 w 4817889"/>
              <a:gd name="connsiteY593" fmla="*/ 2239778 h 3867790"/>
              <a:gd name="connsiteX594" fmla="*/ 2366386 w 4817889"/>
              <a:gd name="connsiteY594" fmla="*/ 2240085 h 3867790"/>
              <a:gd name="connsiteX595" fmla="*/ 2366490 w 4817889"/>
              <a:gd name="connsiteY595" fmla="*/ 2240001 h 3867790"/>
              <a:gd name="connsiteX596" fmla="*/ 3293485 w 4817889"/>
              <a:gd name="connsiteY596" fmla="*/ 2235604 h 3867790"/>
              <a:gd name="connsiteX597" fmla="*/ 3292999 w 4817889"/>
              <a:gd name="connsiteY597" fmla="*/ 2235934 h 3867790"/>
              <a:gd name="connsiteX598" fmla="*/ 3294022 w 4817889"/>
              <a:gd name="connsiteY598" fmla="*/ 2236783 h 3867790"/>
              <a:gd name="connsiteX599" fmla="*/ 1045081 w 4817889"/>
              <a:gd name="connsiteY599" fmla="*/ 2223483 h 3867790"/>
              <a:gd name="connsiteX600" fmla="*/ 1045066 w 4817889"/>
              <a:gd name="connsiteY600" fmla="*/ 2223539 h 3867790"/>
              <a:gd name="connsiteX601" fmla="*/ 1039875 w 4817889"/>
              <a:gd name="connsiteY601" fmla="*/ 2223539 h 3867790"/>
              <a:gd name="connsiteX602" fmla="*/ 1039838 w 4817889"/>
              <a:gd name="connsiteY602" fmla="*/ 2223539 h 3867790"/>
              <a:gd name="connsiteX603" fmla="*/ 1040156 w 4817889"/>
              <a:gd name="connsiteY603" fmla="*/ 2224328 h 3867790"/>
              <a:gd name="connsiteX604" fmla="*/ 1045194 w 4817889"/>
              <a:gd name="connsiteY604" fmla="*/ 2224328 h 3867790"/>
              <a:gd name="connsiteX605" fmla="*/ 1045778 w 4817889"/>
              <a:gd name="connsiteY605" fmla="*/ 2224328 h 3867790"/>
              <a:gd name="connsiteX606" fmla="*/ 1046006 w 4817889"/>
              <a:gd name="connsiteY606" fmla="*/ 2223903 h 3867790"/>
              <a:gd name="connsiteX607" fmla="*/ 1045111 w 4817889"/>
              <a:gd name="connsiteY607" fmla="*/ 2223903 h 3867790"/>
              <a:gd name="connsiteX608" fmla="*/ 994932 w 4817889"/>
              <a:gd name="connsiteY608" fmla="*/ 2218277 h 3867790"/>
              <a:gd name="connsiteX609" fmla="*/ 993970 w 4817889"/>
              <a:gd name="connsiteY609" fmla="*/ 2219161 h 3867790"/>
              <a:gd name="connsiteX610" fmla="*/ 996025 w 4817889"/>
              <a:gd name="connsiteY610" fmla="*/ 2219029 h 3867790"/>
              <a:gd name="connsiteX611" fmla="*/ 2274583 w 4817889"/>
              <a:gd name="connsiteY611" fmla="*/ 2203769 h 3867790"/>
              <a:gd name="connsiteX612" fmla="*/ 2273928 w 4817889"/>
              <a:gd name="connsiteY612" fmla="*/ 2205336 h 3867790"/>
              <a:gd name="connsiteX613" fmla="*/ 2274229 w 4817889"/>
              <a:gd name="connsiteY613" fmla="*/ 2205395 h 3867790"/>
              <a:gd name="connsiteX614" fmla="*/ 2276134 w 4817889"/>
              <a:gd name="connsiteY614" fmla="*/ 2205630 h 3867790"/>
              <a:gd name="connsiteX615" fmla="*/ 2274817 w 4817889"/>
              <a:gd name="connsiteY615" fmla="*/ 2205101 h 3867790"/>
              <a:gd name="connsiteX616" fmla="*/ 879416 w 4817889"/>
              <a:gd name="connsiteY616" fmla="*/ 2201300 h 3867790"/>
              <a:gd name="connsiteX617" fmla="*/ 878780 w 4817889"/>
              <a:gd name="connsiteY617" fmla="*/ 2202238 h 3867790"/>
              <a:gd name="connsiteX618" fmla="*/ 878780 w 4817889"/>
              <a:gd name="connsiteY618" fmla="*/ 2203141 h 3867790"/>
              <a:gd name="connsiteX619" fmla="*/ 879719 w 4817889"/>
              <a:gd name="connsiteY619" fmla="*/ 2202083 h 3867790"/>
              <a:gd name="connsiteX620" fmla="*/ 1125121 w 4817889"/>
              <a:gd name="connsiteY620" fmla="*/ 2200321 h 3867790"/>
              <a:gd name="connsiteX621" fmla="*/ 1122857 w 4817889"/>
              <a:gd name="connsiteY621" fmla="*/ 2200821 h 3867790"/>
              <a:gd name="connsiteX622" fmla="*/ 1125822 w 4817889"/>
              <a:gd name="connsiteY622" fmla="*/ 2201557 h 3867790"/>
              <a:gd name="connsiteX623" fmla="*/ 1126397 w 4817889"/>
              <a:gd name="connsiteY623" fmla="*/ 2201174 h 3867790"/>
              <a:gd name="connsiteX624" fmla="*/ 1125121 w 4817889"/>
              <a:gd name="connsiteY624" fmla="*/ 2200321 h 3867790"/>
              <a:gd name="connsiteX625" fmla="*/ 4334663 w 4817889"/>
              <a:gd name="connsiteY625" fmla="*/ 2199876 h 3867790"/>
              <a:gd name="connsiteX626" fmla="*/ 4335212 w 4817889"/>
              <a:gd name="connsiteY626" fmla="*/ 2200553 h 3867790"/>
              <a:gd name="connsiteX627" fmla="*/ 4336694 w 4817889"/>
              <a:gd name="connsiteY627" fmla="*/ 2203032 h 3867790"/>
              <a:gd name="connsiteX628" fmla="*/ 4337356 w 4817889"/>
              <a:gd name="connsiteY628" fmla="*/ 2200816 h 3867790"/>
              <a:gd name="connsiteX629" fmla="*/ 4335201 w 4817889"/>
              <a:gd name="connsiteY629" fmla="*/ 2200143 h 3867790"/>
              <a:gd name="connsiteX630" fmla="*/ 3767220 w 4817889"/>
              <a:gd name="connsiteY630" fmla="*/ 2197446 h 3867790"/>
              <a:gd name="connsiteX631" fmla="*/ 3766498 w 4817889"/>
              <a:gd name="connsiteY631" fmla="*/ 2197926 h 3867790"/>
              <a:gd name="connsiteX632" fmla="*/ 3767220 w 4817889"/>
              <a:gd name="connsiteY632" fmla="*/ 2200087 h 3867790"/>
              <a:gd name="connsiteX633" fmla="*/ 3767220 w 4817889"/>
              <a:gd name="connsiteY633" fmla="*/ 2198392 h 3867790"/>
              <a:gd name="connsiteX634" fmla="*/ 3767980 w 4817889"/>
              <a:gd name="connsiteY634" fmla="*/ 2199876 h 3867790"/>
              <a:gd name="connsiteX635" fmla="*/ 3768563 w 4817889"/>
              <a:gd name="connsiteY635" fmla="*/ 2198708 h 3867790"/>
              <a:gd name="connsiteX636" fmla="*/ 3767220 w 4817889"/>
              <a:gd name="connsiteY636" fmla="*/ 2198392 h 3867790"/>
              <a:gd name="connsiteX637" fmla="*/ 3668523 w 4817889"/>
              <a:gd name="connsiteY637" fmla="*/ 2192800 h 3867790"/>
              <a:gd name="connsiteX638" fmla="*/ 3668422 w 4817889"/>
              <a:gd name="connsiteY638" fmla="*/ 2193103 h 3867790"/>
              <a:gd name="connsiteX639" fmla="*/ 3667274 w 4817889"/>
              <a:gd name="connsiteY639" fmla="*/ 2193818 h 3867790"/>
              <a:gd name="connsiteX640" fmla="*/ 3668302 w 4817889"/>
              <a:gd name="connsiteY640" fmla="*/ 2195158 h 3867790"/>
              <a:gd name="connsiteX641" fmla="*/ 3668422 w 4817889"/>
              <a:gd name="connsiteY641" fmla="*/ 2194799 h 3867790"/>
              <a:gd name="connsiteX642" fmla="*/ 3669058 w 4817889"/>
              <a:gd name="connsiteY642" fmla="*/ 2193531 h 3867790"/>
              <a:gd name="connsiteX643" fmla="*/ 2468534 w 4817889"/>
              <a:gd name="connsiteY643" fmla="*/ 2191819 h 3867790"/>
              <a:gd name="connsiteX644" fmla="*/ 2467555 w 4817889"/>
              <a:gd name="connsiteY644" fmla="*/ 2194453 h 3867790"/>
              <a:gd name="connsiteX645" fmla="*/ 2469493 w 4817889"/>
              <a:gd name="connsiteY645" fmla="*/ 2200842 h 3867790"/>
              <a:gd name="connsiteX646" fmla="*/ 2472824 w 4817889"/>
              <a:gd name="connsiteY646" fmla="*/ 2201421 h 3867790"/>
              <a:gd name="connsiteX647" fmla="*/ 2469794 w 4817889"/>
              <a:gd name="connsiteY647" fmla="*/ 2195431 h 3867790"/>
              <a:gd name="connsiteX648" fmla="*/ 2069923 w 4817889"/>
              <a:gd name="connsiteY648" fmla="*/ 2182737 h 3867790"/>
              <a:gd name="connsiteX649" fmla="*/ 2070023 w 4817889"/>
              <a:gd name="connsiteY649" fmla="*/ 2183036 h 3867790"/>
              <a:gd name="connsiteX650" fmla="*/ 2069525 w 4817889"/>
              <a:gd name="connsiteY650" fmla="*/ 2183555 h 3867790"/>
              <a:gd name="connsiteX651" fmla="*/ 2070422 w 4817889"/>
              <a:gd name="connsiteY651" fmla="*/ 2183245 h 3867790"/>
              <a:gd name="connsiteX652" fmla="*/ 2070763 w 4817889"/>
              <a:gd name="connsiteY652" fmla="*/ 2183716 h 3867790"/>
              <a:gd name="connsiteX653" fmla="*/ 2070512 w 4817889"/>
              <a:gd name="connsiteY653" fmla="*/ 2183141 h 3867790"/>
              <a:gd name="connsiteX654" fmla="*/ 3709038 w 4817889"/>
              <a:gd name="connsiteY654" fmla="*/ 2170888 h 3867790"/>
              <a:gd name="connsiteX655" fmla="*/ 3709249 w 4817889"/>
              <a:gd name="connsiteY655" fmla="*/ 2171053 h 3867790"/>
              <a:gd name="connsiteX656" fmla="*/ 3709525 w 4817889"/>
              <a:gd name="connsiteY656" fmla="*/ 2170921 h 3867790"/>
              <a:gd name="connsiteX657" fmla="*/ 771394 w 4817889"/>
              <a:gd name="connsiteY657" fmla="*/ 2141277 h 3867790"/>
              <a:gd name="connsiteX658" fmla="*/ 770912 w 4817889"/>
              <a:gd name="connsiteY658" fmla="*/ 2141666 h 3867790"/>
              <a:gd name="connsiteX659" fmla="*/ 770962 w 4817889"/>
              <a:gd name="connsiteY659" fmla="*/ 2142449 h 3867790"/>
              <a:gd name="connsiteX660" fmla="*/ 2320579 w 4817889"/>
              <a:gd name="connsiteY660" fmla="*/ 2134972 h 3867790"/>
              <a:gd name="connsiteX661" fmla="*/ 2321448 w 4817889"/>
              <a:gd name="connsiteY661" fmla="*/ 2137735 h 3867790"/>
              <a:gd name="connsiteX662" fmla="*/ 2327068 w 4817889"/>
              <a:gd name="connsiteY662" fmla="*/ 2137524 h 3867790"/>
              <a:gd name="connsiteX663" fmla="*/ 3794821 w 4817889"/>
              <a:gd name="connsiteY663" fmla="*/ 2120084 h 3867790"/>
              <a:gd name="connsiteX664" fmla="*/ 3796779 w 4817889"/>
              <a:gd name="connsiteY664" fmla="*/ 2122788 h 3867790"/>
              <a:gd name="connsiteX665" fmla="*/ 3800807 w 4817889"/>
              <a:gd name="connsiteY665" fmla="*/ 2125074 h 3867790"/>
              <a:gd name="connsiteX666" fmla="*/ 3799905 w 4817889"/>
              <a:gd name="connsiteY666" fmla="*/ 2124223 h 3867790"/>
              <a:gd name="connsiteX667" fmla="*/ 2321808 w 4817889"/>
              <a:gd name="connsiteY667" fmla="*/ 2118389 h 3867790"/>
              <a:gd name="connsiteX668" fmla="*/ 2321808 w 4817889"/>
              <a:gd name="connsiteY668" fmla="*/ 2118433 h 3867790"/>
              <a:gd name="connsiteX669" fmla="*/ 2319261 w 4817889"/>
              <a:gd name="connsiteY669" fmla="*/ 2118517 h 3867790"/>
              <a:gd name="connsiteX670" fmla="*/ 2321961 w 4817889"/>
              <a:gd name="connsiteY670" fmla="*/ 2118930 h 3867790"/>
              <a:gd name="connsiteX671" fmla="*/ 2322248 w 4817889"/>
              <a:gd name="connsiteY671" fmla="*/ 2118628 h 3867790"/>
              <a:gd name="connsiteX672" fmla="*/ 2321878 w 4817889"/>
              <a:gd name="connsiteY672" fmla="*/ 2118501 h 3867790"/>
              <a:gd name="connsiteX673" fmla="*/ 3411912 w 4817889"/>
              <a:gd name="connsiteY673" fmla="*/ 2106535 h 3867790"/>
              <a:gd name="connsiteX674" fmla="*/ 3411930 w 4817889"/>
              <a:gd name="connsiteY674" fmla="*/ 2106810 h 3867790"/>
              <a:gd name="connsiteX675" fmla="*/ 3412288 w 4817889"/>
              <a:gd name="connsiteY675" fmla="*/ 2106840 h 3867790"/>
              <a:gd name="connsiteX676" fmla="*/ 3593357 w 4817889"/>
              <a:gd name="connsiteY676" fmla="*/ 2106209 h 3867790"/>
              <a:gd name="connsiteX677" fmla="*/ 3586605 w 4817889"/>
              <a:gd name="connsiteY677" fmla="*/ 2109335 h 3867790"/>
              <a:gd name="connsiteX678" fmla="*/ 3591232 w 4817889"/>
              <a:gd name="connsiteY678" fmla="*/ 2108719 h 3867790"/>
              <a:gd name="connsiteX679" fmla="*/ 727110 w 4817889"/>
              <a:gd name="connsiteY679" fmla="*/ 2101685 h 3867790"/>
              <a:gd name="connsiteX680" fmla="*/ 727228 w 4817889"/>
              <a:gd name="connsiteY680" fmla="*/ 2101788 h 3867790"/>
              <a:gd name="connsiteX681" fmla="*/ 727251 w 4817889"/>
              <a:gd name="connsiteY681" fmla="*/ 2101716 h 3867790"/>
              <a:gd name="connsiteX682" fmla="*/ 2017492 w 4817889"/>
              <a:gd name="connsiteY682" fmla="*/ 2093373 h 3867790"/>
              <a:gd name="connsiteX683" fmla="*/ 2015457 w 4817889"/>
              <a:gd name="connsiteY683" fmla="*/ 2094228 h 3867790"/>
              <a:gd name="connsiteX684" fmla="*/ 2016073 w 4817889"/>
              <a:gd name="connsiteY684" fmla="*/ 2094538 h 3867790"/>
              <a:gd name="connsiteX685" fmla="*/ 2016516 w 4817889"/>
              <a:gd name="connsiteY685" fmla="*/ 2095268 h 3867790"/>
              <a:gd name="connsiteX686" fmla="*/ 706501 w 4817889"/>
              <a:gd name="connsiteY686" fmla="*/ 2088950 h 3867790"/>
              <a:gd name="connsiteX687" fmla="*/ 706081 w 4817889"/>
              <a:gd name="connsiteY687" fmla="*/ 2089328 h 3867790"/>
              <a:gd name="connsiteX688" fmla="*/ 706445 w 4817889"/>
              <a:gd name="connsiteY688" fmla="*/ 2089549 h 3867790"/>
              <a:gd name="connsiteX689" fmla="*/ 987413 w 4817889"/>
              <a:gd name="connsiteY689" fmla="*/ 2072656 h 3867790"/>
              <a:gd name="connsiteX690" fmla="*/ 987530 w 4817889"/>
              <a:gd name="connsiteY690" fmla="*/ 2072909 h 3867790"/>
              <a:gd name="connsiteX691" fmla="*/ 987650 w 4817889"/>
              <a:gd name="connsiteY691" fmla="*/ 2072890 h 3867790"/>
              <a:gd name="connsiteX692" fmla="*/ 1085995 w 4817889"/>
              <a:gd name="connsiteY692" fmla="*/ 2065844 h 3867790"/>
              <a:gd name="connsiteX693" fmla="*/ 1085995 w 4817889"/>
              <a:gd name="connsiteY693" fmla="*/ 2066312 h 3867790"/>
              <a:gd name="connsiteX694" fmla="*/ 1085866 w 4817889"/>
              <a:gd name="connsiteY694" fmla="*/ 2066386 h 3867790"/>
              <a:gd name="connsiteX695" fmla="*/ 1086122 w 4817889"/>
              <a:gd name="connsiteY695" fmla="*/ 2066346 h 3867790"/>
              <a:gd name="connsiteX696" fmla="*/ 1086277 w 4817889"/>
              <a:gd name="connsiteY696" fmla="*/ 2066268 h 3867790"/>
              <a:gd name="connsiteX697" fmla="*/ 3666883 w 4817889"/>
              <a:gd name="connsiteY697" fmla="*/ 2037942 h 3867790"/>
              <a:gd name="connsiteX698" fmla="*/ 3667084 w 4817889"/>
              <a:gd name="connsiteY698" fmla="*/ 2038531 h 3867790"/>
              <a:gd name="connsiteX699" fmla="*/ 3675576 w 4817889"/>
              <a:gd name="connsiteY699" fmla="*/ 2043624 h 3867790"/>
              <a:gd name="connsiteX700" fmla="*/ 3676096 w 4817889"/>
              <a:gd name="connsiteY700" fmla="*/ 2043629 h 3867790"/>
              <a:gd name="connsiteX701" fmla="*/ 3670073 w 4817889"/>
              <a:gd name="connsiteY701" fmla="*/ 2040370 h 3867790"/>
              <a:gd name="connsiteX702" fmla="*/ 788525 w 4817889"/>
              <a:gd name="connsiteY702" fmla="*/ 2025044 h 3867790"/>
              <a:gd name="connsiteX703" fmla="*/ 788527 w 4817889"/>
              <a:gd name="connsiteY703" fmla="*/ 2025046 h 3867790"/>
              <a:gd name="connsiteX704" fmla="*/ 788529 w 4817889"/>
              <a:gd name="connsiteY704" fmla="*/ 2025045 h 3867790"/>
              <a:gd name="connsiteX705" fmla="*/ 3274455 w 4817889"/>
              <a:gd name="connsiteY705" fmla="*/ 2020837 h 3867790"/>
              <a:gd name="connsiteX706" fmla="*/ 3274149 w 4817889"/>
              <a:gd name="connsiteY706" fmla="*/ 2021529 h 3867790"/>
              <a:gd name="connsiteX707" fmla="*/ 3275267 w 4817889"/>
              <a:gd name="connsiteY707" fmla="*/ 2022175 h 3867790"/>
              <a:gd name="connsiteX708" fmla="*/ 4227771 w 4817889"/>
              <a:gd name="connsiteY708" fmla="*/ 2015232 h 3867790"/>
              <a:gd name="connsiteX709" fmla="*/ 4239174 w 4817889"/>
              <a:gd name="connsiteY709" fmla="*/ 2037289 h 3867790"/>
              <a:gd name="connsiteX710" fmla="*/ 4263789 w 4817889"/>
              <a:gd name="connsiteY710" fmla="*/ 2072508 h 3867790"/>
              <a:gd name="connsiteX711" fmla="*/ 4267221 w 4817889"/>
              <a:gd name="connsiteY711" fmla="*/ 2076155 h 3867790"/>
              <a:gd name="connsiteX712" fmla="*/ 4278262 w 4817889"/>
              <a:gd name="connsiteY712" fmla="*/ 2077796 h 3867790"/>
              <a:gd name="connsiteX713" fmla="*/ 4291199 w 4817889"/>
              <a:gd name="connsiteY713" fmla="*/ 2081072 h 3867790"/>
              <a:gd name="connsiteX714" fmla="*/ 4284372 w 4817889"/>
              <a:gd name="connsiteY714" fmla="*/ 2074152 h 3867790"/>
              <a:gd name="connsiteX715" fmla="*/ 4268881 w 4817889"/>
              <a:gd name="connsiteY715" fmla="*/ 2050443 h 3867790"/>
              <a:gd name="connsiteX716" fmla="*/ 4268757 w 4817889"/>
              <a:gd name="connsiteY716" fmla="*/ 2046721 h 3867790"/>
              <a:gd name="connsiteX717" fmla="*/ 4252590 w 4817889"/>
              <a:gd name="connsiteY717" fmla="*/ 2041506 h 3867790"/>
              <a:gd name="connsiteX718" fmla="*/ 4238967 w 4817889"/>
              <a:gd name="connsiteY718" fmla="*/ 2030688 h 3867790"/>
              <a:gd name="connsiteX719" fmla="*/ 3086430 w 4817889"/>
              <a:gd name="connsiteY719" fmla="*/ 2012282 h 3867790"/>
              <a:gd name="connsiteX720" fmla="*/ 3090270 w 4817889"/>
              <a:gd name="connsiteY720" fmla="*/ 2016303 h 3867790"/>
              <a:gd name="connsiteX721" fmla="*/ 3101187 w 4817889"/>
              <a:gd name="connsiteY721" fmla="*/ 2020009 h 3867790"/>
              <a:gd name="connsiteX722" fmla="*/ 3105617 w 4817889"/>
              <a:gd name="connsiteY722" fmla="*/ 2018542 h 3867790"/>
              <a:gd name="connsiteX723" fmla="*/ 3330881 w 4817889"/>
              <a:gd name="connsiteY723" fmla="*/ 1985455 h 3867790"/>
              <a:gd name="connsiteX724" fmla="*/ 3330684 w 4817889"/>
              <a:gd name="connsiteY724" fmla="*/ 1988126 h 3867790"/>
              <a:gd name="connsiteX725" fmla="*/ 3332286 w 4817889"/>
              <a:gd name="connsiteY725" fmla="*/ 1986442 h 3867790"/>
              <a:gd name="connsiteX726" fmla="*/ 3022992 w 4817889"/>
              <a:gd name="connsiteY726" fmla="*/ 1981828 h 3867790"/>
              <a:gd name="connsiteX727" fmla="*/ 3024232 w 4817889"/>
              <a:gd name="connsiteY727" fmla="*/ 1982842 h 3867790"/>
              <a:gd name="connsiteX728" fmla="*/ 3034670 w 4817889"/>
              <a:gd name="connsiteY728" fmla="*/ 1988772 h 3867790"/>
              <a:gd name="connsiteX729" fmla="*/ 3035305 w 4817889"/>
              <a:gd name="connsiteY729" fmla="*/ 1988818 h 3867790"/>
              <a:gd name="connsiteX730" fmla="*/ 1009547 w 4817889"/>
              <a:gd name="connsiteY730" fmla="*/ 1960393 h 3867790"/>
              <a:gd name="connsiteX731" fmla="*/ 1009501 w 4817889"/>
              <a:gd name="connsiteY731" fmla="*/ 1960491 h 3867790"/>
              <a:gd name="connsiteX732" fmla="*/ 1009631 w 4817889"/>
              <a:gd name="connsiteY732" fmla="*/ 1960452 h 3867790"/>
              <a:gd name="connsiteX733" fmla="*/ 2289851 w 4817889"/>
              <a:gd name="connsiteY733" fmla="*/ 1955561 h 3867790"/>
              <a:gd name="connsiteX734" fmla="*/ 2284425 w 4817889"/>
              <a:gd name="connsiteY734" fmla="*/ 1957167 h 3867790"/>
              <a:gd name="connsiteX735" fmla="*/ 2289639 w 4817889"/>
              <a:gd name="connsiteY735" fmla="*/ 1964676 h 3867790"/>
              <a:gd name="connsiteX736" fmla="*/ 2292129 w 4817889"/>
              <a:gd name="connsiteY736" fmla="*/ 1964797 h 3867790"/>
              <a:gd name="connsiteX737" fmla="*/ 2290013 w 4817889"/>
              <a:gd name="connsiteY737" fmla="*/ 1959326 h 3867790"/>
              <a:gd name="connsiteX738" fmla="*/ 1325308 w 4817889"/>
              <a:gd name="connsiteY738" fmla="*/ 1953999 h 3867790"/>
              <a:gd name="connsiteX739" fmla="*/ 1325226 w 4817889"/>
              <a:gd name="connsiteY739" fmla="*/ 1954034 h 3867790"/>
              <a:gd name="connsiteX740" fmla="*/ 1325203 w 4817889"/>
              <a:gd name="connsiteY740" fmla="*/ 1954096 h 3867790"/>
              <a:gd name="connsiteX741" fmla="*/ 2678832 w 4817889"/>
              <a:gd name="connsiteY741" fmla="*/ 1923394 h 3867790"/>
              <a:gd name="connsiteX742" fmla="*/ 2675218 w 4817889"/>
              <a:gd name="connsiteY742" fmla="*/ 1925059 h 3867790"/>
              <a:gd name="connsiteX743" fmla="*/ 2683331 w 4817889"/>
              <a:gd name="connsiteY743" fmla="*/ 1928207 h 3867790"/>
              <a:gd name="connsiteX744" fmla="*/ 2682235 w 4817889"/>
              <a:gd name="connsiteY744" fmla="*/ 1926788 h 3867790"/>
              <a:gd name="connsiteX745" fmla="*/ 2678832 w 4817889"/>
              <a:gd name="connsiteY745" fmla="*/ 1923394 h 3867790"/>
              <a:gd name="connsiteX746" fmla="*/ 853431 w 4817889"/>
              <a:gd name="connsiteY746" fmla="*/ 1895513 h 3867790"/>
              <a:gd name="connsiteX747" fmla="*/ 852908 w 4817889"/>
              <a:gd name="connsiteY747" fmla="*/ 1896014 h 3867790"/>
              <a:gd name="connsiteX748" fmla="*/ 851990 w 4817889"/>
              <a:gd name="connsiteY748" fmla="*/ 1896014 h 3867790"/>
              <a:gd name="connsiteX749" fmla="*/ 852887 w 4817889"/>
              <a:gd name="connsiteY749" fmla="*/ 1899497 h 3867790"/>
              <a:gd name="connsiteX750" fmla="*/ 853358 w 4817889"/>
              <a:gd name="connsiteY750" fmla="*/ 1899044 h 3867790"/>
              <a:gd name="connsiteX751" fmla="*/ 853358 w 4817889"/>
              <a:gd name="connsiteY751" fmla="*/ 1896223 h 3867790"/>
              <a:gd name="connsiteX752" fmla="*/ 823530 w 4817889"/>
              <a:gd name="connsiteY752" fmla="*/ 1876816 h 3867790"/>
              <a:gd name="connsiteX753" fmla="*/ 822313 w 4817889"/>
              <a:gd name="connsiteY753" fmla="*/ 1877322 h 3867790"/>
              <a:gd name="connsiteX754" fmla="*/ 822189 w 4817889"/>
              <a:gd name="connsiteY754" fmla="*/ 1877362 h 3867790"/>
              <a:gd name="connsiteX755" fmla="*/ 822197 w 4817889"/>
              <a:gd name="connsiteY755" fmla="*/ 1877841 h 3867790"/>
              <a:gd name="connsiteX756" fmla="*/ 822846 w 4817889"/>
              <a:gd name="connsiteY756" fmla="*/ 1877910 h 3867790"/>
              <a:gd name="connsiteX757" fmla="*/ 822837 w 4817889"/>
              <a:gd name="connsiteY757" fmla="*/ 1877728 h 3867790"/>
              <a:gd name="connsiteX758" fmla="*/ 874603 w 4817889"/>
              <a:gd name="connsiteY758" fmla="*/ 1871978 h 3867790"/>
              <a:gd name="connsiteX759" fmla="*/ 874832 w 4817889"/>
              <a:gd name="connsiteY759" fmla="*/ 1872591 h 3867790"/>
              <a:gd name="connsiteX760" fmla="*/ 872329 w 4817889"/>
              <a:gd name="connsiteY760" fmla="*/ 1873055 h 3867790"/>
              <a:gd name="connsiteX761" fmla="*/ 874828 w 4817889"/>
              <a:gd name="connsiteY761" fmla="*/ 1873569 h 3867790"/>
              <a:gd name="connsiteX762" fmla="*/ 875298 w 4817889"/>
              <a:gd name="connsiteY762" fmla="*/ 1872328 h 3867790"/>
              <a:gd name="connsiteX763" fmla="*/ 2946491 w 4817889"/>
              <a:gd name="connsiteY763" fmla="*/ 1848697 h 3867790"/>
              <a:gd name="connsiteX764" fmla="*/ 2943622 w 4817889"/>
              <a:gd name="connsiteY764" fmla="*/ 1849970 h 3867790"/>
              <a:gd name="connsiteX765" fmla="*/ 2945369 w 4817889"/>
              <a:gd name="connsiteY765" fmla="*/ 1849620 h 3867790"/>
              <a:gd name="connsiteX766" fmla="*/ 1358382 w 4817889"/>
              <a:gd name="connsiteY766" fmla="*/ 1835008 h 3867790"/>
              <a:gd name="connsiteX767" fmla="*/ 1359139 w 4817889"/>
              <a:gd name="connsiteY767" fmla="*/ 1835834 h 3867790"/>
              <a:gd name="connsiteX768" fmla="*/ 1359143 w 4817889"/>
              <a:gd name="connsiteY768" fmla="*/ 1835737 h 3867790"/>
              <a:gd name="connsiteX769" fmla="*/ 2179990 w 4817889"/>
              <a:gd name="connsiteY769" fmla="*/ 1832106 h 3867790"/>
              <a:gd name="connsiteX770" fmla="*/ 2181345 w 4817889"/>
              <a:gd name="connsiteY770" fmla="*/ 1832930 h 3867790"/>
              <a:gd name="connsiteX771" fmla="*/ 2186612 w 4817889"/>
              <a:gd name="connsiteY771" fmla="*/ 1833452 h 3867790"/>
              <a:gd name="connsiteX772" fmla="*/ 2181926 w 4817889"/>
              <a:gd name="connsiteY772" fmla="*/ 1832302 h 3867790"/>
              <a:gd name="connsiteX773" fmla="*/ 2132990 w 4817889"/>
              <a:gd name="connsiteY773" fmla="*/ 1826299 h 3867790"/>
              <a:gd name="connsiteX774" fmla="*/ 2133069 w 4817889"/>
              <a:gd name="connsiteY774" fmla="*/ 1826615 h 3867790"/>
              <a:gd name="connsiteX775" fmla="*/ 2132715 w 4817889"/>
              <a:gd name="connsiteY775" fmla="*/ 1826931 h 3867790"/>
              <a:gd name="connsiteX776" fmla="*/ 2133003 w 4817889"/>
              <a:gd name="connsiteY776" fmla="*/ 1826993 h 3867790"/>
              <a:gd name="connsiteX777" fmla="*/ 2135801 w 4817889"/>
              <a:gd name="connsiteY777" fmla="*/ 1826993 h 3867790"/>
              <a:gd name="connsiteX778" fmla="*/ 2133267 w 4817889"/>
              <a:gd name="connsiteY778" fmla="*/ 1826360 h 3867790"/>
              <a:gd name="connsiteX779" fmla="*/ 2724402 w 4817889"/>
              <a:gd name="connsiteY779" fmla="*/ 1807727 h 3867790"/>
              <a:gd name="connsiteX780" fmla="*/ 2724326 w 4817889"/>
              <a:gd name="connsiteY780" fmla="*/ 1807965 h 3867790"/>
              <a:gd name="connsiteX781" fmla="*/ 2724715 w 4817889"/>
              <a:gd name="connsiteY781" fmla="*/ 1807986 h 3867790"/>
              <a:gd name="connsiteX782" fmla="*/ 2056421 w 4817889"/>
              <a:gd name="connsiteY782" fmla="*/ 1783848 h 3867790"/>
              <a:gd name="connsiteX783" fmla="*/ 2056397 w 4817889"/>
              <a:gd name="connsiteY783" fmla="*/ 1786060 h 3867790"/>
              <a:gd name="connsiteX784" fmla="*/ 2058420 w 4817889"/>
              <a:gd name="connsiteY784" fmla="*/ 1785655 h 3867790"/>
              <a:gd name="connsiteX785" fmla="*/ 2058263 w 4817889"/>
              <a:gd name="connsiteY785" fmla="*/ 1785589 h 3867790"/>
              <a:gd name="connsiteX786" fmla="*/ 3194482 w 4817889"/>
              <a:gd name="connsiteY786" fmla="*/ 1755016 h 3867790"/>
              <a:gd name="connsiteX787" fmla="*/ 3194482 w 4817889"/>
              <a:gd name="connsiteY787" fmla="*/ 1757917 h 3867790"/>
              <a:gd name="connsiteX788" fmla="*/ 3194645 w 4817889"/>
              <a:gd name="connsiteY788" fmla="*/ 1758019 h 3867790"/>
              <a:gd name="connsiteX789" fmla="*/ 3194645 w 4817889"/>
              <a:gd name="connsiteY789" fmla="*/ 1755574 h 3867790"/>
              <a:gd name="connsiteX790" fmla="*/ 3195329 w 4817889"/>
              <a:gd name="connsiteY790" fmla="*/ 1755636 h 3867790"/>
              <a:gd name="connsiteX791" fmla="*/ 3194506 w 4817889"/>
              <a:gd name="connsiteY791" fmla="*/ 1755035 h 3867790"/>
              <a:gd name="connsiteX792" fmla="*/ 1641317 w 4817889"/>
              <a:gd name="connsiteY792" fmla="*/ 1754907 h 3867790"/>
              <a:gd name="connsiteX793" fmla="*/ 1641232 w 4817889"/>
              <a:gd name="connsiteY793" fmla="*/ 1755201 h 3867790"/>
              <a:gd name="connsiteX794" fmla="*/ 1641502 w 4817889"/>
              <a:gd name="connsiteY794" fmla="*/ 1755201 h 3867790"/>
              <a:gd name="connsiteX795" fmla="*/ 740378 w 4817889"/>
              <a:gd name="connsiteY795" fmla="*/ 1750007 h 3867790"/>
              <a:gd name="connsiteX796" fmla="*/ 740676 w 4817889"/>
              <a:gd name="connsiteY796" fmla="*/ 1750260 h 3867790"/>
              <a:gd name="connsiteX797" fmla="*/ 740626 w 4817889"/>
              <a:gd name="connsiteY797" fmla="*/ 1750339 h 3867790"/>
              <a:gd name="connsiteX798" fmla="*/ 741035 w 4817889"/>
              <a:gd name="connsiteY798" fmla="*/ 1750165 h 3867790"/>
              <a:gd name="connsiteX799" fmla="*/ 740833 w 4817889"/>
              <a:gd name="connsiteY799" fmla="*/ 1750165 h 3867790"/>
              <a:gd name="connsiteX800" fmla="*/ 740821 w 4817889"/>
              <a:gd name="connsiteY800" fmla="*/ 1750188 h 3867790"/>
              <a:gd name="connsiteX801" fmla="*/ 740765 w 4817889"/>
              <a:gd name="connsiteY801" fmla="*/ 1750165 h 3867790"/>
              <a:gd name="connsiteX802" fmla="*/ 740720 w 4817889"/>
              <a:gd name="connsiteY802" fmla="*/ 1750165 h 3867790"/>
              <a:gd name="connsiteX803" fmla="*/ 740709 w 4817889"/>
              <a:gd name="connsiteY803" fmla="*/ 1750142 h 3867790"/>
              <a:gd name="connsiteX804" fmla="*/ 747755 w 4817889"/>
              <a:gd name="connsiteY804" fmla="*/ 1749954 h 3867790"/>
              <a:gd name="connsiteX805" fmla="*/ 747592 w 4817889"/>
              <a:gd name="connsiteY805" fmla="*/ 1750114 h 3867790"/>
              <a:gd name="connsiteX806" fmla="*/ 747701 w 4817889"/>
              <a:gd name="connsiteY806" fmla="*/ 1750114 h 3867790"/>
              <a:gd name="connsiteX807" fmla="*/ 3954084 w 4817889"/>
              <a:gd name="connsiteY807" fmla="*/ 1743705 h 3867790"/>
              <a:gd name="connsiteX808" fmla="*/ 3950928 w 4817889"/>
              <a:gd name="connsiteY808" fmla="*/ 1744390 h 3867790"/>
              <a:gd name="connsiteX809" fmla="*/ 3954385 w 4817889"/>
              <a:gd name="connsiteY809" fmla="*/ 1748310 h 3867790"/>
              <a:gd name="connsiteX810" fmla="*/ 4185502 w 4817889"/>
              <a:gd name="connsiteY810" fmla="*/ 1740288 h 3867790"/>
              <a:gd name="connsiteX811" fmla="*/ 4186310 w 4817889"/>
              <a:gd name="connsiteY811" fmla="*/ 1743768 h 3867790"/>
              <a:gd name="connsiteX812" fmla="*/ 4188923 w 4817889"/>
              <a:gd name="connsiteY812" fmla="*/ 1743768 h 3867790"/>
              <a:gd name="connsiteX813" fmla="*/ 4189488 w 4817889"/>
              <a:gd name="connsiteY813" fmla="*/ 1743918 h 3867790"/>
              <a:gd name="connsiteX814" fmla="*/ 4188725 w 4817889"/>
              <a:gd name="connsiteY814" fmla="*/ 1743403 h 3867790"/>
              <a:gd name="connsiteX815" fmla="*/ 1638128 w 4817889"/>
              <a:gd name="connsiteY815" fmla="*/ 1727283 h 3867790"/>
              <a:gd name="connsiteX816" fmla="*/ 1638144 w 4817889"/>
              <a:gd name="connsiteY816" fmla="*/ 1727343 h 3867790"/>
              <a:gd name="connsiteX817" fmla="*/ 1638238 w 4817889"/>
              <a:gd name="connsiteY817" fmla="*/ 1727375 h 3867790"/>
              <a:gd name="connsiteX818" fmla="*/ 4083336 w 4817889"/>
              <a:gd name="connsiteY818" fmla="*/ 1725493 h 3867790"/>
              <a:gd name="connsiteX819" fmla="*/ 4082673 w 4817889"/>
              <a:gd name="connsiteY819" fmla="*/ 1726037 h 3867790"/>
              <a:gd name="connsiteX820" fmla="*/ 4083692 w 4817889"/>
              <a:gd name="connsiteY820" fmla="*/ 1726449 h 3867790"/>
              <a:gd name="connsiteX821" fmla="*/ 4083643 w 4817889"/>
              <a:gd name="connsiteY821" fmla="*/ 1726213 h 3867790"/>
              <a:gd name="connsiteX822" fmla="*/ 1728937 w 4817889"/>
              <a:gd name="connsiteY822" fmla="*/ 1682895 h 3867790"/>
              <a:gd name="connsiteX823" fmla="*/ 1727298 w 4817889"/>
              <a:gd name="connsiteY823" fmla="*/ 1683723 h 3867790"/>
              <a:gd name="connsiteX824" fmla="*/ 1729202 w 4817889"/>
              <a:gd name="connsiteY824" fmla="*/ 1683983 h 3867790"/>
              <a:gd name="connsiteX825" fmla="*/ 2538945 w 4817889"/>
              <a:gd name="connsiteY825" fmla="*/ 1681289 h 3867790"/>
              <a:gd name="connsiteX826" fmla="*/ 2538697 w 4817889"/>
              <a:gd name="connsiteY826" fmla="*/ 1681562 h 3867790"/>
              <a:gd name="connsiteX827" fmla="*/ 2541087 w 4817889"/>
              <a:gd name="connsiteY827" fmla="*/ 1683068 h 3867790"/>
              <a:gd name="connsiteX828" fmla="*/ 4192743 w 4817889"/>
              <a:gd name="connsiteY828" fmla="*/ 1677313 h 3867790"/>
              <a:gd name="connsiteX829" fmla="*/ 4192660 w 4817889"/>
              <a:gd name="connsiteY829" fmla="*/ 1677773 h 3867790"/>
              <a:gd name="connsiteX830" fmla="*/ 4193714 w 4817889"/>
              <a:gd name="connsiteY830" fmla="*/ 1678165 h 3867790"/>
              <a:gd name="connsiteX831" fmla="*/ 3995464 w 4817889"/>
              <a:gd name="connsiteY831" fmla="*/ 1667380 h 3867790"/>
              <a:gd name="connsiteX832" fmla="*/ 3994706 w 4817889"/>
              <a:gd name="connsiteY832" fmla="*/ 1668388 h 3867790"/>
              <a:gd name="connsiteX833" fmla="*/ 3995323 w 4817889"/>
              <a:gd name="connsiteY833" fmla="*/ 1668742 h 3867790"/>
              <a:gd name="connsiteX834" fmla="*/ 3996415 w 4817889"/>
              <a:gd name="connsiteY834" fmla="*/ 1669145 h 3867790"/>
              <a:gd name="connsiteX835" fmla="*/ 3995464 w 4817889"/>
              <a:gd name="connsiteY835" fmla="*/ 1668437 h 3867790"/>
              <a:gd name="connsiteX836" fmla="*/ 3767602 w 4817889"/>
              <a:gd name="connsiteY836" fmla="*/ 1654911 h 3867790"/>
              <a:gd name="connsiteX837" fmla="*/ 3768464 w 4817889"/>
              <a:gd name="connsiteY837" fmla="*/ 1656120 h 3867790"/>
              <a:gd name="connsiteX838" fmla="*/ 3769221 w 4817889"/>
              <a:gd name="connsiteY838" fmla="*/ 1655679 h 3867790"/>
              <a:gd name="connsiteX839" fmla="*/ 1583242 w 4817889"/>
              <a:gd name="connsiteY839" fmla="*/ 1650367 h 3867790"/>
              <a:gd name="connsiteX840" fmla="*/ 1581229 w 4817889"/>
              <a:gd name="connsiteY840" fmla="*/ 1652377 h 3867790"/>
              <a:gd name="connsiteX841" fmla="*/ 1585905 w 4817889"/>
              <a:gd name="connsiteY841" fmla="*/ 1651529 h 3867790"/>
              <a:gd name="connsiteX842" fmla="*/ 1587574 w 4817889"/>
              <a:gd name="connsiteY842" fmla="*/ 1650888 h 3867790"/>
              <a:gd name="connsiteX843" fmla="*/ 1586891 w 4817889"/>
              <a:gd name="connsiteY843" fmla="*/ 1650580 h 3867790"/>
              <a:gd name="connsiteX844" fmla="*/ 3978784 w 4817889"/>
              <a:gd name="connsiteY844" fmla="*/ 1645366 h 3867790"/>
              <a:gd name="connsiteX845" fmla="*/ 3978571 w 4817889"/>
              <a:gd name="connsiteY845" fmla="*/ 1645522 h 3867790"/>
              <a:gd name="connsiteX846" fmla="*/ 3979053 w 4817889"/>
              <a:gd name="connsiteY846" fmla="*/ 1645755 h 3867790"/>
              <a:gd name="connsiteX847" fmla="*/ 4209794 w 4817889"/>
              <a:gd name="connsiteY847" fmla="*/ 1644722 h 3867790"/>
              <a:gd name="connsiteX848" fmla="*/ 4205602 w 4817889"/>
              <a:gd name="connsiteY848" fmla="*/ 1644836 h 3867790"/>
              <a:gd name="connsiteX849" fmla="*/ 4205566 w 4817889"/>
              <a:gd name="connsiteY849" fmla="*/ 1644765 h 3867790"/>
              <a:gd name="connsiteX850" fmla="*/ 4205248 w 4817889"/>
              <a:gd name="connsiteY850" fmla="*/ 1644755 h 3867790"/>
              <a:gd name="connsiteX851" fmla="*/ 4205429 w 4817889"/>
              <a:gd name="connsiteY851" fmla="*/ 1644872 h 3867790"/>
              <a:gd name="connsiteX852" fmla="*/ 4208075 w 4817889"/>
              <a:gd name="connsiteY852" fmla="*/ 1649871 h 3867790"/>
              <a:gd name="connsiteX853" fmla="*/ 3701927 w 4817889"/>
              <a:gd name="connsiteY853" fmla="*/ 1644264 h 3867790"/>
              <a:gd name="connsiteX854" fmla="*/ 3702643 w 4817889"/>
              <a:gd name="connsiteY854" fmla="*/ 1645065 h 3867790"/>
              <a:gd name="connsiteX855" fmla="*/ 3703255 w 4817889"/>
              <a:gd name="connsiteY855" fmla="*/ 1646563 h 3867790"/>
              <a:gd name="connsiteX856" fmla="*/ 3703740 w 4817889"/>
              <a:gd name="connsiteY856" fmla="*/ 1644986 h 3867790"/>
              <a:gd name="connsiteX857" fmla="*/ 3702976 w 4817889"/>
              <a:gd name="connsiteY857" fmla="*/ 1644744 h 3867790"/>
              <a:gd name="connsiteX858" fmla="*/ 3188446 w 4817889"/>
              <a:gd name="connsiteY858" fmla="*/ 1637030 h 3867790"/>
              <a:gd name="connsiteX859" fmla="*/ 3180864 w 4817889"/>
              <a:gd name="connsiteY859" fmla="*/ 1641520 h 3867790"/>
              <a:gd name="connsiteX860" fmla="*/ 3188089 w 4817889"/>
              <a:gd name="connsiteY860" fmla="*/ 1645016 h 3867790"/>
              <a:gd name="connsiteX861" fmla="*/ 1086155 w 4817889"/>
              <a:gd name="connsiteY861" fmla="*/ 1632418 h 3867790"/>
              <a:gd name="connsiteX862" fmla="*/ 1088641 w 4817889"/>
              <a:gd name="connsiteY862" fmla="*/ 1634284 h 3867790"/>
              <a:gd name="connsiteX863" fmla="*/ 1088071 w 4817889"/>
              <a:gd name="connsiteY863" fmla="*/ 1633855 h 3867790"/>
              <a:gd name="connsiteX864" fmla="*/ 1476892 w 4817889"/>
              <a:gd name="connsiteY864" fmla="*/ 1624303 h 3867790"/>
              <a:gd name="connsiteX865" fmla="*/ 1480255 w 4817889"/>
              <a:gd name="connsiteY865" fmla="*/ 1626227 h 3867790"/>
              <a:gd name="connsiteX866" fmla="*/ 1480490 w 4817889"/>
              <a:gd name="connsiteY866" fmla="*/ 1624354 h 3867790"/>
              <a:gd name="connsiteX867" fmla="*/ 3693764 w 4817889"/>
              <a:gd name="connsiteY867" fmla="*/ 1602020 h 3867790"/>
              <a:gd name="connsiteX868" fmla="*/ 3696173 w 4817889"/>
              <a:gd name="connsiteY868" fmla="*/ 1604074 h 3867790"/>
              <a:gd name="connsiteX869" fmla="*/ 3696565 w 4817889"/>
              <a:gd name="connsiteY869" fmla="*/ 1602361 h 3867790"/>
              <a:gd name="connsiteX870" fmla="*/ 1054499 w 4817889"/>
              <a:gd name="connsiteY870" fmla="*/ 1598883 h 3867790"/>
              <a:gd name="connsiteX871" fmla="*/ 1058852 w 4817889"/>
              <a:gd name="connsiteY871" fmla="*/ 1600759 h 3867790"/>
              <a:gd name="connsiteX872" fmla="*/ 1057913 w 4817889"/>
              <a:gd name="connsiteY872" fmla="*/ 1598883 h 3867790"/>
              <a:gd name="connsiteX873" fmla="*/ 3280990 w 4817889"/>
              <a:gd name="connsiteY873" fmla="*/ 1592125 h 3867790"/>
              <a:gd name="connsiteX874" fmla="*/ 3281042 w 4817889"/>
              <a:gd name="connsiteY874" fmla="*/ 1592177 h 3867790"/>
              <a:gd name="connsiteX875" fmla="*/ 3281219 w 4817889"/>
              <a:gd name="connsiteY875" fmla="*/ 1592429 h 3867790"/>
              <a:gd name="connsiteX876" fmla="*/ 3282024 w 4817889"/>
              <a:gd name="connsiteY876" fmla="*/ 1592273 h 3867790"/>
              <a:gd name="connsiteX877" fmla="*/ 545236 w 4817889"/>
              <a:gd name="connsiteY877" fmla="*/ 1591079 h 3867790"/>
              <a:gd name="connsiteX878" fmla="*/ 545714 w 4817889"/>
              <a:gd name="connsiteY878" fmla="*/ 1592203 h 3867790"/>
              <a:gd name="connsiteX879" fmla="*/ 546294 w 4817889"/>
              <a:gd name="connsiteY879" fmla="*/ 1591465 h 3867790"/>
              <a:gd name="connsiteX880" fmla="*/ 1601559 w 4817889"/>
              <a:gd name="connsiteY880" fmla="*/ 1586287 h 3867790"/>
              <a:gd name="connsiteX881" fmla="*/ 1601647 w 4817889"/>
              <a:gd name="connsiteY881" fmla="*/ 1587350 h 3867790"/>
              <a:gd name="connsiteX882" fmla="*/ 1602603 w 4817889"/>
              <a:gd name="connsiteY882" fmla="*/ 1586594 h 3867790"/>
              <a:gd name="connsiteX883" fmla="*/ 3170325 w 4817889"/>
              <a:gd name="connsiteY883" fmla="*/ 1580280 h 3867790"/>
              <a:gd name="connsiteX884" fmla="*/ 3170633 w 4817889"/>
              <a:gd name="connsiteY884" fmla="*/ 1580526 h 3867790"/>
              <a:gd name="connsiteX885" fmla="*/ 3170547 w 4817889"/>
              <a:gd name="connsiteY885" fmla="*/ 1580889 h 3867790"/>
              <a:gd name="connsiteX886" fmla="*/ 3174276 w 4817889"/>
              <a:gd name="connsiteY886" fmla="*/ 1580889 h 3867790"/>
              <a:gd name="connsiteX887" fmla="*/ 3173904 w 4817889"/>
              <a:gd name="connsiteY887" fmla="*/ 1580288 h 3867790"/>
              <a:gd name="connsiteX888" fmla="*/ 3170621 w 4817889"/>
              <a:gd name="connsiteY888" fmla="*/ 1580288 h 3867790"/>
              <a:gd name="connsiteX889" fmla="*/ 2516108 w 4817889"/>
              <a:gd name="connsiteY889" fmla="*/ 1574036 h 3867790"/>
              <a:gd name="connsiteX890" fmla="*/ 2516604 w 4817889"/>
              <a:gd name="connsiteY890" fmla="*/ 1576849 h 3867790"/>
              <a:gd name="connsiteX891" fmla="*/ 2517984 w 4817889"/>
              <a:gd name="connsiteY891" fmla="*/ 1575871 h 3867790"/>
              <a:gd name="connsiteX892" fmla="*/ 525122 w 4817889"/>
              <a:gd name="connsiteY892" fmla="*/ 1574009 h 3867790"/>
              <a:gd name="connsiteX893" fmla="*/ 524839 w 4817889"/>
              <a:gd name="connsiteY893" fmla="*/ 1574951 h 3867790"/>
              <a:gd name="connsiteX894" fmla="*/ 525039 w 4817889"/>
              <a:gd name="connsiteY894" fmla="*/ 1575079 h 3867790"/>
              <a:gd name="connsiteX895" fmla="*/ 599695 w 4817889"/>
              <a:gd name="connsiteY895" fmla="*/ 1573743 h 3867790"/>
              <a:gd name="connsiteX896" fmla="*/ 599923 w 4817889"/>
              <a:gd name="connsiteY896" fmla="*/ 1574794 h 3867790"/>
              <a:gd name="connsiteX897" fmla="*/ 601616 w 4817889"/>
              <a:gd name="connsiteY897" fmla="*/ 1574563 h 3867790"/>
              <a:gd name="connsiteX898" fmla="*/ 4138097 w 4817889"/>
              <a:gd name="connsiteY898" fmla="*/ 1568010 h 3867790"/>
              <a:gd name="connsiteX899" fmla="*/ 4136067 w 4817889"/>
              <a:gd name="connsiteY899" fmla="*/ 1568882 h 3867790"/>
              <a:gd name="connsiteX900" fmla="*/ 4136333 w 4817889"/>
              <a:gd name="connsiteY900" fmla="*/ 1569313 h 3867790"/>
              <a:gd name="connsiteX901" fmla="*/ 4005445 w 4817889"/>
              <a:gd name="connsiteY901" fmla="*/ 1566356 h 3867790"/>
              <a:gd name="connsiteX902" fmla="*/ 4005074 w 4817889"/>
              <a:gd name="connsiteY902" fmla="*/ 1566454 h 3867790"/>
              <a:gd name="connsiteX903" fmla="*/ 4007001 w 4817889"/>
              <a:gd name="connsiteY903" fmla="*/ 1567737 h 3867790"/>
              <a:gd name="connsiteX904" fmla="*/ 2519065 w 4817889"/>
              <a:gd name="connsiteY904" fmla="*/ 1558558 h 3867790"/>
              <a:gd name="connsiteX905" fmla="*/ 2519929 w 4817889"/>
              <a:gd name="connsiteY905" fmla="*/ 1562070 h 3867790"/>
              <a:gd name="connsiteX906" fmla="*/ 2526310 w 4817889"/>
              <a:gd name="connsiteY906" fmla="*/ 1562149 h 3867790"/>
              <a:gd name="connsiteX907" fmla="*/ 1849139 w 4817889"/>
              <a:gd name="connsiteY907" fmla="*/ 1554442 h 3867790"/>
              <a:gd name="connsiteX908" fmla="*/ 1848495 w 4817889"/>
              <a:gd name="connsiteY908" fmla="*/ 1555147 h 3867790"/>
              <a:gd name="connsiteX909" fmla="*/ 1850817 w 4817889"/>
              <a:gd name="connsiteY909" fmla="*/ 1556066 h 3867790"/>
              <a:gd name="connsiteX910" fmla="*/ 1857257 w 4817889"/>
              <a:gd name="connsiteY910" fmla="*/ 1557221 h 3867790"/>
              <a:gd name="connsiteX911" fmla="*/ 1855751 w 4817889"/>
              <a:gd name="connsiteY911" fmla="*/ 1555563 h 3867790"/>
              <a:gd name="connsiteX912" fmla="*/ 1849139 w 4817889"/>
              <a:gd name="connsiteY912" fmla="*/ 1554442 h 3867790"/>
              <a:gd name="connsiteX913" fmla="*/ 790119 w 4817889"/>
              <a:gd name="connsiteY913" fmla="*/ 1541070 h 3867790"/>
              <a:gd name="connsiteX914" fmla="*/ 785027 w 4817889"/>
              <a:gd name="connsiteY914" fmla="*/ 1543136 h 3867790"/>
              <a:gd name="connsiteX915" fmla="*/ 794791 w 4817889"/>
              <a:gd name="connsiteY915" fmla="*/ 1546509 h 3867790"/>
              <a:gd name="connsiteX916" fmla="*/ 793519 w 4817889"/>
              <a:gd name="connsiteY916" fmla="*/ 1544682 h 3867790"/>
              <a:gd name="connsiteX917" fmla="*/ 790119 w 4817889"/>
              <a:gd name="connsiteY917" fmla="*/ 1541070 h 3867790"/>
              <a:gd name="connsiteX918" fmla="*/ 4164956 w 4817889"/>
              <a:gd name="connsiteY918" fmla="*/ 1539482 h 3867790"/>
              <a:gd name="connsiteX919" fmla="*/ 4164951 w 4817889"/>
              <a:gd name="connsiteY919" fmla="*/ 1539543 h 3867790"/>
              <a:gd name="connsiteX920" fmla="*/ 4165002 w 4817889"/>
              <a:gd name="connsiteY920" fmla="*/ 1539495 h 3867790"/>
              <a:gd name="connsiteX921" fmla="*/ 1658735 w 4817889"/>
              <a:gd name="connsiteY921" fmla="*/ 1538530 h 3867790"/>
              <a:gd name="connsiteX922" fmla="*/ 1657023 w 4817889"/>
              <a:gd name="connsiteY922" fmla="*/ 1539281 h 3867790"/>
              <a:gd name="connsiteX923" fmla="*/ 1659821 w 4817889"/>
              <a:gd name="connsiteY923" fmla="*/ 1539541 h 3867790"/>
              <a:gd name="connsiteX924" fmla="*/ 3321862 w 4817889"/>
              <a:gd name="connsiteY924" fmla="*/ 1527655 h 3867790"/>
              <a:gd name="connsiteX925" fmla="*/ 3321928 w 4817889"/>
              <a:gd name="connsiteY925" fmla="*/ 1527898 h 3867790"/>
              <a:gd name="connsiteX926" fmla="*/ 3322626 w 4817889"/>
              <a:gd name="connsiteY926" fmla="*/ 1529121 h 3867790"/>
              <a:gd name="connsiteX927" fmla="*/ 3322778 w 4817889"/>
              <a:gd name="connsiteY927" fmla="*/ 1528157 h 3867790"/>
              <a:gd name="connsiteX928" fmla="*/ 4235407 w 4817889"/>
              <a:gd name="connsiteY928" fmla="*/ 1497433 h 3867790"/>
              <a:gd name="connsiteX929" fmla="*/ 4234697 w 4817889"/>
              <a:gd name="connsiteY929" fmla="*/ 1499490 h 3867790"/>
              <a:gd name="connsiteX930" fmla="*/ 4236304 w 4817889"/>
              <a:gd name="connsiteY930" fmla="*/ 1499154 h 3867790"/>
              <a:gd name="connsiteX931" fmla="*/ 4270383 w 4817889"/>
              <a:gd name="connsiteY931" fmla="*/ 1491538 h 3867790"/>
              <a:gd name="connsiteX932" fmla="*/ 4270384 w 4817889"/>
              <a:gd name="connsiteY932" fmla="*/ 1491911 h 3867790"/>
              <a:gd name="connsiteX933" fmla="*/ 4270625 w 4817889"/>
              <a:gd name="connsiteY933" fmla="*/ 1491851 h 3867790"/>
              <a:gd name="connsiteX934" fmla="*/ 2894637 w 4817889"/>
              <a:gd name="connsiteY934" fmla="*/ 1487249 h 3867790"/>
              <a:gd name="connsiteX935" fmla="*/ 2890976 w 4817889"/>
              <a:gd name="connsiteY935" fmla="*/ 1487612 h 3867790"/>
              <a:gd name="connsiteX936" fmla="*/ 2894800 w 4817889"/>
              <a:gd name="connsiteY936" fmla="*/ 1488627 h 3867790"/>
              <a:gd name="connsiteX937" fmla="*/ 3592468 w 4817889"/>
              <a:gd name="connsiteY937" fmla="*/ 1463314 h 3867790"/>
              <a:gd name="connsiteX938" fmla="*/ 3592462 w 4817889"/>
              <a:gd name="connsiteY938" fmla="*/ 1463321 h 3867790"/>
              <a:gd name="connsiteX939" fmla="*/ 3592340 w 4817889"/>
              <a:gd name="connsiteY939" fmla="*/ 1463370 h 3867790"/>
              <a:gd name="connsiteX940" fmla="*/ 3593381 w 4817889"/>
              <a:gd name="connsiteY940" fmla="*/ 1463889 h 3867790"/>
              <a:gd name="connsiteX941" fmla="*/ 3593661 w 4817889"/>
              <a:gd name="connsiteY941" fmla="*/ 1463923 h 3867790"/>
              <a:gd name="connsiteX942" fmla="*/ 500719 w 4817889"/>
              <a:gd name="connsiteY942" fmla="*/ 1457039 h 3867790"/>
              <a:gd name="connsiteX943" fmla="*/ 500719 w 4817889"/>
              <a:gd name="connsiteY943" fmla="*/ 1457933 h 3867790"/>
              <a:gd name="connsiteX944" fmla="*/ 500032 w 4817889"/>
              <a:gd name="connsiteY944" fmla="*/ 1459314 h 3867790"/>
              <a:gd name="connsiteX945" fmla="*/ 501262 w 4817889"/>
              <a:gd name="connsiteY945" fmla="*/ 1458392 h 3867790"/>
              <a:gd name="connsiteX946" fmla="*/ 501487 w 4817889"/>
              <a:gd name="connsiteY946" fmla="*/ 1458663 h 3867790"/>
              <a:gd name="connsiteX947" fmla="*/ 501417 w 4817889"/>
              <a:gd name="connsiteY947" fmla="*/ 1458218 h 3867790"/>
              <a:gd name="connsiteX948" fmla="*/ 501688 w 4817889"/>
              <a:gd name="connsiteY948" fmla="*/ 1458198 h 3867790"/>
              <a:gd name="connsiteX949" fmla="*/ 501523 w 4817889"/>
              <a:gd name="connsiteY949" fmla="*/ 1458057 h 3867790"/>
              <a:gd name="connsiteX950" fmla="*/ 501523 w 4817889"/>
              <a:gd name="connsiteY950" fmla="*/ 1457247 h 3867790"/>
              <a:gd name="connsiteX951" fmla="*/ 2434124 w 4817889"/>
              <a:gd name="connsiteY951" fmla="*/ 1456329 h 3867790"/>
              <a:gd name="connsiteX952" fmla="*/ 2433132 w 4817889"/>
              <a:gd name="connsiteY952" fmla="*/ 1456382 h 3867790"/>
              <a:gd name="connsiteX953" fmla="*/ 2436149 w 4817889"/>
              <a:gd name="connsiteY953" fmla="*/ 1457509 h 3867790"/>
              <a:gd name="connsiteX954" fmla="*/ 2047418 w 4817889"/>
              <a:gd name="connsiteY954" fmla="*/ 1437960 h 3867790"/>
              <a:gd name="connsiteX955" fmla="*/ 2050976 w 4817889"/>
              <a:gd name="connsiteY955" fmla="*/ 1439624 h 3867790"/>
              <a:gd name="connsiteX956" fmla="*/ 2051750 w 4817889"/>
              <a:gd name="connsiteY956" fmla="*/ 1439208 h 3867790"/>
              <a:gd name="connsiteX957" fmla="*/ 2356907 w 4817889"/>
              <a:gd name="connsiteY957" fmla="*/ 1427997 h 3867790"/>
              <a:gd name="connsiteX958" fmla="*/ 2356933 w 4817889"/>
              <a:gd name="connsiteY958" fmla="*/ 1428074 h 3867790"/>
              <a:gd name="connsiteX959" fmla="*/ 2357088 w 4817889"/>
              <a:gd name="connsiteY959" fmla="*/ 1428098 h 3867790"/>
              <a:gd name="connsiteX960" fmla="*/ 962357 w 4817889"/>
              <a:gd name="connsiteY960" fmla="*/ 1415449 h 3867790"/>
              <a:gd name="connsiteX961" fmla="*/ 963723 w 4817889"/>
              <a:gd name="connsiteY961" fmla="*/ 1415969 h 3867790"/>
              <a:gd name="connsiteX962" fmla="*/ 963637 w 4817889"/>
              <a:gd name="connsiteY962" fmla="*/ 1415461 h 3867790"/>
              <a:gd name="connsiteX963" fmla="*/ 412479 w 4817889"/>
              <a:gd name="connsiteY963" fmla="*/ 1410825 h 3867790"/>
              <a:gd name="connsiteX964" fmla="*/ 412465 w 4817889"/>
              <a:gd name="connsiteY964" fmla="*/ 1410999 h 3867790"/>
              <a:gd name="connsiteX965" fmla="*/ 412620 w 4817889"/>
              <a:gd name="connsiteY965" fmla="*/ 1410999 h 3867790"/>
              <a:gd name="connsiteX966" fmla="*/ 412521 w 4817889"/>
              <a:gd name="connsiteY966" fmla="*/ 1410845 h 3867790"/>
              <a:gd name="connsiteX967" fmla="*/ 1863929 w 4817889"/>
              <a:gd name="connsiteY967" fmla="*/ 1410423 h 3867790"/>
              <a:gd name="connsiteX968" fmla="*/ 1864300 w 4817889"/>
              <a:gd name="connsiteY968" fmla="*/ 1411985 h 3867790"/>
              <a:gd name="connsiteX969" fmla="*/ 1864958 w 4817889"/>
              <a:gd name="connsiteY969" fmla="*/ 1410918 h 3867790"/>
              <a:gd name="connsiteX970" fmla="*/ 1865545 w 4817889"/>
              <a:gd name="connsiteY970" fmla="*/ 1410842 h 3867790"/>
              <a:gd name="connsiteX971" fmla="*/ 1864751 w 4817889"/>
              <a:gd name="connsiteY971" fmla="*/ 1410588 h 3867790"/>
              <a:gd name="connsiteX972" fmla="*/ 283170 w 4817889"/>
              <a:gd name="connsiteY972" fmla="*/ 1393791 h 3867790"/>
              <a:gd name="connsiteX973" fmla="*/ 283499 w 4817889"/>
              <a:gd name="connsiteY973" fmla="*/ 1394005 h 3867790"/>
              <a:gd name="connsiteX974" fmla="*/ 283499 w 4817889"/>
              <a:gd name="connsiteY974" fmla="*/ 1394027 h 3867790"/>
              <a:gd name="connsiteX975" fmla="*/ 283603 w 4817889"/>
              <a:gd name="connsiteY975" fmla="*/ 1394027 h 3867790"/>
              <a:gd name="connsiteX976" fmla="*/ 283377 w 4817889"/>
              <a:gd name="connsiteY976" fmla="*/ 1393791 h 3867790"/>
              <a:gd name="connsiteX977" fmla="*/ 2670195 w 4817889"/>
              <a:gd name="connsiteY977" fmla="*/ 1393359 h 3867790"/>
              <a:gd name="connsiteX978" fmla="*/ 2673051 w 4817889"/>
              <a:gd name="connsiteY978" fmla="*/ 1404647 h 3867790"/>
              <a:gd name="connsiteX979" fmla="*/ 2675740 w 4817889"/>
              <a:gd name="connsiteY979" fmla="*/ 1415740 h 3867790"/>
              <a:gd name="connsiteX980" fmla="*/ 2680058 w 4817889"/>
              <a:gd name="connsiteY980" fmla="*/ 1408889 h 3867790"/>
              <a:gd name="connsiteX981" fmla="*/ 272755 w 4817889"/>
              <a:gd name="connsiteY981" fmla="*/ 1385427 h 3867790"/>
              <a:gd name="connsiteX982" fmla="*/ 271559 w 4817889"/>
              <a:gd name="connsiteY982" fmla="*/ 1386257 h 3867790"/>
              <a:gd name="connsiteX983" fmla="*/ 276656 w 4817889"/>
              <a:gd name="connsiteY983" fmla="*/ 1389562 h 3867790"/>
              <a:gd name="connsiteX984" fmla="*/ 275632 w 4817889"/>
              <a:gd name="connsiteY984" fmla="*/ 1387449 h 3867790"/>
              <a:gd name="connsiteX985" fmla="*/ 272755 w 4817889"/>
              <a:gd name="connsiteY985" fmla="*/ 1385427 h 3867790"/>
              <a:gd name="connsiteX986" fmla="*/ 2390664 w 4817889"/>
              <a:gd name="connsiteY986" fmla="*/ 1370372 h 3867790"/>
              <a:gd name="connsiteX987" fmla="*/ 2392503 w 4817889"/>
              <a:gd name="connsiteY987" fmla="*/ 1371168 h 3867790"/>
              <a:gd name="connsiteX988" fmla="*/ 2392919 w 4817889"/>
              <a:gd name="connsiteY988" fmla="*/ 1371242 h 3867790"/>
              <a:gd name="connsiteX989" fmla="*/ 2400001 w 4817889"/>
              <a:gd name="connsiteY989" fmla="*/ 1371453 h 3867790"/>
              <a:gd name="connsiteX990" fmla="*/ 2400725 w 4817889"/>
              <a:gd name="connsiteY990" fmla="*/ 1370985 h 3867790"/>
              <a:gd name="connsiteX991" fmla="*/ 2386629 w 4817889"/>
              <a:gd name="connsiteY991" fmla="*/ 1370126 h 3867790"/>
              <a:gd name="connsiteX992" fmla="*/ 2386947 w 4817889"/>
              <a:gd name="connsiteY992" fmla="*/ 1370182 h 3867790"/>
              <a:gd name="connsiteX993" fmla="*/ 2387555 w 4817889"/>
              <a:gd name="connsiteY993" fmla="*/ 1370182 h 3867790"/>
              <a:gd name="connsiteX994" fmla="*/ 2384465 w 4817889"/>
              <a:gd name="connsiteY994" fmla="*/ 1369948 h 3867790"/>
              <a:gd name="connsiteX995" fmla="*/ 2384551 w 4817889"/>
              <a:gd name="connsiteY995" fmla="*/ 1370042 h 3867790"/>
              <a:gd name="connsiteX996" fmla="*/ 2384441 w 4817889"/>
              <a:gd name="connsiteY996" fmla="*/ 1370052 h 3867790"/>
              <a:gd name="connsiteX997" fmla="*/ 2385134 w 4817889"/>
              <a:gd name="connsiteY997" fmla="*/ 1370182 h 3867790"/>
              <a:gd name="connsiteX998" fmla="*/ 2384914 w 4817889"/>
              <a:gd name="connsiteY998" fmla="*/ 1370022 h 3867790"/>
              <a:gd name="connsiteX999" fmla="*/ 2384550 w 4817889"/>
              <a:gd name="connsiteY999" fmla="*/ 1370000 h 3867790"/>
              <a:gd name="connsiteX1000" fmla="*/ 3256721 w 4817889"/>
              <a:gd name="connsiteY1000" fmla="*/ 1369244 h 3867790"/>
              <a:gd name="connsiteX1001" fmla="*/ 3256918 w 4817889"/>
              <a:gd name="connsiteY1001" fmla="*/ 1369608 h 3867790"/>
              <a:gd name="connsiteX1002" fmla="*/ 3257486 w 4817889"/>
              <a:gd name="connsiteY1002" fmla="*/ 1369608 h 3867790"/>
              <a:gd name="connsiteX1003" fmla="*/ 3257919 w 4817889"/>
              <a:gd name="connsiteY1003" fmla="*/ 1370628 h 3867790"/>
              <a:gd name="connsiteX1004" fmla="*/ 3258878 w 4817889"/>
              <a:gd name="connsiteY1004" fmla="*/ 1369862 h 3867790"/>
              <a:gd name="connsiteX1005" fmla="*/ 3257273 w 4817889"/>
              <a:gd name="connsiteY1005" fmla="*/ 1369519 h 3867790"/>
              <a:gd name="connsiteX1006" fmla="*/ 2578753 w 4817889"/>
              <a:gd name="connsiteY1006" fmla="*/ 1364937 h 3867790"/>
              <a:gd name="connsiteX1007" fmla="*/ 2578468 w 4817889"/>
              <a:gd name="connsiteY1007" fmla="*/ 1365052 h 3867790"/>
              <a:gd name="connsiteX1008" fmla="*/ 2578702 w 4817889"/>
              <a:gd name="connsiteY1008" fmla="*/ 1365085 h 3867790"/>
              <a:gd name="connsiteX1009" fmla="*/ 2578911 w 4817889"/>
              <a:gd name="connsiteY1009" fmla="*/ 1365254 h 3867790"/>
              <a:gd name="connsiteX1010" fmla="*/ 1801728 w 4817889"/>
              <a:gd name="connsiteY1010" fmla="*/ 1339000 h 3867790"/>
              <a:gd name="connsiteX1011" fmla="*/ 1800027 w 4817889"/>
              <a:gd name="connsiteY1011" fmla="*/ 1340700 h 3867790"/>
              <a:gd name="connsiteX1012" fmla="*/ 1801728 w 4817889"/>
              <a:gd name="connsiteY1012" fmla="*/ 1339000 h 3867790"/>
              <a:gd name="connsiteX1013" fmla="*/ 1807094 w 4817889"/>
              <a:gd name="connsiteY1013" fmla="*/ 1340943 h 3867790"/>
              <a:gd name="connsiteX1014" fmla="*/ 1806373 w 4817889"/>
              <a:gd name="connsiteY1014" fmla="*/ 1340592 h 3867790"/>
              <a:gd name="connsiteX1015" fmla="*/ 646909 w 4817889"/>
              <a:gd name="connsiteY1015" fmla="*/ 1317189 h 3867790"/>
              <a:gd name="connsiteX1016" fmla="*/ 646779 w 4817889"/>
              <a:gd name="connsiteY1016" fmla="*/ 1317660 h 3867790"/>
              <a:gd name="connsiteX1017" fmla="*/ 647161 w 4817889"/>
              <a:gd name="connsiteY1017" fmla="*/ 1317626 h 3867790"/>
              <a:gd name="connsiteX1018" fmla="*/ 733823 w 4817889"/>
              <a:gd name="connsiteY1018" fmla="*/ 1304686 h 3867790"/>
              <a:gd name="connsiteX1019" fmla="*/ 733819 w 4817889"/>
              <a:gd name="connsiteY1019" fmla="*/ 1305064 h 3867790"/>
              <a:gd name="connsiteX1020" fmla="*/ 734083 w 4817889"/>
              <a:gd name="connsiteY1020" fmla="*/ 1305039 h 3867790"/>
              <a:gd name="connsiteX1021" fmla="*/ 669304 w 4817889"/>
              <a:gd name="connsiteY1021" fmla="*/ 1299963 h 3867790"/>
              <a:gd name="connsiteX1022" fmla="*/ 669914 w 4817889"/>
              <a:gd name="connsiteY1022" fmla="*/ 1300206 h 3867790"/>
              <a:gd name="connsiteX1023" fmla="*/ 669832 w 4817889"/>
              <a:gd name="connsiteY1023" fmla="*/ 1299963 h 3867790"/>
              <a:gd name="connsiteX1024" fmla="*/ 635852 w 4817889"/>
              <a:gd name="connsiteY1024" fmla="*/ 1294630 h 3867790"/>
              <a:gd name="connsiteX1025" fmla="*/ 635153 w 4817889"/>
              <a:gd name="connsiteY1025" fmla="*/ 1294986 h 3867790"/>
              <a:gd name="connsiteX1026" fmla="*/ 635161 w 4817889"/>
              <a:gd name="connsiteY1026" fmla="*/ 1294991 h 3867790"/>
              <a:gd name="connsiteX1027" fmla="*/ 635161 w 4817889"/>
              <a:gd name="connsiteY1027" fmla="*/ 1297679 h 3867790"/>
              <a:gd name="connsiteX1028" fmla="*/ 635852 w 4817889"/>
              <a:gd name="connsiteY1028" fmla="*/ 1297889 h 3867790"/>
              <a:gd name="connsiteX1029" fmla="*/ 635852 w 4817889"/>
              <a:gd name="connsiteY1029" fmla="*/ 1295198 h 3867790"/>
              <a:gd name="connsiteX1030" fmla="*/ 927590 w 4817889"/>
              <a:gd name="connsiteY1030" fmla="*/ 1293655 h 3867790"/>
              <a:gd name="connsiteX1031" fmla="*/ 927619 w 4817889"/>
              <a:gd name="connsiteY1031" fmla="*/ 1293680 h 3867790"/>
              <a:gd name="connsiteX1032" fmla="*/ 927619 w 4817889"/>
              <a:gd name="connsiteY1032" fmla="*/ 1294374 h 3867790"/>
              <a:gd name="connsiteX1033" fmla="*/ 928305 w 4817889"/>
              <a:gd name="connsiteY1033" fmla="*/ 1293773 h 3867790"/>
              <a:gd name="connsiteX1034" fmla="*/ 927952 w 4817889"/>
              <a:gd name="connsiteY1034" fmla="*/ 1293773 h 3867790"/>
              <a:gd name="connsiteX1035" fmla="*/ 1291525 w 4817889"/>
              <a:gd name="connsiteY1035" fmla="*/ 1280732 h 3867790"/>
              <a:gd name="connsiteX1036" fmla="*/ 1291801 w 4817889"/>
              <a:gd name="connsiteY1036" fmla="*/ 1281693 h 3867790"/>
              <a:gd name="connsiteX1037" fmla="*/ 1291860 w 4817889"/>
              <a:gd name="connsiteY1037" fmla="*/ 1281655 h 3867790"/>
              <a:gd name="connsiteX1038" fmla="*/ 1292001 w 4817889"/>
              <a:gd name="connsiteY1038" fmla="*/ 1281514 h 3867790"/>
              <a:gd name="connsiteX1039" fmla="*/ 1292307 w 4817889"/>
              <a:gd name="connsiteY1039" fmla="*/ 1281105 h 3867790"/>
              <a:gd name="connsiteX1040" fmla="*/ 1292124 w 4817889"/>
              <a:gd name="connsiteY1040" fmla="*/ 1281206 h 3867790"/>
              <a:gd name="connsiteX1041" fmla="*/ 1701720 w 4817889"/>
              <a:gd name="connsiteY1041" fmla="*/ 1274635 h 3867790"/>
              <a:gd name="connsiteX1042" fmla="*/ 1704327 w 4817889"/>
              <a:gd name="connsiteY1042" fmla="*/ 1275916 h 3867790"/>
              <a:gd name="connsiteX1043" fmla="*/ 1705154 w 4817889"/>
              <a:gd name="connsiteY1043" fmla="*/ 1275737 h 3867790"/>
              <a:gd name="connsiteX1044" fmla="*/ 1984831 w 4817889"/>
              <a:gd name="connsiteY1044" fmla="*/ 1269534 h 3867790"/>
              <a:gd name="connsiteX1045" fmla="*/ 1986660 w 4817889"/>
              <a:gd name="connsiteY1045" fmla="*/ 1271742 h 3867790"/>
              <a:gd name="connsiteX1046" fmla="*/ 1986693 w 4817889"/>
              <a:gd name="connsiteY1046" fmla="*/ 1271825 h 3867790"/>
              <a:gd name="connsiteX1047" fmla="*/ 1986795 w 4817889"/>
              <a:gd name="connsiteY1047" fmla="*/ 1270804 h 3867790"/>
              <a:gd name="connsiteX1048" fmla="*/ 4141082 w 4817889"/>
              <a:gd name="connsiteY1048" fmla="*/ 1263066 h 3867790"/>
              <a:gd name="connsiteX1049" fmla="*/ 4139905 w 4817889"/>
              <a:gd name="connsiteY1049" fmla="*/ 1264241 h 3867790"/>
              <a:gd name="connsiteX1050" fmla="*/ 4141123 w 4817889"/>
              <a:gd name="connsiteY1050" fmla="*/ 1264939 h 3867790"/>
              <a:gd name="connsiteX1051" fmla="*/ 4141661 w 4817889"/>
              <a:gd name="connsiteY1051" fmla="*/ 1265380 h 3867790"/>
              <a:gd name="connsiteX1052" fmla="*/ 4141570 w 4817889"/>
              <a:gd name="connsiteY1052" fmla="*/ 1265018 h 3867790"/>
              <a:gd name="connsiteX1053" fmla="*/ 4141340 w 4817889"/>
              <a:gd name="connsiteY1053" fmla="*/ 1265113 h 3867790"/>
              <a:gd name="connsiteX1054" fmla="*/ 4141469 w 4817889"/>
              <a:gd name="connsiteY1054" fmla="*/ 1264614 h 3867790"/>
              <a:gd name="connsiteX1055" fmla="*/ 2215741 w 4817889"/>
              <a:gd name="connsiteY1055" fmla="*/ 1257946 h 3867790"/>
              <a:gd name="connsiteX1056" fmla="*/ 2216300 w 4817889"/>
              <a:gd name="connsiteY1056" fmla="*/ 1259359 h 3867790"/>
              <a:gd name="connsiteX1057" fmla="*/ 2215185 w 4817889"/>
              <a:gd name="connsiteY1057" fmla="*/ 1259966 h 3867790"/>
              <a:gd name="connsiteX1058" fmla="*/ 2216210 w 4817889"/>
              <a:gd name="connsiteY1058" fmla="*/ 1259687 h 3867790"/>
              <a:gd name="connsiteX1059" fmla="*/ 2217637 w 4817889"/>
              <a:gd name="connsiteY1059" fmla="*/ 1260115 h 3867790"/>
              <a:gd name="connsiteX1060" fmla="*/ 2216924 w 4817889"/>
              <a:gd name="connsiteY1060" fmla="*/ 1259404 h 3867790"/>
              <a:gd name="connsiteX1061" fmla="*/ 1558691 w 4817889"/>
              <a:gd name="connsiteY1061" fmla="*/ 1240581 h 3867790"/>
              <a:gd name="connsiteX1062" fmla="*/ 1558702 w 4817889"/>
              <a:gd name="connsiteY1062" fmla="*/ 1240931 h 3867790"/>
              <a:gd name="connsiteX1063" fmla="*/ 1559516 w 4817889"/>
              <a:gd name="connsiteY1063" fmla="*/ 1240931 h 3867790"/>
              <a:gd name="connsiteX1064" fmla="*/ 2960404 w 4817889"/>
              <a:gd name="connsiteY1064" fmla="*/ 1239802 h 3867790"/>
              <a:gd name="connsiteX1065" fmla="*/ 2953086 w 4817889"/>
              <a:gd name="connsiteY1065" fmla="*/ 1240467 h 3867790"/>
              <a:gd name="connsiteX1066" fmla="*/ 2952968 w 4817889"/>
              <a:gd name="connsiteY1066" fmla="*/ 1241021 h 3867790"/>
              <a:gd name="connsiteX1067" fmla="*/ 2953969 w 4817889"/>
              <a:gd name="connsiteY1067" fmla="*/ 1242169 h 3867790"/>
              <a:gd name="connsiteX1068" fmla="*/ 1446086 w 4817889"/>
              <a:gd name="connsiteY1068" fmla="*/ 1234579 h 3867790"/>
              <a:gd name="connsiteX1069" fmla="*/ 1443213 w 4817889"/>
              <a:gd name="connsiteY1069" fmla="*/ 1235565 h 3867790"/>
              <a:gd name="connsiteX1070" fmla="*/ 1442578 w 4817889"/>
              <a:gd name="connsiteY1070" fmla="*/ 1235373 h 3867790"/>
              <a:gd name="connsiteX1071" fmla="*/ 1442842 w 4817889"/>
              <a:gd name="connsiteY1071" fmla="*/ 1235508 h 3867790"/>
              <a:gd name="connsiteX1072" fmla="*/ 1443666 w 4817889"/>
              <a:gd name="connsiteY1072" fmla="*/ 1235824 h 3867790"/>
              <a:gd name="connsiteX1073" fmla="*/ 360439 w 4817889"/>
              <a:gd name="connsiteY1073" fmla="*/ 1224188 h 3867790"/>
              <a:gd name="connsiteX1074" fmla="*/ 360639 w 4817889"/>
              <a:gd name="connsiteY1074" fmla="*/ 1224275 h 3867790"/>
              <a:gd name="connsiteX1075" fmla="*/ 360525 w 4817889"/>
              <a:gd name="connsiteY1075" fmla="*/ 1224195 h 3867790"/>
              <a:gd name="connsiteX1076" fmla="*/ 331216 w 4817889"/>
              <a:gd name="connsiteY1076" fmla="*/ 1222774 h 3867790"/>
              <a:gd name="connsiteX1077" fmla="*/ 328075 w 4817889"/>
              <a:gd name="connsiteY1077" fmla="*/ 1224215 h 3867790"/>
              <a:gd name="connsiteX1078" fmla="*/ 330479 w 4817889"/>
              <a:gd name="connsiteY1078" fmla="*/ 1225092 h 3867790"/>
              <a:gd name="connsiteX1079" fmla="*/ 566588 w 4817889"/>
              <a:gd name="connsiteY1079" fmla="*/ 1218210 h 3867790"/>
              <a:gd name="connsiteX1080" fmla="*/ 566565 w 4817889"/>
              <a:gd name="connsiteY1080" fmla="*/ 1218219 h 3867790"/>
              <a:gd name="connsiteX1081" fmla="*/ 566569 w 4817889"/>
              <a:gd name="connsiteY1081" fmla="*/ 1218234 h 3867790"/>
              <a:gd name="connsiteX1082" fmla="*/ 1529524 w 4817889"/>
              <a:gd name="connsiteY1082" fmla="*/ 1211415 h 3867790"/>
              <a:gd name="connsiteX1083" fmla="*/ 1531168 w 4817889"/>
              <a:gd name="connsiteY1083" fmla="*/ 1212266 h 3867790"/>
              <a:gd name="connsiteX1084" fmla="*/ 1531720 w 4817889"/>
              <a:gd name="connsiteY1084" fmla="*/ 1212533 h 3867790"/>
              <a:gd name="connsiteX1085" fmla="*/ 1531635 w 4817889"/>
              <a:gd name="connsiteY1085" fmla="*/ 1211859 h 3867790"/>
              <a:gd name="connsiteX1086" fmla="*/ 1531536 w 4817889"/>
              <a:gd name="connsiteY1086" fmla="*/ 1211862 h 3867790"/>
              <a:gd name="connsiteX1087" fmla="*/ 1657810 w 4817889"/>
              <a:gd name="connsiteY1087" fmla="*/ 1206326 h 3867790"/>
              <a:gd name="connsiteX1088" fmla="*/ 1658702 w 4817889"/>
              <a:gd name="connsiteY1088" fmla="*/ 1207123 h 3867790"/>
              <a:gd name="connsiteX1089" fmla="*/ 1659270 w 4817889"/>
              <a:gd name="connsiteY1089" fmla="*/ 1206560 h 3867790"/>
              <a:gd name="connsiteX1090" fmla="*/ 962195 w 4817889"/>
              <a:gd name="connsiteY1090" fmla="*/ 1183746 h 3867790"/>
              <a:gd name="connsiteX1091" fmla="*/ 960198 w 4817889"/>
              <a:gd name="connsiteY1091" fmla="*/ 1183973 h 3867790"/>
              <a:gd name="connsiteX1092" fmla="*/ 960198 w 4817889"/>
              <a:gd name="connsiteY1092" fmla="*/ 1184744 h 3867790"/>
              <a:gd name="connsiteX1093" fmla="*/ 3880862 w 4817889"/>
              <a:gd name="connsiteY1093" fmla="*/ 1177743 h 3867790"/>
              <a:gd name="connsiteX1094" fmla="*/ 3882521 w 4817889"/>
              <a:gd name="connsiteY1094" fmla="*/ 1179986 h 3867790"/>
              <a:gd name="connsiteX1095" fmla="*/ 3885363 w 4817889"/>
              <a:gd name="connsiteY1095" fmla="*/ 1180470 h 3867790"/>
              <a:gd name="connsiteX1096" fmla="*/ 3883087 w 4817889"/>
              <a:gd name="connsiteY1096" fmla="*/ 1179061 h 3867790"/>
              <a:gd name="connsiteX1097" fmla="*/ 1607945 w 4817889"/>
              <a:gd name="connsiteY1097" fmla="*/ 1173342 h 3867790"/>
              <a:gd name="connsiteX1098" fmla="*/ 1607012 w 4817889"/>
              <a:gd name="connsiteY1098" fmla="*/ 1173475 h 3867790"/>
              <a:gd name="connsiteX1099" fmla="*/ 1607043 w 4817889"/>
              <a:gd name="connsiteY1099" fmla="*/ 1173490 h 3867790"/>
              <a:gd name="connsiteX1100" fmla="*/ 4157375 w 4817889"/>
              <a:gd name="connsiteY1100" fmla="*/ 1164166 h 3867790"/>
              <a:gd name="connsiteX1101" fmla="*/ 4157091 w 4817889"/>
              <a:gd name="connsiteY1101" fmla="*/ 1164554 h 3867790"/>
              <a:gd name="connsiteX1102" fmla="*/ 4159780 w 4817889"/>
              <a:gd name="connsiteY1102" fmla="*/ 1166281 h 3867790"/>
              <a:gd name="connsiteX1103" fmla="*/ 4160198 w 4817889"/>
              <a:gd name="connsiteY1103" fmla="*/ 1166501 h 3867790"/>
              <a:gd name="connsiteX1104" fmla="*/ 4160135 w 4817889"/>
              <a:gd name="connsiteY1104" fmla="*/ 1166403 h 3867790"/>
              <a:gd name="connsiteX1105" fmla="*/ 4160509 w 4817889"/>
              <a:gd name="connsiteY1105" fmla="*/ 1166187 h 3867790"/>
              <a:gd name="connsiteX1106" fmla="*/ 4159780 w 4817889"/>
              <a:gd name="connsiteY1106" fmla="*/ 1166281 h 3867790"/>
              <a:gd name="connsiteX1107" fmla="*/ 4157443 w 4817889"/>
              <a:gd name="connsiteY1107" fmla="*/ 1164371 h 3867790"/>
              <a:gd name="connsiteX1108" fmla="*/ 570214 w 4817889"/>
              <a:gd name="connsiteY1108" fmla="*/ 1146590 h 3867790"/>
              <a:gd name="connsiteX1109" fmla="*/ 570856 w 4817889"/>
              <a:gd name="connsiteY1109" fmla="*/ 1147857 h 3867790"/>
              <a:gd name="connsiteX1110" fmla="*/ 572279 w 4817889"/>
              <a:gd name="connsiteY1110" fmla="*/ 1148001 h 3867790"/>
              <a:gd name="connsiteX1111" fmla="*/ 571044 w 4817889"/>
              <a:gd name="connsiteY1111" fmla="*/ 1147371 h 3867790"/>
              <a:gd name="connsiteX1112" fmla="*/ 570265 w 4817889"/>
              <a:gd name="connsiteY1112" fmla="*/ 1146597 h 3867790"/>
              <a:gd name="connsiteX1113" fmla="*/ 3404401 w 4817889"/>
              <a:gd name="connsiteY1113" fmla="*/ 1142190 h 3867790"/>
              <a:gd name="connsiteX1114" fmla="*/ 3403288 w 4817889"/>
              <a:gd name="connsiteY1114" fmla="*/ 1142411 h 3867790"/>
              <a:gd name="connsiteX1115" fmla="*/ 3402783 w 4817889"/>
              <a:gd name="connsiteY1115" fmla="*/ 1143637 h 3867790"/>
              <a:gd name="connsiteX1116" fmla="*/ 3403840 w 4817889"/>
              <a:gd name="connsiteY1116" fmla="*/ 1143124 h 3867790"/>
              <a:gd name="connsiteX1117" fmla="*/ 1724350 w 4817889"/>
              <a:gd name="connsiteY1117" fmla="*/ 1133764 h 3867790"/>
              <a:gd name="connsiteX1118" fmla="*/ 1723733 w 4817889"/>
              <a:gd name="connsiteY1118" fmla="*/ 1134804 h 3867790"/>
              <a:gd name="connsiteX1119" fmla="*/ 1725183 w 4817889"/>
              <a:gd name="connsiteY1119" fmla="*/ 1135305 h 3867790"/>
              <a:gd name="connsiteX1120" fmla="*/ 1092969 w 4817889"/>
              <a:gd name="connsiteY1120" fmla="*/ 1132421 h 3867790"/>
              <a:gd name="connsiteX1121" fmla="*/ 1092965 w 4817889"/>
              <a:gd name="connsiteY1121" fmla="*/ 1132465 h 3867790"/>
              <a:gd name="connsiteX1122" fmla="*/ 1093022 w 4817889"/>
              <a:gd name="connsiteY1122" fmla="*/ 1132434 h 3867790"/>
              <a:gd name="connsiteX1123" fmla="*/ 2531229 w 4817889"/>
              <a:gd name="connsiteY1123" fmla="*/ 1132267 h 3867790"/>
              <a:gd name="connsiteX1124" fmla="*/ 2535437 w 4817889"/>
              <a:gd name="connsiteY1124" fmla="*/ 1134683 h 3867790"/>
              <a:gd name="connsiteX1125" fmla="*/ 2534674 w 4817889"/>
              <a:gd name="connsiteY1125" fmla="*/ 1133575 h 3867790"/>
              <a:gd name="connsiteX1126" fmla="*/ 2650774 w 4817889"/>
              <a:gd name="connsiteY1126" fmla="*/ 1090007 h 3867790"/>
              <a:gd name="connsiteX1127" fmla="*/ 2649971 w 4817889"/>
              <a:gd name="connsiteY1127" fmla="*/ 1090601 h 3867790"/>
              <a:gd name="connsiteX1128" fmla="*/ 2651542 w 4817889"/>
              <a:gd name="connsiteY1128" fmla="*/ 1091545 h 3867790"/>
              <a:gd name="connsiteX1129" fmla="*/ 2403695 w 4817889"/>
              <a:gd name="connsiteY1129" fmla="*/ 1089916 h 3867790"/>
              <a:gd name="connsiteX1130" fmla="*/ 2403847 w 4817889"/>
              <a:gd name="connsiteY1130" fmla="*/ 1090006 h 3867790"/>
              <a:gd name="connsiteX1131" fmla="*/ 2405211 w 4817889"/>
              <a:gd name="connsiteY1131" fmla="*/ 1091148 h 3867790"/>
              <a:gd name="connsiteX1132" fmla="*/ 2405151 w 4817889"/>
              <a:gd name="connsiteY1132" fmla="*/ 1089916 h 3867790"/>
              <a:gd name="connsiteX1133" fmla="*/ 409526 w 4817889"/>
              <a:gd name="connsiteY1133" fmla="*/ 1083902 h 3867790"/>
              <a:gd name="connsiteX1134" fmla="*/ 409526 w 4817889"/>
              <a:gd name="connsiteY1134" fmla="*/ 1084099 h 3867790"/>
              <a:gd name="connsiteX1135" fmla="*/ 410108 w 4817889"/>
              <a:gd name="connsiteY1135" fmla="*/ 1084274 h 3867790"/>
              <a:gd name="connsiteX1136" fmla="*/ 1548726 w 4817889"/>
              <a:gd name="connsiteY1136" fmla="*/ 1082988 h 3867790"/>
              <a:gd name="connsiteX1137" fmla="*/ 1548755 w 4817889"/>
              <a:gd name="connsiteY1137" fmla="*/ 1083116 h 3867790"/>
              <a:gd name="connsiteX1138" fmla="*/ 1548025 w 4817889"/>
              <a:gd name="connsiteY1138" fmla="*/ 1083273 h 3867790"/>
              <a:gd name="connsiteX1139" fmla="*/ 1548277 w 4817889"/>
              <a:gd name="connsiteY1139" fmla="*/ 1083305 h 3867790"/>
              <a:gd name="connsiteX1140" fmla="*/ 1548827 w 4817889"/>
              <a:gd name="connsiteY1140" fmla="*/ 1083580 h 3867790"/>
              <a:gd name="connsiteX1141" fmla="*/ 1548665 w 4817889"/>
              <a:gd name="connsiteY1141" fmla="*/ 1083400 h 3867790"/>
              <a:gd name="connsiteX1142" fmla="*/ 1549789 w 4817889"/>
              <a:gd name="connsiteY1142" fmla="*/ 1083574 h 3867790"/>
              <a:gd name="connsiteX1143" fmla="*/ 407744 w 4817889"/>
              <a:gd name="connsiteY1143" fmla="*/ 1059155 h 3867790"/>
              <a:gd name="connsiteX1144" fmla="*/ 407437 w 4817889"/>
              <a:gd name="connsiteY1144" fmla="*/ 1059689 h 3867790"/>
              <a:gd name="connsiteX1145" fmla="*/ 408523 w 4817889"/>
              <a:gd name="connsiteY1145" fmla="*/ 1060064 h 3867790"/>
              <a:gd name="connsiteX1146" fmla="*/ 927998 w 4817889"/>
              <a:gd name="connsiteY1146" fmla="*/ 1048975 h 3867790"/>
              <a:gd name="connsiteX1147" fmla="*/ 928101 w 4817889"/>
              <a:gd name="connsiteY1147" fmla="*/ 1049349 h 3867790"/>
              <a:gd name="connsiteX1148" fmla="*/ 928449 w 4817889"/>
              <a:gd name="connsiteY1148" fmla="*/ 1049004 h 3867790"/>
              <a:gd name="connsiteX1149" fmla="*/ 1126699 w 4817889"/>
              <a:gd name="connsiteY1149" fmla="*/ 1033315 h 3867790"/>
              <a:gd name="connsiteX1150" fmla="*/ 1125853 w 4817889"/>
              <a:gd name="connsiteY1150" fmla="*/ 1034218 h 3867790"/>
              <a:gd name="connsiteX1151" fmla="*/ 1127029 w 4817889"/>
              <a:gd name="connsiteY1151" fmla="*/ 1034086 h 3867790"/>
              <a:gd name="connsiteX1152" fmla="*/ 412344 w 4817889"/>
              <a:gd name="connsiteY1152" fmla="*/ 1031326 h 3867790"/>
              <a:gd name="connsiteX1153" fmla="*/ 411660 w 4817889"/>
              <a:gd name="connsiteY1153" fmla="*/ 1031718 h 3867790"/>
              <a:gd name="connsiteX1154" fmla="*/ 412396 w 4817889"/>
              <a:gd name="connsiteY1154" fmla="*/ 1031891 h 3867790"/>
              <a:gd name="connsiteX1155" fmla="*/ 412412 w 4817889"/>
              <a:gd name="connsiteY1155" fmla="*/ 1031986 h 3867790"/>
              <a:gd name="connsiteX1156" fmla="*/ 412444 w 4817889"/>
              <a:gd name="connsiteY1156" fmla="*/ 1031791 h 3867790"/>
              <a:gd name="connsiteX1157" fmla="*/ 3374970 w 4817889"/>
              <a:gd name="connsiteY1157" fmla="*/ 996444 h 3867790"/>
              <a:gd name="connsiteX1158" fmla="*/ 3374828 w 4817889"/>
              <a:gd name="connsiteY1158" fmla="*/ 996486 h 3867790"/>
              <a:gd name="connsiteX1159" fmla="*/ 3374937 w 4817889"/>
              <a:gd name="connsiteY1159" fmla="*/ 996637 h 3867790"/>
              <a:gd name="connsiteX1160" fmla="*/ 1047120 w 4817889"/>
              <a:gd name="connsiteY1160" fmla="*/ 972740 h 3867790"/>
              <a:gd name="connsiteX1161" fmla="*/ 1048664 w 4817889"/>
              <a:gd name="connsiteY1161" fmla="*/ 976010 h 3867790"/>
              <a:gd name="connsiteX1162" fmla="*/ 1049907 w 4817889"/>
              <a:gd name="connsiteY1162" fmla="*/ 972847 h 3867790"/>
              <a:gd name="connsiteX1163" fmla="*/ 1431416 w 4817889"/>
              <a:gd name="connsiteY1163" fmla="*/ 972403 h 3867790"/>
              <a:gd name="connsiteX1164" fmla="*/ 1431427 w 4817889"/>
              <a:gd name="connsiteY1164" fmla="*/ 972426 h 3867790"/>
              <a:gd name="connsiteX1165" fmla="*/ 1432092 w 4817889"/>
              <a:gd name="connsiteY1165" fmla="*/ 973022 h 3867790"/>
              <a:gd name="connsiteX1166" fmla="*/ 1432180 w 4817889"/>
              <a:gd name="connsiteY1166" fmla="*/ 972611 h 3867790"/>
              <a:gd name="connsiteX1167" fmla="*/ 3942169 w 4817889"/>
              <a:gd name="connsiteY1167" fmla="*/ 966664 h 3867790"/>
              <a:gd name="connsiteX1168" fmla="*/ 3941995 w 4817889"/>
              <a:gd name="connsiteY1168" fmla="*/ 967009 h 3867790"/>
              <a:gd name="connsiteX1169" fmla="*/ 3942569 w 4817889"/>
              <a:gd name="connsiteY1169" fmla="*/ 967322 h 3867790"/>
              <a:gd name="connsiteX1170" fmla="*/ 3942569 w 4817889"/>
              <a:gd name="connsiteY1170" fmla="*/ 966923 h 3867790"/>
              <a:gd name="connsiteX1171" fmla="*/ 1463404 w 4817889"/>
              <a:gd name="connsiteY1171" fmla="*/ 938372 h 3867790"/>
              <a:gd name="connsiteX1172" fmla="*/ 1466253 w 4817889"/>
              <a:gd name="connsiteY1172" fmla="*/ 940881 h 3867790"/>
              <a:gd name="connsiteX1173" fmla="*/ 1468849 w 4817889"/>
              <a:gd name="connsiteY1173" fmla="*/ 938719 h 3867790"/>
              <a:gd name="connsiteX1174" fmla="*/ 214082 w 4817889"/>
              <a:gd name="connsiteY1174" fmla="*/ 936714 h 3867790"/>
              <a:gd name="connsiteX1175" fmla="*/ 213743 w 4817889"/>
              <a:gd name="connsiteY1175" fmla="*/ 936781 h 3867790"/>
              <a:gd name="connsiteX1176" fmla="*/ 212963 w 4817889"/>
              <a:gd name="connsiteY1176" fmla="*/ 936719 h 3867790"/>
              <a:gd name="connsiteX1177" fmla="*/ 214019 w 4817889"/>
              <a:gd name="connsiteY1177" fmla="*/ 937260 h 3867790"/>
              <a:gd name="connsiteX1178" fmla="*/ 214038 w 4817889"/>
              <a:gd name="connsiteY1178" fmla="*/ 936902 h 3867790"/>
              <a:gd name="connsiteX1179" fmla="*/ 1401476 w 4817889"/>
              <a:gd name="connsiteY1179" fmla="*/ 933414 h 3867790"/>
              <a:gd name="connsiteX1180" fmla="*/ 1397303 w 4817889"/>
              <a:gd name="connsiteY1180" fmla="*/ 933420 h 3867790"/>
              <a:gd name="connsiteX1181" fmla="*/ 1400120 w 4817889"/>
              <a:gd name="connsiteY1181" fmla="*/ 936616 h 3867790"/>
              <a:gd name="connsiteX1182" fmla="*/ 1399774 w 4817889"/>
              <a:gd name="connsiteY1182" fmla="*/ 934815 h 3867790"/>
              <a:gd name="connsiteX1183" fmla="*/ 313332 w 4817889"/>
              <a:gd name="connsiteY1183" fmla="*/ 920954 h 3867790"/>
              <a:gd name="connsiteX1184" fmla="*/ 314243 w 4817889"/>
              <a:gd name="connsiteY1184" fmla="*/ 921968 h 3867790"/>
              <a:gd name="connsiteX1185" fmla="*/ 314849 w 4817889"/>
              <a:gd name="connsiteY1185" fmla="*/ 921301 h 3867790"/>
              <a:gd name="connsiteX1186" fmla="*/ 1811857 w 4817889"/>
              <a:gd name="connsiteY1186" fmla="*/ 920222 h 3867790"/>
              <a:gd name="connsiteX1187" fmla="*/ 1813210 w 4817889"/>
              <a:gd name="connsiteY1187" fmla="*/ 920971 h 3867790"/>
              <a:gd name="connsiteX1188" fmla="*/ 1813254 w 4817889"/>
              <a:gd name="connsiteY1188" fmla="*/ 920409 h 3867790"/>
              <a:gd name="connsiteX1189" fmla="*/ 1811945 w 4817889"/>
              <a:gd name="connsiteY1189" fmla="*/ 920264 h 3867790"/>
              <a:gd name="connsiteX1190" fmla="*/ 3503153 w 4817889"/>
              <a:gd name="connsiteY1190" fmla="*/ 912666 h 3867790"/>
              <a:gd name="connsiteX1191" fmla="*/ 3503740 w 4817889"/>
              <a:gd name="connsiteY1191" fmla="*/ 913205 h 3867790"/>
              <a:gd name="connsiteX1192" fmla="*/ 3504285 w 4817889"/>
              <a:gd name="connsiteY1192" fmla="*/ 913101 h 3867790"/>
              <a:gd name="connsiteX1193" fmla="*/ 2063489 w 4817889"/>
              <a:gd name="connsiteY1193" fmla="*/ 896006 h 3867790"/>
              <a:gd name="connsiteX1194" fmla="*/ 2062800 w 4817889"/>
              <a:gd name="connsiteY1194" fmla="*/ 896691 h 3867790"/>
              <a:gd name="connsiteX1195" fmla="*/ 2063614 w 4817889"/>
              <a:gd name="connsiteY1195" fmla="*/ 896331 h 3867790"/>
              <a:gd name="connsiteX1196" fmla="*/ 2063836 w 4817889"/>
              <a:gd name="connsiteY1196" fmla="*/ 896459 h 3867790"/>
              <a:gd name="connsiteX1197" fmla="*/ 2063754 w 4817889"/>
              <a:gd name="connsiteY1197" fmla="*/ 896328 h 3867790"/>
              <a:gd name="connsiteX1198" fmla="*/ 3792848 w 4817889"/>
              <a:gd name="connsiteY1198" fmla="*/ 879629 h 3867790"/>
              <a:gd name="connsiteX1199" fmla="*/ 3793230 w 4817889"/>
              <a:gd name="connsiteY1199" fmla="*/ 880101 h 3867790"/>
              <a:gd name="connsiteX1200" fmla="*/ 3793148 w 4817889"/>
              <a:gd name="connsiteY1200" fmla="*/ 879869 h 3867790"/>
              <a:gd name="connsiteX1201" fmla="*/ 2076050 w 4817889"/>
              <a:gd name="connsiteY1201" fmla="*/ 863426 h 3867790"/>
              <a:gd name="connsiteX1202" fmla="*/ 2079631 w 4817889"/>
              <a:gd name="connsiteY1202" fmla="*/ 867048 h 3867790"/>
              <a:gd name="connsiteX1203" fmla="*/ 2081132 w 4817889"/>
              <a:gd name="connsiteY1203" fmla="*/ 867856 h 3867790"/>
              <a:gd name="connsiteX1204" fmla="*/ 2083871 w 4817889"/>
              <a:gd name="connsiteY1204" fmla="*/ 868375 h 3867790"/>
              <a:gd name="connsiteX1205" fmla="*/ 2082423 w 4817889"/>
              <a:gd name="connsiteY1205" fmla="*/ 867507 h 3867790"/>
              <a:gd name="connsiteX1206" fmla="*/ 324330 w 4817889"/>
              <a:gd name="connsiteY1206" fmla="*/ 849913 h 3867790"/>
              <a:gd name="connsiteX1207" fmla="*/ 323954 w 4817889"/>
              <a:gd name="connsiteY1207" fmla="*/ 850872 h 3867790"/>
              <a:gd name="connsiteX1208" fmla="*/ 324433 w 4817889"/>
              <a:gd name="connsiteY1208" fmla="*/ 850741 h 3867790"/>
              <a:gd name="connsiteX1209" fmla="*/ 324941 w 4817889"/>
              <a:gd name="connsiteY1209" fmla="*/ 851082 h 3867790"/>
              <a:gd name="connsiteX1210" fmla="*/ 324432 w 4817889"/>
              <a:gd name="connsiteY1210" fmla="*/ 850492 h 3867790"/>
              <a:gd name="connsiteX1211" fmla="*/ 324963 w 4817889"/>
              <a:gd name="connsiteY1211" fmla="*/ 850258 h 3867790"/>
              <a:gd name="connsiteX1212" fmla="*/ 324429 w 4817889"/>
              <a:gd name="connsiteY1212" fmla="*/ 850004 h 3867790"/>
              <a:gd name="connsiteX1213" fmla="*/ 1220424 w 4817889"/>
              <a:gd name="connsiteY1213" fmla="*/ 814461 h 3867790"/>
              <a:gd name="connsiteX1214" fmla="*/ 1219994 w 4817889"/>
              <a:gd name="connsiteY1214" fmla="*/ 815284 h 3867790"/>
              <a:gd name="connsiteX1215" fmla="*/ 1220753 w 4817889"/>
              <a:gd name="connsiteY1215" fmla="*/ 815028 h 3867790"/>
              <a:gd name="connsiteX1216" fmla="*/ 1221502 w 4817889"/>
              <a:gd name="connsiteY1216" fmla="*/ 814615 h 3867790"/>
              <a:gd name="connsiteX1217" fmla="*/ 3281668 w 4817889"/>
              <a:gd name="connsiteY1217" fmla="*/ 808817 h 3867790"/>
              <a:gd name="connsiteX1218" fmla="*/ 3281745 w 4817889"/>
              <a:gd name="connsiteY1218" fmla="*/ 810085 h 3867790"/>
              <a:gd name="connsiteX1219" fmla="*/ 3283139 w 4817889"/>
              <a:gd name="connsiteY1219" fmla="*/ 810275 h 3867790"/>
              <a:gd name="connsiteX1220" fmla="*/ 3282890 w 4817889"/>
              <a:gd name="connsiteY1220" fmla="*/ 810059 h 3867790"/>
              <a:gd name="connsiteX1221" fmla="*/ 1814425 w 4817889"/>
              <a:gd name="connsiteY1221" fmla="*/ 784069 h 3867790"/>
              <a:gd name="connsiteX1222" fmla="*/ 1817009 w 4817889"/>
              <a:gd name="connsiteY1222" fmla="*/ 785993 h 3867790"/>
              <a:gd name="connsiteX1223" fmla="*/ 1817464 w 4817889"/>
              <a:gd name="connsiteY1223" fmla="*/ 786336 h 3867790"/>
              <a:gd name="connsiteX1224" fmla="*/ 1816983 w 4817889"/>
              <a:gd name="connsiteY1224" fmla="*/ 785708 h 3867790"/>
              <a:gd name="connsiteX1225" fmla="*/ 1817025 w 4817889"/>
              <a:gd name="connsiteY1225" fmla="*/ 784878 h 3867790"/>
              <a:gd name="connsiteX1226" fmla="*/ 2421380 w 4817889"/>
              <a:gd name="connsiteY1226" fmla="*/ 779448 h 3867790"/>
              <a:gd name="connsiteX1227" fmla="*/ 2421212 w 4817889"/>
              <a:gd name="connsiteY1227" fmla="*/ 779515 h 3867790"/>
              <a:gd name="connsiteX1228" fmla="*/ 2421757 w 4817889"/>
              <a:gd name="connsiteY1228" fmla="*/ 779738 h 3867790"/>
              <a:gd name="connsiteX1229" fmla="*/ 3639899 w 4817889"/>
              <a:gd name="connsiteY1229" fmla="*/ 761860 h 3867790"/>
              <a:gd name="connsiteX1230" fmla="*/ 3635511 w 4817889"/>
              <a:gd name="connsiteY1230" fmla="*/ 763700 h 3867790"/>
              <a:gd name="connsiteX1231" fmla="*/ 3639246 w 4817889"/>
              <a:gd name="connsiteY1231" fmla="*/ 765739 h 3867790"/>
              <a:gd name="connsiteX1232" fmla="*/ 1092776 w 4817889"/>
              <a:gd name="connsiteY1232" fmla="*/ 755581 h 3867790"/>
              <a:gd name="connsiteX1233" fmla="*/ 1093394 w 4817889"/>
              <a:gd name="connsiteY1233" fmla="*/ 756612 h 3867790"/>
              <a:gd name="connsiteX1234" fmla="*/ 1094394 w 4817889"/>
              <a:gd name="connsiteY1234" fmla="*/ 756149 h 3867790"/>
              <a:gd name="connsiteX1235" fmla="*/ 1378748 w 4817889"/>
              <a:gd name="connsiteY1235" fmla="*/ 745203 h 3867790"/>
              <a:gd name="connsiteX1236" fmla="*/ 1378159 w 4817889"/>
              <a:gd name="connsiteY1236" fmla="*/ 747213 h 3867790"/>
              <a:gd name="connsiteX1237" fmla="*/ 1379273 w 4817889"/>
              <a:gd name="connsiteY1237" fmla="*/ 746218 h 3867790"/>
              <a:gd name="connsiteX1238" fmla="*/ 1378758 w 4817889"/>
              <a:gd name="connsiteY1238" fmla="*/ 745229 h 3867790"/>
              <a:gd name="connsiteX1239" fmla="*/ 2366999 w 4817889"/>
              <a:gd name="connsiteY1239" fmla="*/ 744564 h 3867790"/>
              <a:gd name="connsiteX1240" fmla="*/ 2366470 w 4817889"/>
              <a:gd name="connsiteY1240" fmla="*/ 745245 h 3867790"/>
              <a:gd name="connsiteX1241" fmla="*/ 2367433 w 4817889"/>
              <a:gd name="connsiteY1241" fmla="*/ 745002 h 3867790"/>
              <a:gd name="connsiteX1242" fmla="*/ 482346 w 4817889"/>
              <a:gd name="connsiteY1242" fmla="*/ 744247 h 3867790"/>
              <a:gd name="connsiteX1243" fmla="*/ 481646 w 4817889"/>
              <a:gd name="connsiteY1243" fmla="*/ 744844 h 3867790"/>
              <a:gd name="connsiteX1244" fmla="*/ 482611 w 4817889"/>
              <a:gd name="connsiteY1244" fmla="*/ 744878 h 3867790"/>
              <a:gd name="connsiteX1245" fmla="*/ 482601 w 4817889"/>
              <a:gd name="connsiteY1245" fmla="*/ 744875 h 3867790"/>
              <a:gd name="connsiteX1246" fmla="*/ 1259981 w 4817889"/>
              <a:gd name="connsiteY1246" fmla="*/ 738266 h 3867790"/>
              <a:gd name="connsiteX1247" fmla="*/ 1260287 w 4817889"/>
              <a:gd name="connsiteY1247" fmla="*/ 738856 h 3867790"/>
              <a:gd name="connsiteX1248" fmla="*/ 1260880 w 4817889"/>
              <a:gd name="connsiteY1248" fmla="*/ 738266 h 3867790"/>
              <a:gd name="connsiteX1249" fmla="*/ 2057806 w 4817889"/>
              <a:gd name="connsiteY1249" fmla="*/ 737661 h 3867790"/>
              <a:gd name="connsiteX1250" fmla="*/ 2056974 w 4817889"/>
              <a:gd name="connsiteY1250" fmla="*/ 738831 h 3867790"/>
              <a:gd name="connsiteX1251" fmla="*/ 2058526 w 4817889"/>
              <a:gd name="connsiteY1251" fmla="*/ 738506 h 3867790"/>
              <a:gd name="connsiteX1252" fmla="*/ 2058915 w 4817889"/>
              <a:gd name="connsiteY1252" fmla="*/ 738506 h 3867790"/>
              <a:gd name="connsiteX1253" fmla="*/ 2058437 w 4817889"/>
              <a:gd name="connsiteY1253" fmla="*/ 738349 h 3867790"/>
              <a:gd name="connsiteX1254" fmla="*/ 3022326 w 4817889"/>
              <a:gd name="connsiteY1254" fmla="*/ 721387 h 3867790"/>
              <a:gd name="connsiteX1255" fmla="*/ 3016074 w 4817889"/>
              <a:gd name="connsiteY1255" fmla="*/ 723128 h 3867790"/>
              <a:gd name="connsiteX1256" fmla="*/ 3020005 w 4817889"/>
              <a:gd name="connsiteY1256" fmla="*/ 725251 h 3867790"/>
              <a:gd name="connsiteX1257" fmla="*/ 905212 w 4817889"/>
              <a:gd name="connsiteY1257" fmla="*/ 720285 h 3867790"/>
              <a:gd name="connsiteX1258" fmla="*/ 905657 w 4817889"/>
              <a:gd name="connsiteY1258" fmla="*/ 721954 h 3867790"/>
              <a:gd name="connsiteX1259" fmla="*/ 905966 w 4817889"/>
              <a:gd name="connsiteY1259" fmla="*/ 722013 h 3867790"/>
              <a:gd name="connsiteX1260" fmla="*/ 906122 w 4817889"/>
              <a:gd name="connsiteY1260" fmla="*/ 720623 h 3867790"/>
              <a:gd name="connsiteX1261" fmla="*/ 554149 w 4817889"/>
              <a:gd name="connsiteY1261" fmla="*/ 709482 h 3867790"/>
              <a:gd name="connsiteX1262" fmla="*/ 553810 w 4817889"/>
              <a:gd name="connsiteY1262" fmla="*/ 709616 h 3867790"/>
              <a:gd name="connsiteX1263" fmla="*/ 553972 w 4817889"/>
              <a:gd name="connsiteY1263" fmla="*/ 709616 h 3867790"/>
              <a:gd name="connsiteX1264" fmla="*/ 556141 w 4817889"/>
              <a:gd name="connsiteY1264" fmla="*/ 712218 h 3867790"/>
              <a:gd name="connsiteX1265" fmla="*/ 555820 w 4817889"/>
              <a:gd name="connsiteY1265" fmla="*/ 709763 h 3867790"/>
              <a:gd name="connsiteX1266" fmla="*/ 863396 w 4817889"/>
              <a:gd name="connsiteY1266" fmla="*/ 699997 h 3867790"/>
              <a:gd name="connsiteX1267" fmla="*/ 863396 w 4817889"/>
              <a:gd name="connsiteY1267" fmla="*/ 702232 h 3867790"/>
              <a:gd name="connsiteX1268" fmla="*/ 866631 w 4817889"/>
              <a:gd name="connsiteY1268" fmla="*/ 702735 h 3867790"/>
              <a:gd name="connsiteX1269" fmla="*/ 448848 w 4817889"/>
              <a:gd name="connsiteY1269" fmla="*/ 697947 h 3867790"/>
              <a:gd name="connsiteX1270" fmla="*/ 448046 w 4817889"/>
              <a:gd name="connsiteY1270" fmla="*/ 698180 h 3867790"/>
              <a:gd name="connsiteX1271" fmla="*/ 448046 w 4817889"/>
              <a:gd name="connsiteY1271" fmla="*/ 700014 h 3867790"/>
              <a:gd name="connsiteX1272" fmla="*/ 448848 w 4817889"/>
              <a:gd name="connsiteY1272" fmla="*/ 699850 h 3867790"/>
              <a:gd name="connsiteX1273" fmla="*/ 1652908 w 4817889"/>
              <a:gd name="connsiteY1273" fmla="*/ 679595 h 3867790"/>
              <a:gd name="connsiteX1274" fmla="*/ 1652700 w 4817889"/>
              <a:gd name="connsiteY1274" fmla="*/ 680140 h 3867790"/>
              <a:gd name="connsiteX1275" fmla="*/ 1653574 w 4817889"/>
              <a:gd name="connsiteY1275" fmla="*/ 680355 h 3867790"/>
              <a:gd name="connsiteX1276" fmla="*/ 1653586 w 4817889"/>
              <a:gd name="connsiteY1276" fmla="*/ 680355 h 3867790"/>
              <a:gd name="connsiteX1277" fmla="*/ 610440 w 4817889"/>
              <a:gd name="connsiteY1277" fmla="*/ 668530 h 3867790"/>
              <a:gd name="connsiteX1278" fmla="*/ 609790 w 4817889"/>
              <a:gd name="connsiteY1278" fmla="*/ 668998 h 3867790"/>
              <a:gd name="connsiteX1279" fmla="*/ 611050 w 4817889"/>
              <a:gd name="connsiteY1279" fmla="*/ 668853 h 3867790"/>
              <a:gd name="connsiteX1280" fmla="*/ 472854 w 4817889"/>
              <a:gd name="connsiteY1280" fmla="*/ 666970 h 3867790"/>
              <a:gd name="connsiteX1281" fmla="*/ 472777 w 4817889"/>
              <a:gd name="connsiteY1281" fmla="*/ 667070 h 3867790"/>
              <a:gd name="connsiteX1282" fmla="*/ 473004 w 4817889"/>
              <a:gd name="connsiteY1282" fmla="*/ 667093 h 3867790"/>
              <a:gd name="connsiteX1283" fmla="*/ 1337250 w 4817889"/>
              <a:gd name="connsiteY1283" fmla="*/ 662051 h 3867790"/>
              <a:gd name="connsiteX1284" fmla="*/ 1337227 w 4817889"/>
              <a:gd name="connsiteY1284" fmla="*/ 662073 h 3867790"/>
              <a:gd name="connsiteX1285" fmla="*/ 1337348 w 4817889"/>
              <a:gd name="connsiteY1285" fmla="*/ 663838 h 3867790"/>
              <a:gd name="connsiteX1286" fmla="*/ 1340117 w 4817889"/>
              <a:gd name="connsiteY1286" fmla="*/ 664313 h 3867790"/>
              <a:gd name="connsiteX1287" fmla="*/ 1835475 w 4817889"/>
              <a:gd name="connsiteY1287" fmla="*/ 660973 h 3867790"/>
              <a:gd name="connsiteX1288" fmla="*/ 1835430 w 4817889"/>
              <a:gd name="connsiteY1288" fmla="*/ 661403 h 3867790"/>
              <a:gd name="connsiteX1289" fmla="*/ 1835923 w 4817889"/>
              <a:gd name="connsiteY1289" fmla="*/ 661907 h 3867790"/>
              <a:gd name="connsiteX1290" fmla="*/ 586757 w 4817889"/>
              <a:gd name="connsiteY1290" fmla="*/ 655952 h 3867790"/>
              <a:gd name="connsiteX1291" fmla="*/ 586662 w 4817889"/>
              <a:gd name="connsiteY1291" fmla="*/ 656095 h 3867790"/>
              <a:gd name="connsiteX1292" fmla="*/ 586895 w 4817889"/>
              <a:gd name="connsiteY1292" fmla="*/ 656025 h 3867790"/>
              <a:gd name="connsiteX1293" fmla="*/ 1823033 w 4817889"/>
              <a:gd name="connsiteY1293" fmla="*/ 639815 h 3867790"/>
              <a:gd name="connsiteX1294" fmla="*/ 1823399 w 4817889"/>
              <a:gd name="connsiteY1294" fmla="*/ 640309 h 3867790"/>
              <a:gd name="connsiteX1295" fmla="*/ 1823504 w 4817889"/>
              <a:gd name="connsiteY1295" fmla="*/ 639829 h 3867790"/>
              <a:gd name="connsiteX1296" fmla="*/ 2618231 w 4817889"/>
              <a:gd name="connsiteY1296" fmla="*/ 638730 h 3867790"/>
              <a:gd name="connsiteX1297" fmla="*/ 2618236 w 4817889"/>
              <a:gd name="connsiteY1297" fmla="*/ 638738 h 3867790"/>
              <a:gd name="connsiteX1298" fmla="*/ 2618238 w 4817889"/>
              <a:gd name="connsiteY1298" fmla="*/ 638737 h 3867790"/>
              <a:gd name="connsiteX1299" fmla="*/ 558071 w 4817889"/>
              <a:gd name="connsiteY1299" fmla="*/ 632529 h 3867790"/>
              <a:gd name="connsiteX1300" fmla="*/ 558730 w 4817889"/>
              <a:gd name="connsiteY1300" fmla="*/ 633526 h 3867790"/>
              <a:gd name="connsiteX1301" fmla="*/ 559213 w 4817889"/>
              <a:gd name="connsiteY1301" fmla="*/ 633289 h 3867790"/>
              <a:gd name="connsiteX1302" fmla="*/ 559791 w 4817889"/>
              <a:gd name="connsiteY1302" fmla="*/ 633289 h 3867790"/>
              <a:gd name="connsiteX1303" fmla="*/ 558925 w 4817889"/>
              <a:gd name="connsiteY1303" fmla="*/ 632794 h 3867790"/>
              <a:gd name="connsiteX1304" fmla="*/ 1859162 w 4817889"/>
              <a:gd name="connsiteY1304" fmla="*/ 632148 h 3867790"/>
              <a:gd name="connsiteX1305" fmla="*/ 1858647 w 4817889"/>
              <a:gd name="connsiteY1305" fmla="*/ 633168 h 3867790"/>
              <a:gd name="connsiteX1306" fmla="*/ 1859657 w 4817889"/>
              <a:gd name="connsiteY1306" fmla="*/ 633168 h 3867790"/>
              <a:gd name="connsiteX1307" fmla="*/ 1859647 w 4817889"/>
              <a:gd name="connsiteY1307" fmla="*/ 633160 h 3867790"/>
              <a:gd name="connsiteX1308" fmla="*/ 1864289 w 4817889"/>
              <a:gd name="connsiteY1308" fmla="*/ 609233 h 3867790"/>
              <a:gd name="connsiteX1309" fmla="*/ 1864478 w 4817889"/>
              <a:gd name="connsiteY1309" fmla="*/ 609850 h 3867790"/>
              <a:gd name="connsiteX1310" fmla="*/ 1864718 w 4817889"/>
              <a:gd name="connsiteY1310" fmla="*/ 609466 h 3867790"/>
              <a:gd name="connsiteX1311" fmla="*/ 1864519 w 4817889"/>
              <a:gd name="connsiteY1311" fmla="*/ 609321 h 3867790"/>
              <a:gd name="connsiteX1312" fmla="*/ 3402300 w 4817889"/>
              <a:gd name="connsiteY1312" fmla="*/ 602882 h 3867790"/>
              <a:gd name="connsiteX1313" fmla="*/ 3403547 w 4817889"/>
              <a:gd name="connsiteY1313" fmla="*/ 603559 h 3867790"/>
              <a:gd name="connsiteX1314" fmla="*/ 3403621 w 4817889"/>
              <a:gd name="connsiteY1314" fmla="*/ 603300 h 3867790"/>
              <a:gd name="connsiteX1315" fmla="*/ 1186844 w 4817889"/>
              <a:gd name="connsiteY1315" fmla="*/ 599392 h 3867790"/>
              <a:gd name="connsiteX1316" fmla="*/ 1186629 w 4817889"/>
              <a:gd name="connsiteY1316" fmla="*/ 599404 h 3867790"/>
              <a:gd name="connsiteX1317" fmla="*/ 1186882 w 4817889"/>
              <a:gd name="connsiteY1317" fmla="*/ 599619 h 3867790"/>
              <a:gd name="connsiteX1318" fmla="*/ 2555112 w 4817889"/>
              <a:gd name="connsiteY1318" fmla="*/ 586860 h 3867790"/>
              <a:gd name="connsiteX1319" fmla="*/ 2555088 w 4817889"/>
              <a:gd name="connsiteY1319" fmla="*/ 586876 h 3867790"/>
              <a:gd name="connsiteX1320" fmla="*/ 2555095 w 4817889"/>
              <a:gd name="connsiteY1320" fmla="*/ 586896 h 3867790"/>
              <a:gd name="connsiteX1321" fmla="*/ 2555450 w 4817889"/>
              <a:gd name="connsiteY1321" fmla="*/ 586648 h 3867790"/>
              <a:gd name="connsiteX1322" fmla="*/ 2555347 w 4817889"/>
              <a:gd name="connsiteY1322" fmla="*/ 586713 h 3867790"/>
              <a:gd name="connsiteX1323" fmla="*/ 2555514 w 4817889"/>
              <a:gd name="connsiteY1323" fmla="*/ 586730 h 3867790"/>
              <a:gd name="connsiteX1324" fmla="*/ 1028866 w 4817889"/>
              <a:gd name="connsiteY1324" fmla="*/ 568231 h 3867790"/>
              <a:gd name="connsiteX1325" fmla="*/ 1028346 w 4817889"/>
              <a:gd name="connsiteY1325" fmla="*/ 568258 h 3867790"/>
              <a:gd name="connsiteX1326" fmla="*/ 1028008 w 4817889"/>
              <a:gd name="connsiteY1326" fmla="*/ 568729 h 3867790"/>
              <a:gd name="connsiteX1327" fmla="*/ 1028319 w 4817889"/>
              <a:gd name="connsiteY1327" fmla="*/ 569107 h 3867790"/>
              <a:gd name="connsiteX1328" fmla="*/ 1028241 w 4817889"/>
              <a:gd name="connsiteY1328" fmla="*/ 568762 h 3867790"/>
              <a:gd name="connsiteX1329" fmla="*/ 2432468 w 4817889"/>
              <a:gd name="connsiteY1329" fmla="*/ 551198 h 3867790"/>
              <a:gd name="connsiteX1330" fmla="*/ 2433241 w 4817889"/>
              <a:gd name="connsiteY1330" fmla="*/ 552875 h 3867790"/>
              <a:gd name="connsiteX1331" fmla="*/ 2433430 w 4817889"/>
              <a:gd name="connsiteY1331" fmla="*/ 551313 h 3867790"/>
              <a:gd name="connsiteX1332" fmla="*/ 2432596 w 4817889"/>
              <a:gd name="connsiteY1332" fmla="*/ 551225 h 3867790"/>
              <a:gd name="connsiteX1333" fmla="*/ 1463891 w 4817889"/>
              <a:gd name="connsiteY1333" fmla="*/ 538786 h 3867790"/>
              <a:gd name="connsiteX1334" fmla="*/ 1464956 w 4817889"/>
              <a:gd name="connsiteY1334" fmla="*/ 539215 h 3867790"/>
              <a:gd name="connsiteX1335" fmla="*/ 1464956 w 4817889"/>
              <a:gd name="connsiteY1335" fmla="*/ 538946 h 3867790"/>
              <a:gd name="connsiteX1336" fmla="*/ 1162686 w 4817889"/>
              <a:gd name="connsiteY1336" fmla="*/ 536233 h 3867790"/>
              <a:gd name="connsiteX1337" fmla="*/ 1162549 w 4817889"/>
              <a:gd name="connsiteY1337" fmla="*/ 536267 h 3867790"/>
              <a:gd name="connsiteX1338" fmla="*/ 1162549 w 4817889"/>
              <a:gd name="connsiteY1338" fmla="*/ 537319 h 3867790"/>
              <a:gd name="connsiteX1339" fmla="*/ 1168173 w 4817889"/>
              <a:gd name="connsiteY1339" fmla="*/ 533193 h 3867790"/>
              <a:gd name="connsiteX1340" fmla="*/ 1167931 w 4817889"/>
              <a:gd name="connsiteY1340" fmla="*/ 534833 h 3867790"/>
              <a:gd name="connsiteX1341" fmla="*/ 1167966 w 4817889"/>
              <a:gd name="connsiteY1341" fmla="*/ 534833 h 3867790"/>
              <a:gd name="connsiteX1342" fmla="*/ 1169819 w 4817889"/>
              <a:gd name="connsiteY1342" fmla="*/ 534833 h 3867790"/>
              <a:gd name="connsiteX1343" fmla="*/ 1250678 w 4817889"/>
              <a:gd name="connsiteY1343" fmla="*/ 503937 h 3867790"/>
              <a:gd name="connsiteX1344" fmla="*/ 1249003 w 4817889"/>
              <a:gd name="connsiteY1344" fmla="*/ 505636 h 3867790"/>
              <a:gd name="connsiteX1345" fmla="*/ 1249355 w 4817889"/>
              <a:gd name="connsiteY1345" fmla="*/ 505697 h 3867790"/>
              <a:gd name="connsiteX1346" fmla="*/ 1250751 w 4817889"/>
              <a:gd name="connsiteY1346" fmla="*/ 506393 h 3867790"/>
              <a:gd name="connsiteX1347" fmla="*/ 1250751 w 4817889"/>
              <a:gd name="connsiteY1347" fmla="*/ 504405 h 3867790"/>
              <a:gd name="connsiteX1348" fmla="*/ 1251332 w 4817889"/>
              <a:gd name="connsiteY1348" fmla="*/ 504405 h 3867790"/>
              <a:gd name="connsiteX1349" fmla="*/ 1297280 w 4817889"/>
              <a:gd name="connsiteY1349" fmla="*/ 503466 h 3867790"/>
              <a:gd name="connsiteX1350" fmla="*/ 1297242 w 4817889"/>
              <a:gd name="connsiteY1350" fmla="*/ 503516 h 3867790"/>
              <a:gd name="connsiteX1351" fmla="*/ 1297280 w 4817889"/>
              <a:gd name="connsiteY1351" fmla="*/ 503511 h 3867790"/>
              <a:gd name="connsiteX1352" fmla="*/ 3228972 w 4817889"/>
              <a:gd name="connsiteY1352" fmla="*/ 503188 h 3867790"/>
              <a:gd name="connsiteX1353" fmla="*/ 3228165 w 4817889"/>
              <a:gd name="connsiteY1353" fmla="*/ 504245 h 3867790"/>
              <a:gd name="connsiteX1354" fmla="*/ 3228165 w 4817889"/>
              <a:gd name="connsiteY1354" fmla="*/ 505360 h 3867790"/>
              <a:gd name="connsiteX1355" fmla="*/ 3228266 w 4817889"/>
              <a:gd name="connsiteY1355" fmla="*/ 505298 h 3867790"/>
              <a:gd name="connsiteX1356" fmla="*/ 3228490 w 4817889"/>
              <a:gd name="connsiteY1356" fmla="*/ 505431 h 3867790"/>
              <a:gd name="connsiteX1357" fmla="*/ 3228490 w 4817889"/>
              <a:gd name="connsiteY1357" fmla="*/ 504242 h 3867790"/>
              <a:gd name="connsiteX1358" fmla="*/ 3229437 w 4817889"/>
              <a:gd name="connsiteY1358" fmla="*/ 504277 h 3867790"/>
              <a:gd name="connsiteX1359" fmla="*/ 1953183 w 4817889"/>
              <a:gd name="connsiteY1359" fmla="*/ 498280 h 3867790"/>
              <a:gd name="connsiteX1360" fmla="*/ 1952888 w 4817889"/>
              <a:gd name="connsiteY1360" fmla="*/ 498673 h 3867790"/>
              <a:gd name="connsiteX1361" fmla="*/ 1953104 w 4817889"/>
              <a:gd name="connsiteY1361" fmla="*/ 498713 h 3867790"/>
              <a:gd name="connsiteX1362" fmla="*/ 1953739 w 4817889"/>
              <a:gd name="connsiteY1362" fmla="*/ 498918 h 3867790"/>
              <a:gd name="connsiteX1363" fmla="*/ 1953183 w 4817889"/>
              <a:gd name="connsiteY1363" fmla="*/ 498568 h 3867790"/>
              <a:gd name="connsiteX1364" fmla="*/ 1349091 w 4817889"/>
              <a:gd name="connsiteY1364" fmla="*/ 481625 h 3867790"/>
              <a:gd name="connsiteX1365" fmla="*/ 1349091 w 4817889"/>
              <a:gd name="connsiteY1365" fmla="*/ 481984 h 3867790"/>
              <a:gd name="connsiteX1366" fmla="*/ 1348884 w 4817889"/>
              <a:gd name="connsiteY1366" fmla="*/ 482154 h 3867790"/>
              <a:gd name="connsiteX1367" fmla="*/ 1349461 w 4817889"/>
              <a:gd name="connsiteY1367" fmla="*/ 482057 h 3867790"/>
              <a:gd name="connsiteX1368" fmla="*/ 2355650 w 4817889"/>
              <a:gd name="connsiteY1368" fmla="*/ 481599 h 3867790"/>
              <a:gd name="connsiteX1369" fmla="*/ 2355620 w 4817889"/>
              <a:gd name="connsiteY1369" fmla="*/ 481636 h 3867790"/>
              <a:gd name="connsiteX1370" fmla="*/ 2355720 w 4817889"/>
              <a:gd name="connsiteY1370" fmla="*/ 481664 h 3867790"/>
              <a:gd name="connsiteX1371" fmla="*/ 1349602 w 4817889"/>
              <a:gd name="connsiteY1371" fmla="*/ 475265 h 3867790"/>
              <a:gd name="connsiteX1372" fmla="*/ 1349091 w 4817889"/>
              <a:gd name="connsiteY1372" fmla="*/ 475464 h 3867790"/>
              <a:gd name="connsiteX1373" fmla="*/ 1349091 w 4817889"/>
              <a:gd name="connsiteY1373" fmla="*/ 476657 h 3867790"/>
              <a:gd name="connsiteX1374" fmla="*/ 1349760 w 4817889"/>
              <a:gd name="connsiteY1374" fmla="*/ 475318 h 3867790"/>
              <a:gd name="connsiteX1375" fmla="*/ 1325473 w 4817889"/>
              <a:gd name="connsiteY1375" fmla="*/ 429180 h 3867790"/>
              <a:gd name="connsiteX1376" fmla="*/ 1325445 w 4817889"/>
              <a:gd name="connsiteY1376" fmla="*/ 429234 h 3867790"/>
              <a:gd name="connsiteX1377" fmla="*/ 1325496 w 4817889"/>
              <a:gd name="connsiteY1377" fmla="*/ 429239 h 3867790"/>
              <a:gd name="connsiteX1378" fmla="*/ 2885519 w 4817889"/>
              <a:gd name="connsiteY1378" fmla="*/ 357637 h 3867790"/>
              <a:gd name="connsiteX1379" fmla="*/ 2885383 w 4817889"/>
              <a:gd name="connsiteY1379" fmla="*/ 357989 h 3867790"/>
              <a:gd name="connsiteX1380" fmla="*/ 2886472 w 4817889"/>
              <a:gd name="connsiteY1380" fmla="*/ 357989 h 3867790"/>
              <a:gd name="connsiteX1381" fmla="*/ 2886246 w 4817889"/>
              <a:gd name="connsiteY1381" fmla="*/ 357637 h 3867790"/>
              <a:gd name="connsiteX1382" fmla="*/ 1760220 w 4817889"/>
              <a:gd name="connsiteY1382" fmla="*/ 305348 h 3867790"/>
              <a:gd name="connsiteX1383" fmla="*/ 1759382 w 4817889"/>
              <a:gd name="connsiteY1383" fmla="*/ 305745 h 3867790"/>
              <a:gd name="connsiteX1384" fmla="*/ 1762002 w 4817889"/>
              <a:gd name="connsiteY1384" fmla="*/ 306282 h 3867790"/>
              <a:gd name="connsiteX1385" fmla="*/ 1753401 w 4817889"/>
              <a:gd name="connsiteY1385" fmla="*/ 304796 h 3867790"/>
              <a:gd name="connsiteX1386" fmla="*/ 1753976 w 4817889"/>
              <a:gd name="connsiteY1386" fmla="*/ 305297 h 3867790"/>
              <a:gd name="connsiteX1387" fmla="*/ 1754204 w 4817889"/>
              <a:gd name="connsiteY1387" fmla="*/ 306155 h 3867790"/>
              <a:gd name="connsiteX1388" fmla="*/ 1754274 w 4817889"/>
              <a:gd name="connsiteY1388" fmla="*/ 305736 h 3867790"/>
              <a:gd name="connsiteX1389" fmla="*/ 1755083 w 4817889"/>
              <a:gd name="connsiteY1389" fmla="*/ 305736 h 3867790"/>
              <a:gd name="connsiteX1390" fmla="*/ 1754082 w 4817889"/>
              <a:gd name="connsiteY1390" fmla="*/ 305042 h 3867790"/>
              <a:gd name="connsiteX1391" fmla="*/ 1811400 w 4817889"/>
              <a:gd name="connsiteY1391" fmla="*/ 124836 h 3867790"/>
              <a:gd name="connsiteX1392" fmla="*/ 1811907 w 4817889"/>
              <a:gd name="connsiteY1392" fmla="*/ 125337 h 3867790"/>
              <a:gd name="connsiteX1393" fmla="*/ 1812368 w 4817889"/>
              <a:gd name="connsiteY1393" fmla="*/ 125528 h 3867790"/>
              <a:gd name="connsiteX1394" fmla="*/ 1812284 w 4817889"/>
              <a:gd name="connsiteY1394" fmla="*/ 125207 h 3867790"/>
              <a:gd name="connsiteX1395" fmla="*/ 1812021 w 4817889"/>
              <a:gd name="connsiteY1395" fmla="*/ 125286 h 3867790"/>
              <a:gd name="connsiteX1396" fmla="*/ 1811736 w 4817889"/>
              <a:gd name="connsiteY1396" fmla="*/ 124925 h 3867790"/>
              <a:gd name="connsiteX1397" fmla="*/ 1594707 w 4817889"/>
              <a:gd name="connsiteY1397" fmla="*/ 96948 h 3867790"/>
              <a:gd name="connsiteX1398" fmla="*/ 1591153 w 4817889"/>
              <a:gd name="connsiteY1398" fmla="*/ 99959 h 3867790"/>
              <a:gd name="connsiteX1399" fmla="*/ 1595114 w 4817889"/>
              <a:gd name="connsiteY1399" fmla="*/ 97215 h 3867790"/>
              <a:gd name="connsiteX1400" fmla="*/ 1729767 w 4817889"/>
              <a:gd name="connsiteY1400" fmla="*/ 84729 h 3867790"/>
              <a:gd name="connsiteX1401" fmla="*/ 1730028 w 4817889"/>
              <a:gd name="connsiteY1401" fmla="*/ 85068 h 3867790"/>
              <a:gd name="connsiteX1402" fmla="*/ 1730060 w 4817889"/>
              <a:gd name="connsiteY1402" fmla="*/ 84729 h 3867790"/>
              <a:gd name="connsiteX1403" fmla="*/ 1969229 w 4817889"/>
              <a:gd name="connsiteY1403" fmla="*/ 72933 h 3867790"/>
              <a:gd name="connsiteX1404" fmla="*/ 1968994 w 4817889"/>
              <a:gd name="connsiteY1404" fmla="*/ 73054 h 3867790"/>
              <a:gd name="connsiteX1405" fmla="*/ 1969161 w 4817889"/>
              <a:gd name="connsiteY1405" fmla="*/ 73054 h 3867790"/>
              <a:gd name="connsiteX1406" fmla="*/ 1477043 w 4817889"/>
              <a:gd name="connsiteY1406" fmla="*/ 37145 h 3867790"/>
              <a:gd name="connsiteX1407" fmla="*/ 1478957 w 4817889"/>
              <a:gd name="connsiteY1407" fmla="*/ 38063 h 3867790"/>
              <a:gd name="connsiteX1408" fmla="*/ 1478749 w 4817889"/>
              <a:gd name="connsiteY1408" fmla="*/ 37145 h 3867790"/>
              <a:gd name="connsiteX1409" fmla="*/ 1773797 w 4817889"/>
              <a:gd name="connsiteY1409" fmla="*/ 418 h 3867790"/>
              <a:gd name="connsiteX1410" fmla="*/ 1784380 w 4817889"/>
              <a:gd name="connsiteY1410" fmla="*/ 631 h 3867790"/>
              <a:gd name="connsiteX1411" fmla="*/ 1800038 w 4817889"/>
              <a:gd name="connsiteY1411" fmla="*/ 7831 h 3867790"/>
              <a:gd name="connsiteX1412" fmla="*/ 1837469 w 4817889"/>
              <a:gd name="connsiteY1412" fmla="*/ 9531 h 3867790"/>
              <a:gd name="connsiteX1413" fmla="*/ 1849378 w 4817889"/>
              <a:gd name="connsiteY1413" fmla="*/ 9531 h 3867790"/>
              <a:gd name="connsiteX1414" fmla="*/ 1987192 w 4817889"/>
              <a:gd name="connsiteY1414" fmla="*/ 53741 h 3867790"/>
              <a:gd name="connsiteX1415" fmla="*/ 1986970 w 4817889"/>
              <a:gd name="connsiteY1415" fmla="*/ 54098 h 3867790"/>
              <a:gd name="connsiteX1416" fmla="*/ 1987096 w 4817889"/>
              <a:gd name="connsiteY1416" fmla="*/ 54010 h 3867790"/>
              <a:gd name="connsiteX1417" fmla="*/ 2005793 w 4817889"/>
              <a:gd name="connsiteY1417" fmla="*/ 48909 h 3867790"/>
              <a:gd name="connsiteX1418" fmla="*/ 2006255 w 4817889"/>
              <a:gd name="connsiteY1418" fmla="*/ 49148 h 3867790"/>
              <a:gd name="connsiteX1419" fmla="*/ 2005986 w 4817889"/>
              <a:gd name="connsiteY1419" fmla="*/ 48900 h 3867790"/>
              <a:gd name="connsiteX1420" fmla="*/ 2051629 w 4817889"/>
              <a:gd name="connsiteY1420" fmla="*/ 72484 h 3867790"/>
              <a:gd name="connsiteX1421" fmla="*/ 2051250 w 4817889"/>
              <a:gd name="connsiteY1421" fmla="*/ 72487 h 3867790"/>
              <a:gd name="connsiteX1422" fmla="*/ 2051688 w 4817889"/>
              <a:gd name="connsiteY1422" fmla="*/ 72714 h 3867790"/>
              <a:gd name="connsiteX1423" fmla="*/ 2052551 w 4817889"/>
              <a:gd name="connsiteY1423" fmla="*/ 72844 h 3867790"/>
              <a:gd name="connsiteX1424" fmla="*/ 2051628 w 4817889"/>
              <a:gd name="connsiteY1424" fmla="*/ 72439 h 3867790"/>
              <a:gd name="connsiteX1425" fmla="*/ 2145598 w 4817889"/>
              <a:gd name="connsiteY1425" fmla="*/ 94544 h 3867790"/>
              <a:gd name="connsiteX1426" fmla="*/ 2144053 w 4817889"/>
              <a:gd name="connsiteY1426" fmla="*/ 94330 h 3867790"/>
              <a:gd name="connsiteX1427" fmla="*/ 2145178 w 4817889"/>
              <a:gd name="connsiteY1427" fmla="*/ 94819 h 3867790"/>
              <a:gd name="connsiteX1428" fmla="*/ 2151977 w 4817889"/>
              <a:gd name="connsiteY1428" fmla="*/ 94819 h 3867790"/>
              <a:gd name="connsiteX1429" fmla="*/ 2152770 w 4817889"/>
              <a:gd name="connsiteY1429" fmla="*/ 95032 h 3867790"/>
              <a:gd name="connsiteX1430" fmla="*/ 2151863 w 4817889"/>
              <a:gd name="connsiteY1430" fmla="*/ 94711 h 3867790"/>
              <a:gd name="connsiteX1431" fmla="*/ 2240174 w 4817889"/>
              <a:gd name="connsiteY1431" fmla="*/ 115094 h 3867790"/>
              <a:gd name="connsiteX1432" fmla="*/ 2333580 w 4817889"/>
              <a:gd name="connsiteY1432" fmla="*/ 138874 h 3867790"/>
              <a:gd name="connsiteX1433" fmla="*/ 2367546 w 4817889"/>
              <a:gd name="connsiteY1433" fmla="*/ 159256 h 3867790"/>
              <a:gd name="connsiteX1434" fmla="*/ 2367360 w 4817889"/>
              <a:gd name="connsiteY1434" fmla="*/ 159255 h 3867790"/>
              <a:gd name="connsiteX1435" fmla="*/ 2367852 w 4817889"/>
              <a:gd name="connsiteY1435" fmla="*/ 159432 h 3867790"/>
              <a:gd name="connsiteX1436" fmla="*/ 2585428 w 4817889"/>
              <a:gd name="connsiteY1436" fmla="*/ 230848 h 3867790"/>
              <a:gd name="connsiteX1437" fmla="*/ 2589599 w 4817889"/>
              <a:gd name="connsiteY1437" fmla="*/ 232238 h 3867790"/>
              <a:gd name="connsiteX1438" fmla="*/ 2585915 w 4817889"/>
              <a:gd name="connsiteY1438" fmla="*/ 230331 h 3867790"/>
              <a:gd name="connsiteX1439" fmla="*/ 2636927 w 4817889"/>
              <a:gd name="connsiteY1439" fmla="*/ 247634 h 3867790"/>
              <a:gd name="connsiteX1440" fmla="*/ 2635539 w 4817889"/>
              <a:gd name="connsiteY1440" fmla="*/ 247557 h 3867790"/>
              <a:gd name="connsiteX1441" fmla="*/ 2636422 w 4817889"/>
              <a:gd name="connsiteY1441" fmla="*/ 247851 h 3867790"/>
              <a:gd name="connsiteX1442" fmla="*/ 2637726 w 4817889"/>
              <a:gd name="connsiteY1442" fmla="*/ 248362 h 3867790"/>
              <a:gd name="connsiteX1443" fmla="*/ 2636927 w 4817889"/>
              <a:gd name="connsiteY1443" fmla="*/ 247492 h 3867790"/>
              <a:gd name="connsiteX1444" fmla="*/ 2671830 w 4817889"/>
              <a:gd name="connsiteY1444" fmla="*/ 264578 h 3867790"/>
              <a:gd name="connsiteX1445" fmla="*/ 2671471 w 4817889"/>
              <a:gd name="connsiteY1445" fmla="*/ 264488 h 3867790"/>
              <a:gd name="connsiteX1446" fmla="*/ 2672119 w 4817889"/>
              <a:gd name="connsiteY1446" fmla="*/ 264855 h 3867790"/>
              <a:gd name="connsiteX1447" fmla="*/ 2695915 w 4817889"/>
              <a:gd name="connsiteY1447" fmla="*/ 271657 h 3867790"/>
              <a:gd name="connsiteX1448" fmla="*/ 2696366 w 4817889"/>
              <a:gd name="connsiteY1448" fmla="*/ 271825 h 3867790"/>
              <a:gd name="connsiteX1449" fmla="*/ 2695994 w 4817889"/>
              <a:gd name="connsiteY1449" fmla="*/ 271537 h 3867790"/>
              <a:gd name="connsiteX1450" fmla="*/ 2720157 w 4817889"/>
              <a:gd name="connsiteY1450" fmla="*/ 283370 h 3867790"/>
              <a:gd name="connsiteX1451" fmla="*/ 2718823 w 4817889"/>
              <a:gd name="connsiteY1451" fmla="*/ 282988 h 3867790"/>
              <a:gd name="connsiteX1452" fmla="*/ 2719713 w 4817889"/>
              <a:gd name="connsiteY1452" fmla="*/ 283559 h 3867790"/>
              <a:gd name="connsiteX1453" fmla="*/ 2720691 w 4817889"/>
              <a:gd name="connsiteY1453" fmla="*/ 284387 h 3867790"/>
              <a:gd name="connsiteX1454" fmla="*/ 2720157 w 4817889"/>
              <a:gd name="connsiteY1454" fmla="*/ 283290 h 3867790"/>
              <a:gd name="connsiteX1455" fmla="*/ 2740725 w 4817889"/>
              <a:gd name="connsiteY1455" fmla="*/ 289536 h 3867790"/>
              <a:gd name="connsiteX1456" fmla="*/ 2741725 w 4817889"/>
              <a:gd name="connsiteY1456" fmla="*/ 299968 h 3867790"/>
              <a:gd name="connsiteX1457" fmla="*/ 2742141 w 4817889"/>
              <a:gd name="connsiteY1457" fmla="*/ 300382 h 3867790"/>
              <a:gd name="connsiteX1458" fmla="*/ 2754028 w 4817889"/>
              <a:gd name="connsiteY1458" fmla="*/ 305453 h 3867790"/>
              <a:gd name="connsiteX1459" fmla="*/ 2755837 w 4817889"/>
              <a:gd name="connsiteY1459" fmla="*/ 305805 h 3867790"/>
              <a:gd name="connsiteX1460" fmla="*/ 2754165 w 4817889"/>
              <a:gd name="connsiteY1460" fmla="*/ 305037 h 3867790"/>
              <a:gd name="connsiteX1461" fmla="*/ 2772468 w 4817889"/>
              <a:gd name="connsiteY1461" fmla="*/ 293261 h 3867790"/>
              <a:gd name="connsiteX1462" fmla="*/ 2765800 w 4817889"/>
              <a:gd name="connsiteY1462" fmla="*/ 288243 h 3867790"/>
              <a:gd name="connsiteX1463" fmla="*/ 2765920 w 4817889"/>
              <a:gd name="connsiteY1463" fmla="*/ 288179 h 3867790"/>
              <a:gd name="connsiteX1464" fmla="*/ 2765595 w 4817889"/>
              <a:gd name="connsiteY1464" fmla="*/ 288170 h 3867790"/>
              <a:gd name="connsiteX1465" fmla="*/ 2712998 w 4817889"/>
              <a:gd name="connsiteY1465" fmla="*/ 259568 h 3867790"/>
              <a:gd name="connsiteX1466" fmla="*/ 2713190 w 4817889"/>
              <a:gd name="connsiteY1466" fmla="*/ 259462 h 3867790"/>
              <a:gd name="connsiteX1467" fmla="*/ 2712829 w 4817889"/>
              <a:gd name="connsiteY1467" fmla="*/ 259395 h 3867790"/>
              <a:gd name="connsiteX1468" fmla="*/ 2639612 w 4817889"/>
              <a:gd name="connsiteY1468" fmla="*/ 213486 h 3867790"/>
              <a:gd name="connsiteX1469" fmla="*/ 2647699 w 4817889"/>
              <a:gd name="connsiteY1469" fmla="*/ 212848 h 3867790"/>
              <a:gd name="connsiteX1470" fmla="*/ 2653233 w 4817889"/>
              <a:gd name="connsiteY1470" fmla="*/ 213486 h 3867790"/>
              <a:gd name="connsiteX1471" fmla="*/ 2816696 w 4817889"/>
              <a:gd name="connsiteY1471" fmla="*/ 276399 h 3867790"/>
              <a:gd name="connsiteX1472" fmla="*/ 3015916 w 4817889"/>
              <a:gd name="connsiteY1472" fmla="*/ 354616 h 3867790"/>
              <a:gd name="connsiteX1473" fmla="*/ 3027835 w 4817889"/>
              <a:gd name="connsiteY1473" fmla="*/ 359717 h 3867790"/>
              <a:gd name="connsiteX1474" fmla="*/ 3164053 w 4817889"/>
              <a:gd name="connsiteY1474" fmla="*/ 434533 h 3867790"/>
              <a:gd name="connsiteX1475" fmla="*/ 3163853 w 4817889"/>
              <a:gd name="connsiteY1475" fmla="*/ 434677 h 3867790"/>
              <a:gd name="connsiteX1476" fmla="*/ 3194181 w 4817889"/>
              <a:gd name="connsiteY1476" fmla="*/ 446558 h 3867790"/>
              <a:gd name="connsiteX1477" fmla="*/ 3276017 w 4817889"/>
              <a:gd name="connsiteY1477" fmla="*/ 497298 h 3867790"/>
              <a:gd name="connsiteX1478" fmla="*/ 3378112 w 4817889"/>
              <a:gd name="connsiteY1478" fmla="*/ 553199 h 3867790"/>
              <a:gd name="connsiteX1479" fmla="*/ 3398531 w 4817889"/>
              <a:gd name="connsiteY1479" fmla="*/ 575221 h 3867790"/>
              <a:gd name="connsiteX1480" fmla="*/ 3397155 w 4817889"/>
              <a:gd name="connsiteY1480" fmla="*/ 575162 h 3867790"/>
              <a:gd name="connsiteX1481" fmla="*/ 3398366 w 4817889"/>
              <a:gd name="connsiteY1481" fmla="*/ 575593 h 3867790"/>
              <a:gd name="connsiteX1482" fmla="*/ 3406222 w 4817889"/>
              <a:gd name="connsiteY1482" fmla="*/ 582814 h 3867790"/>
              <a:gd name="connsiteX1483" fmla="*/ 3409957 w 4817889"/>
              <a:gd name="connsiteY1483" fmla="*/ 591858 h 3867790"/>
              <a:gd name="connsiteX1484" fmla="*/ 3410165 w 4817889"/>
              <a:gd name="connsiteY1484" fmla="*/ 591910 h 3867790"/>
              <a:gd name="connsiteX1485" fmla="*/ 3410070 w 4817889"/>
              <a:gd name="connsiteY1485" fmla="*/ 592131 h 3867790"/>
              <a:gd name="connsiteX1486" fmla="*/ 3410153 w 4817889"/>
              <a:gd name="connsiteY1486" fmla="*/ 592332 h 3867790"/>
              <a:gd name="connsiteX1487" fmla="*/ 3468030 w 4817889"/>
              <a:gd name="connsiteY1487" fmla="*/ 620540 h 3867790"/>
              <a:gd name="connsiteX1488" fmla="*/ 3629705 w 4817889"/>
              <a:gd name="connsiteY1488" fmla="*/ 728198 h 3867790"/>
              <a:gd name="connsiteX1489" fmla="*/ 3702385 w 4817889"/>
              <a:gd name="connsiteY1489" fmla="*/ 773827 h 3867790"/>
              <a:gd name="connsiteX1490" fmla="*/ 3702968 w 4817889"/>
              <a:gd name="connsiteY1490" fmla="*/ 773827 h 3867790"/>
              <a:gd name="connsiteX1491" fmla="*/ 3884582 w 4817889"/>
              <a:gd name="connsiteY1491" fmla="*/ 907825 h 3867790"/>
              <a:gd name="connsiteX1492" fmla="*/ 3884582 w 4817889"/>
              <a:gd name="connsiteY1492" fmla="*/ 908084 h 3867790"/>
              <a:gd name="connsiteX1493" fmla="*/ 3894983 w 4817889"/>
              <a:gd name="connsiteY1493" fmla="*/ 910807 h 3867790"/>
              <a:gd name="connsiteX1494" fmla="*/ 3901541 w 4817889"/>
              <a:gd name="connsiteY1494" fmla="*/ 919785 h 3867790"/>
              <a:gd name="connsiteX1495" fmla="*/ 3923619 w 4817889"/>
              <a:gd name="connsiteY1495" fmla="*/ 927873 h 3867790"/>
              <a:gd name="connsiteX1496" fmla="*/ 3981276 w 4817889"/>
              <a:gd name="connsiteY1496" fmla="*/ 968938 h 3867790"/>
              <a:gd name="connsiteX1497" fmla="*/ 4173519 w 4817889"/>
              <a:gd name="connsiteY1497" fmla="*/ 1114935 h 3867790"/>
              <a:gd name="connsiteX1498" fmla="*/ 4250076 w 4817889"/>
              <a:gd name="connsiteY1498" fmla="*/ 1181131 h 3867790"/>
              <a:gd name="connsiteX1499" fmla="*/ 4294309 w 4817889"/>
              <a:gd name="connsiteY1499" fmla="*/ 1211662 h 3867790"/>
              <a:gd name="connsiteX1500" fmla="*/ 4295601 w 4817889"/>
              <a:gd name="connsiteY1500" fmla="*/ 1213053 h 3867790"/>
              <a:gd name="connsiteX1501" fmla="*/ 4305430 w 4817889"/>
              <a:gd name="connsiteY1501" fmla="*/ 1218934 h 3867790"/>
              <a:gd name="connsiteX1502" fmla="*/ 4310620 w 4817889"/>
              <a:gd name="connsiteY1502" fmla="*/ 1228033 h 3867790"/>
              <a:gd name="connsiteX1503" fmla="*/ 4311322 w 4817889"/>
              <a:gd name="connsiteY1503" fmla="*/ 1228674 h 3867790"/>
              <a:gd name="connsiteX1504" fmla="*/ 4318127 w 4817889"/>
              <a:gd name="connsiteY1504" fmla="*/ 1235464 h 3867790"/>
              <a:gd name="connsiteX1505" fmla="*/ 4318965 w 4817889"/>
              <a:gd name="connsiteY1505" fmla="*/ 1236052 h 3867790"/>
              <a:gd name="connsiteX1506" fmla="*/ 4336973 w 4817889"/>
              <a:gd name="connsiteY1506" fmla="*/ 1241870 h 3867790"/>
              <a:gd name="connsiteX1507" fmla="*/ 4343787 w 4817889"/>
              <a:gd name="connsiteY1507" fmla="*/ 1248464 h 3867790"/>
              <a:gd name="connsiteX1508" fmla="*/ 4346997 w 4817889"/>
              <a:gd name="connsiteY1508" fmla="*/ 1259166 h 3867790"/>
              <a:gd name="connsiteX1509" fmla="*/ 4347049 w 4817889"/>
              <a:gd name="connsiteY1509" fmla="*/ 1259217 h 3867790"/>
              <a:gd name="connsiteX1510" fmla="*/ 4375970 w 4817889"/>
              <a:gd name="connsiteY1510" fmla="*/ 1288101 h 3867790"/>
              <a:gd name="connsiteX1511" fmla="*/ 4376665 w 4817889"/>
              <a:gd name="connsiteY1511" fmla="*/ 1288499 h 3867790"/>
              <a:gd name="connsiteX1512" fmla="*/ 4385905 w 4817889"/>
              <a:gd name="connsiteY1512" fmla="*/ 1289867 h 3867790"/>
              <a:gd name="connsiteX1513" fmla="*/ 4391784 w 4817889"/>
              <a:gd name="connsiteY1513" fmla="*/ 1295885 h 3867790"/>
              <a:gd name="connsiteX1514" fmla="*/ 4399415 w 4817889"/>
              <a:gd name="connsiteY1514" fmla="*/ 1311392 h 3867790"/>
              <a:gd name="connsiteX1515" fmla="*/ 4399788 w 4817889"/>
              <a:gd name="connsiteY1515" fmla="*/ 1311803 h 3867790"/>
              <a:gd name="connsiteX1516" fmla="*/ 4411697 w 4817889"/>
              <a:gd name="connsiteY1516" fmla="*/ 1322008 h 3867790"/>
              <a:gd name="connsiteX1517" fmla="*/ 4412369 w 4817889"/>
              <a:gd name="connsiteY1517" fmla="*/ 1322736 h 3867790"/>
              <a:gd name="connsiteX1518" fmla="*/ 4423945 w 4817889"/>
              <a:gd name="connsiteY1518" fmla="*/ 1327973 h 3867790"/>
              <a:gd name="connsiteX1519" fmla="*/ 4428266 w 4817889"/>
              <a:gd name="connsiteY1519" fmla="*/ 1340169 h 3867790"/>
              <a:gd name="connsiteX1520" fmla="*/ 4428709 w 4817889"/>
              <a:gd name="connsiteY1520" fmla="*/ 1340655 h 3867790"/>
              <a:gd name="connsiteX1521" fmla="*/ 4429216 w 4817889"/>
              <a:gd name="connsiteY1521" fmla="*/ 1341666 h 3867790"/>
              <a:gd name="connsiteX1522" fmla="*/ 4457576 w 4817889"/>
              <a:gd name="connsiteY1522" fmla="*/ 1365047 h 3867790"/>
              <a:gd name="connsiteX1523" fmla="*/ 4470777 w 4817889"/>
              <a:gd name="connsiteY1523" fmla="*/ 1378101 h 3867790"/>
              <a:gd name="connsiteX1524" fmla="*/ 4481217 w 4817889"/>
              <a:gd name="connsiteY1524" fmla="*/ 1393726 h 3867790"/>
              <a:gd name="connsiteX1525" fmla="*/ 4481308 w 4817889"/>
              <a:gd name="connsiteY1525" fmla="*/ 1393767 h 3867790"/>
              <a:gd name="connsiteX1526" fmla="*/ 4486402 w 4817889"/>
              <a:gd name="connsiteY1526" fmla="*/ 1398871 h 3867790"/>
              <a:gd name="connsiteX1527" fmla="*/ 4488667 w 4817889"/>
              <a:gd name="connsiteY1527" fmla="*/ 1400954 h 3867790"/>
              <a:gd name="connsiteX1528" fmla="*/ 4486793 w 4817889"/>
              <a:gd name="connsiteY1528" fmla="*/ 1398518 h 3867790"/>
              <a:gd name="connsiteX1529" fmla="*/ 4570154 w 4817889"/>
              <a:gd name="connsiteY1529" fmla="*/ 1468980 h 3867790"/>
              <a:gd name="connsiteX1530" fmla="*/ 4591167 w 4817889"/>
              <a:gd name="connsiteY1530" fmla="*/ 1498229 h 3867790"/>
              <a:gd name="connsiteX1531" fmla="*/ 4592041 w 4817889"/>
              <a:gd name="connsiteY1531" fmla="*/ 1498883 h 3867790"/>
              <a:gd name="connsiteX1532" fmla="*/ 4598815 w 4817889"/>
              <a:gd name="connsiteY1532" fmla="*/ 1503981 h 3867790"/>
              <a:gd name="connsiteX1533" fmla="*/ 4599230 w 4817889"/>
              <a:gd name="connsiteY1533" fmla="*/ 1504397 h 3867790"/>
              <a:gd name="connsiteX1534" fmla="*/ 4624391 w 4817889"/>
              <a:gd name="connsiteY1534" fmla="*/ 1519511 h 3867790"/>
              <a:gd name="connsiteX1535" fmla="*/ 4639829 w 4817889"/>
              <a:gd name="connsiteY1535" fmla="*/ 1545261 h 3867790"/>
              <a:gd name="connsiteX1536" fmla="*/ 4639741 w 4817889"/>
              <a:gd name="connsiteY1536" fmla="*/ 1545187 h 3867790"/>
              <a:gd name="connsiteX1537" fmla="*/ 4667409 w 4817889"/>
              <a:gd name="connsiteY1537" fmla="*/ 1578658 h 3867790"/>
              <a:gd name="connsiteX1538" fmla="*/ 4700435 w 4817889"/>
              <a:gd name="connsiteY1538" fmla="*/ 1606096 h 3867790"/>
              <a:gd name="connsiteX1539" fmla="*/ 4710598 w 4817889"/>
              <a:gd name="connsiteY1539" fmla="*/ 1640131 h 3867790"/>
              <a:gd name="connsiteX1540" fmla="*/ 4710144 w 4817889"/>
              <a:gd name="connsiteY1540" fmla="*/ 1639698 h 3867790"/>
              <a:gd name="connsiteX1541" fmla="*/ 4710531 w 4817889"/>
              <a:gd name="connsiteY1541" fmla="*/ 1640283 h 3867790"/>
              <a:gd name="connsiteX1542" fmla="*/ 4708949 w 4817889"/>
              <a:gd name="connsiteY1542" fmla="*/ 1645246 h 3867790"/>
              <a:gd name="connsiteX1543" fmla="*/ 4708996 w 4817889"/>
              <a:gd name="connsiteY1543" fmla="*/ 1645292 h 3867790"/>
              <a:gd name="connsiteX1544" fmla="*/ 4727982 w 4817889"/>
              <a:gd name="connsiteY1544" fmla="*/ 1714410 h 3867790"/>
              <a:gd name="connsiteX1545" fmla="*/ 4726783 w 4817889"/>
              <a:gd name="connsiteY1545" fmla="*/ 1713627 h 3867790"/>
              <a:gd name="connsiteX1546" fmla="*/ 4727603 w 4817889"/>
              <a:gd name="connsiteY1546" fmla="*/ 1714620 h 3867790"/>
              <a:gd name="connsiteX1547" fmla="*/ 4727534 w 4817889"/>
              <a:gd name="connsiteY1547" fmla="*/ 1714408 h 3867790"/>
              <a:gd name="connsiteX1548" fmla="*/ 4761841 w 4817889"/>
              <a:gd name="connsiteY1548" fmla="*/ 1778834 h 3867790"/>
              <a:gd name="connsiteX1549" fmla="*/ 4760968 w 4817889"/>
              <a:gd name="connsiteY1549" fmla="*/ 1777731 h 3867790"/>
              <a:gd name="connsiteX1550" fmla="*/ 4761806 w 4817889"/>
              <a:gd name="connsiteY1550" fmla="*/ 1779416 h 3867790"/>
              <a:gd name="connsiteX1551" fmla="*/ 4761812 w 4817889"/>
              <a:gd name="connsiteY1551" fmla="*/ 1779424 h 3867790"/>
              <a:gd name="connsiteX1552" fmla="*/ 4761543 w 4817889"/>
              <a:gd name="connsiteY1552" fmla="*/ 1778831 h 3867790"/>
              <a:gd name="connsiteX1553" fmla="*/ 4785706 w 4817889"/>
              <a:gd name="connsiteY1553" fmla="*/ 1802985 h 3867790"/>
              <a:gd name="connsiteX1554" fmla="*/ 4784875 w 4817889"/>
              <a:gd name="connsiteY1554" fmla="*/ 1802608 h 3867790"/>
              <a:gd name="connsiteX1555" fmla="*/ 4785425 w 4817889"/>
              <a:gd name="connsiteY1555" fmla="*/ 1803050 h 3867790"/>
              <a:gd name="connsiteX1556" fmla="*/ 4785420 w 4817889"/>
              <a:gd name="connsiteY1556" fmla="*/ 1802986 h 3867790"/>
              <a:gd name="connsiteX1557" fmla="*/ 4812913 w 4817889"/>
              <a:gd name="connsiteY1557" fmla="*/ 1826463 h 3867790"/>
              <a:gd name="connsiteX1558" fmla="*/ 4809476 w 4817889"/>
              <a:gd name="connsiteY1558" fmla="*/ 1843254 h 3867790"/>
              <a:gd name="connsiteX1559" fmla="*/ 4809294 w 4817889"/>
              <a:gd name="connsiteY1559" fmla="*/ 1842830 h 3867790"/>
              <a:gd name="connsiteX1560" fmla="*/ 4809344 w 4817889"/>
              <a:gd name="connsiteY1560" fmla="*/ 1843914 h 3867790"/>
              <a:gd name="connsiteX1561" fmla="*/ 4797460 w 4817889"/>
              <a:gd name="connsiteY1561" fmla="*/ 1855786 h 3867790"/>
              <a:gd name="connsiteX1562" fmla="*/ 4797256 w 4817889"/>
              <a:gd name="connsiteY1562" fmla="*/ 1855557 h 3867790"/>
              <a:gd name="connsiteX1563" fmla="*/ 4790568 w 4817889"/>
              <a:gd name="connsiteY1563" fmla="*/ 1866959 h 3867790"/>
              <a:gd name="connsiteX1564" fmla="*/ 4778716 w 4817889"/>
              <a:gd name="connsiteY1564" fmla="*/ 1862130 h 3867790"/>
              <a:gd name="connsiteX1565" fmla="*/ 4765594 w 4817889"/>
              <a:gd name="connsiteY1565" fmla="*/ 1851634 h 3867790"/>
              <a:gd name="connsiteX1566" fmla="*/ 4755145 w 4817889"/>
              <a:gd name="connsiteY1566" fmla="*/ 1838769 h 3867790"/>
              <a:gd name="connsiteX1567" fmla="*/ 4755138 w 4817889"/>
              <a:gd name="connsiteY1567" fmla="*/ 1838779 h 3867790"/>
              <a:gd name="connsiteX1568" fmla="*/ 4732321 w 4817889"/>
              <a:gd name="connsiteY1568" fmla="*/ 1821228 h 3867790"/>
              <a:gd name="connsiteX1569" fmla="*/ 4716485 w 4817889"/>
              <a:gd name="connsiteY1569" fmla="*/ 1796858 h 3867790"/>
              <a:gd name="connsiteX1570" fmla="*/ 4715856 w 4817889"/>
              <a:gd name="connsiteY1570" fmla="*/ 1796402 h 3867790"/>
              <a:gd name="connsiteX1571" fmla="*/ 4680560 w 4817889"/>
              <a:gd name="connsiteY1571" fmla="*/ 1762242 h 3867790"/>
              <a:gd name="connsiteX1572" fmla="*/ 4680916 w 4817889"/>
              <a:gd name="connsiteY1572" fmla="*/ 1761091 h 3867790"/>
              <a:gd name="connsiteX1573" fmla="*/ 4680083 w 4817889"/>
              <a:gd name="connsiteY1573" fmla="*/ 1761841 h 3867790"/>
              <a:gd name="connsiteX1574" fmla="*/ 4540490 w 4817889"/>
              <a:gd name="connsiteY1574" fmla="*/ 1616305 h 3867790"/>
              <a:gd name="connsiteX1575" fmla="*/ 4541783 w 4817889"/>
              <a:gd name="connsiteY1575" fmla="*/ 1616516 h 3867790"/>
              <a:gd name="connsiteX1576" fmla="*/ 4541069 w 4817889"/>
              <a:gd name="connsiteY1576" fmla="*/ 1616182 h 3867790"/>
              <a:gd name="connsiteX1577" fmla="*/ 4540921 w 4817889"/>
              <a:gd name="connsiteY1577" fmla="*/ 1615897 h 3867790"/>
              <a:gd name="connsiteX1578" fmla="*/ 4540888 w 4817889"/>
              <a:gd name="connsiteY1578" fmla="*/ 1615957 h 3867790"/>
              <a:gd name="connsiteX1579" fmla="*/ 4512572 w 4817889"/>
              <a:gd name="connsiteY1579" fmla="*/ 1590830 h 3867790"/>
              <a:gd name="connsiteX1580" fmla="*/ 4487967 w 4817889"/>
              <a:gd name="connsiteY1580" fmla="*/ 1564419 h 3867790"/>
              <a:gd name="connsiteX1581" fmla="*/ 4486612 w 4817889"/>
              <a:gd name="connsiteY1581" fmla="*/ 1563518 h 3867790"/>
              <a:gd name="connsiteX1582" fmla="*/ 4394714 w 4817889"/>
              <a:gd name="connsiteY1582" fmla="*/ 1480249 h 3867790"/>
              <a:gd name="connsiteX1583" fmla="*/ 4393871 w 4817889"/>
              <a:gd name="connsiteY1583" fmla="*/ 1480023 h 3867790"/>
              <a:gd name="connsiteX1584" fmla="*/ 4394331 w 4817889"/>
              <a:gd name="connsiteY1584" fmla="*/ 1480440 h 3867790"/>
              <a:gd name="connsiteX1585" fmla="*/ 4382417 w 4817889"/>
              <a:gd name="connsiteY1585" fmla="*/ 1495703 h 3867790"/>
              <a:gd name="connsiteX1586" fmla="*/ 4382417 w 4817889"/>
              <a:gd name="connsiteY1586" fmla="*/ 1536489 h 3867790"/>
              <a:gd name="connsiteX1587" fmla="*/ 4382417 w 4817889"/>
              <a:gd name="connsiteY1587" fmla="*/ 1601020 h 3867790"/>
              <a:gd name="connsiteX1588" fmla="*/ 4380715 w 4817889"/>
              <a:gd name="connsiteY1588" fmla="*/ 1624801 h 3867790"/>
              <a:gd name="connsiteX1589" fmla="*/ 4380715 w 4817889"/>
              <a:gd name="connsiteY1589" fmla="*/ 1636693 h 3867790"/>
              <a:gd name="connsiteX1590" fmla="*/ 4351777 w 4817889"/>
              <a:gd name="connsiteY1590" fmla="*/ 1665567 h 3867790"/>
              <a:gd name="connsiteX1591" fmla="*/ 4338160 w 4817889"/>
              <a:gd name="connsiteY1591" fmla="*/ 1663870 h 3867790"/>
              <a:gd name="connsiteX1592" fmla="*/ 4321139 w 4817889"/>
              <a:gd name="connsiteY1592" fmla="*/ 1655376 h 3867790"/>
              <a:gd name="connsiteX1593" fmla="*/ 4316032 w 4817889"/>
              <a:gd name="connsiteY1593" fmla="*/ 1672356 h 3867790"/>
              <a:gd name="connsiteX1594" fmla="*/ 4300713 w 4817889"/>
              <a:gd name="connsiteY1594" fmla="*/ 1730097 h 3867790"/>
              <a:gd name="connsiteX1595" fmla="*/ 4300713 w 4817889"/>
              <a:gd name="connsiteY1595" fmla="*/ 1753870 h 3867790"/>
              <a:gd name="connsiteX1596" fmla="*/ 4339863 w 4817889"/>
              <a:gd name="connsiteY1596" fmla="*/ 1823481 h 3867790"/>
              <a:gd name="connsiteX1597" fmla="*/ 4341565 w 4817889"/>
              <a:gd name="connsiteY1597" fmla="*/ 1859143 h 3867790"/>
              <a:gd name="connsiteX1598" fmla="*/ 4350075 w 4817889"/>
              <a:gd name="connsiteY1598" fmla="*/ 1908362 h 3867790"/>
              <a:gd name="connsiteX1599" fmla="*/ 4380502 w 4817889"/>
              <a:gd name="connsiteY1599" fmla="*/ 1935499 h 3867790"/>
              <a:gd name="connsiteX1600" fmla="*/ 4404332 w 4817889"/>
              <a:gd name="connsiteY1600" fmla="*/ 1967480 h 3867790"/>
              <a:gd name="connsiteX1601" fmla="*/ 4404598 w 4817889"/>
              <a:gd name="connsiteY1601" fmla="*/ 1967519 h 3867790"/>
              <a:gd name="connsiteX1602" fmla="*/ 4422996 w 4817889"/>
              <a:gd name="connsiteY1602" fmla="*/ 1989651 h 3867790"/>
              <a:gd name="connsiteX1603" fmla="*/ 4423212 w 4817889"/>
              <a:gd name="connsiteY1603" fmla="*/ 1989757 h 3867790"/>
              <a:gd name="connsiteX1604" fmla="*/ 4474574 w 4817889"/>
              <a:gd name="connsiteY1604" fmla="*/ 2030329 h 3867790"/>
              <a:gd name="connsiteX1605" fmla="*/ 4474580 w 4817889"/>
              <a:gd name="connsiteY1605" fmla="*/ 2030374 h 3867790"/>
              <a:gd name="connsiteX1606" fmla="*/ 4474756 w 4817889"/>
              <a:gd name="connsiteY1606" fmla="*/ 2030374 h 3867790"/>
              <a:gd name="connsiteX1607" fmla="*/ 4534225 w 4817889"/>
              <a:gd name="connsiteY1607" fmla="*/ 2083176 h 3867790"/>
              <a:gd name="connsiteX1608" fmla="*/ 4534148 w 4817889"/>
              <a:gd name="connsiteY1608" fmla="*/ 2083242 h 3867790"/>
              <a:gd name="connsiteX1609" fmla="*/ 4559283 w 4817889"/>
              <a:gd name="connsiteY1609" fmla="*/ 2103218 h 3867790"/>
              <a:gd name="connsiteX1610" fmla="*/ 4486112 w 4817889"/>
              <a:gd name="connsiteY1610" fmla="*/ 2082932 h 3867790"/>
              <a:gd name="connsiteX1611" fmla="*/ 4450377 w 4817889"/>
              <a:gd name="connsiteY1611" fmla="*/ 2069408 h 3867790"/>
              <a:gd name="connsiteX1612" fmla="*/ 4440167 w 4817889"/>
              <a:gd name="connsiteY1612" fmla="*/ 2076171 h 3867790"/>
              <a:gd name="connsiteX1613" fmla="*/ 4445271 w 4817889"/>
              <a:gd name="connsiteY1613" fmla="*/ 2089694 h 3867790"/>
              <a:gd name="connsiteX1614" fmla="*/ 4509935 w 4817889"/>
              <a:gd name="connsiteY1614" fmla="*/ 2147170 h 3867790"/>
              <a:gd name="connsiteX1615" fmla="*/ 4509055 w 4817889"/>
              <a:gd name="connsiteY1615" fmla="*/ 2147735 h 3867790"/>
              <a:gd name="connsiteX1616" fmla="*/ 4510061 w 4817889"/>
              <a:gd name="connsiteY1616" fmla="*/ 2147754 h 3867790"/>
              <a:gd name="connsiteX1617" fmla="*/ 4510061 w 4817889"/>
              <a:gd name="connsiteY1617" fmla="*/ 2159647 h 3867790"/>
              <a:gd name="connsiteX1618" fmla="*/ 4509978 w 4817889"/>
              <a:gd name="connsiteY1618" fmla="*/ 2159695 h 3867790"/>
              <a:gd name="connsiteX1619" fmla="*/ 4514905 w 4817889"/>
              <a:gd name="connsiteY1619" fmla="*/ 2174458 h 3867790"/>
              <a:gd name="connsiteX1620" fmla="*/ 4514796 w 4817889"/>
              <a:gd name="connsiteY1620" fmla="*/ 2175521 h 3867790"/>
              <a:gd name="connsiteX1621" fmla="*/ 4515073 w 4817889"/>
              <a:gd name="connsiteY1621" fmla="*/ 2174316 h 3867790"/>
              <a:gd name="connsiteX1622" fmla="*/ 4545680 w 4817889"/>
              <a:gd name="connsiteY1622" fmla="*/ 2216889 h 3867790"/>
              <a:gd name="connsiteX1623" fmla="*/ 4546134 w 4817889"/>
              <a:gd name="connsiteY1623" fmla="*/ 2217785 h 3867790"/>
              <a:gd name="connsiteX1624" fmla="*/ 4546267 w 4817889"/>
              <a:gd name="connsiteY1624" fmla="*/ 2217274 h 3867790"/>
              <a:gd name="connsiteX1625" fmla="*/ 4639351 w 4817889"/>
              <a:gd name="connsiteY1625" fmla="*/ 2308917 h 3867790"/>
              <a:gd name="connsiteX1626" fmla="*/ 4676584 w 4817889"/>
              <a:gd name="connsiteY1626" fmla="*/ 2341162 h 3867790"/>
              <a:gd name="connsiteX1627" fmla="*/ 4678277 w 4817889"/>
              <a:gd name="connsiteY1627" fmla="*/ 2383590 h 3867790"/>
              <a:gd name="connsiteX1628" fmla="*/ 4676584 w 4817889"/>
              <a:gd name="connsiteY1628" fmla="*/ 2402258 h 3867790"/>
              <a:gd name="connsiteX1629" fmla="*/ 4688432 w 4817889"/>
              <a:gd name="connsiteY1629" fmla="*/ 2397166 h 3867790"/>
              <a:gd name="connsiteX1630" fmla="*/ 4703664 w 4817889"/>
              <a:gd name="connsiteY1630" fmla="*/ 2402258 h 3867790"/>
              <a:gd name="connsiteX1631" fmla="*/ 4696893 w 4817889"/>
              <a:gd name="connsiteY1631" fmla="*/ 2414137 h 3867790"/>
              <a:gd name="connsiteX1632" fmla="*/ 4651358 w 4817889"/>
              <a:gd name="connsiteY1632" fmla="*/ 2446269 h 3867790"/>
              <a:gd name="connsiteX1633" fmla="*/ 4651438 w 4817889"/>
              <a:gd name="connsiteY1633" fmla="*/ 2446420 h 3867790"/>
              <a:gd name="connsiteX1634" fmla="*/ 4642027 w 4817889"/>
              <a:gd name="connsiteY1634" fmla="*/ 2458084 h 3867790"/>
              <a:gd name="connsiteX1635" fmla="*/ 4627574 w 4817889"/>
              <a:gd name="connsiteY1635" fmla="*/ 2463354 h 3867790"/>
              <a:gd name="connsiteX1636" fmla="*/ 4624879 w 4817889"/>
              <a:gd name="connsiteY1636" fmla="*/ 2471601 h 3867790"/>
              <a:gd name="connsiteX1637" fmla="*/ 4615740 w 4817889"/>
              <a:gd name="connsiteY1637" fmla="*/ 2474983 h 3867790"/>
              <a:gd name="connsiteX1638" fmla="*/ 4615752 w 4817889"/>
              <a:gd name="connsiteY1638" fmla="*/ 2475379 h 3867790"/>
              <a:gd name="connsiteX1639" fmla="*/ 4598713 w 4817889"/>
              <a:gd name="connsiteY1639" fmla="*/ 2492383 h 3867790"/>
              <a:gd name="connsiteX1640" fmla="*/ 4598362 w 4817889"/>
              <a:gd name="connsiteY1640" fmla="*/ 2492632 h 3867790"/>
              <a:gd name="connsiteX1641" fmla="*/ 4592462 w 4817889"/>
              <a:gd name="connsiteY1641" fmla="*/ 2507470 h 3867790"/>
              <a:gd name="connsiteX1642" fmla="*/ 4552877 w 4817889"/>
              <a:gd name="connsiteY1642" fmla="*/ 2531379 h 3867790"/>
              <a:gd name="connsiteX1643" fmla="*/ 4534225 w 4817889"/>
              <a:gd name="connsiteY1643" fmla="*/ 2551987 h 3867790"/>
              <a:gd name="connsiteX1644" fmla="*/ 4534225 w 4817889"/>
              <a:gd name="connsiteY1644" fmla="*/ 2561831 h 3867790"/>
              <a:gd name="connsiteX1645" fmla="*/ 4533330 w 4817889"/>
              <a:gd name="connsiteY1645" fmla="*/ 2561016 h 3867790"/>
              <a:gd name="connsiteX1646" fmla="*/ 4534385 w 4817889"/>
              <a:gd name="connsiteY1646" fmla="*/ 2562213 h 3867790"/>
              <a:gd name="connsiteX1647" fmla="*/ 4546299 w 4817889"/>
              <a:gd name="connsiteY1647" fmla="*/ 2579210 h 3867790"/>
              <a:gd name="connsiteX1648" fmla="*/ 4546425 w 4817889"/>
              <a:gd name="connsiteY1648" fmla="*/ 2579631 h 3867790"/>
              <a:gd name="connsiteX1649" fmla="*/ 4585109 w 4817889"/>
              <a:gd name="connsiteY1649" fmla="*/ 2638499 h 3867790"/>
              <a:gd name="connsiteX1650" fmla="*/ 4574881 w 4817889"/>
              <a:gd name="connsiteY1650" fmla="*/ 2681115 h 3867790"/>
              <a:gd name="connsiteX1651" fmla="*/ 4572977 w 4817889"/>
              <a:gd name="connsiteY1651" fmla="*/ 2681425 h 3867790"/>
              <a:gd name="connsiteX1652" fmla="*/ 4567812 w 4817889"/>
              <a:gd name="connsiteY1652" fmla="*/ 2684598 h 3867790"/>
              <a:gd name="connsiteX1653" fmla="*/ 4560647 w 4817889"/>
              <a:gd name="connsiteY1653" fmla="*/ 2685545 h 3867790"/>
              <a:gd name="connsiteX1654" fmla="*/ 4546244 w 4817889"/>
              <a:gd name="connsiteY1654" fmla="*/ 2685545 h 3867790"/>
              <a:gd name="connsiteX1655" fmla="*/ 4546217 w 4817889"/>
              <a:gd name="connsiteY1655" fmla="*/ 2685657 h 3867790"/>
              <a:gd name="connsiteX1656" fmla="*/ 4532614 w 4817889"/>
              <a:gd name="connsiteY1656" fmla="*/ 2677172 h 3867790"/>
              <a:gd name="connsiteX1657" fmla="*/ 4483302 w 4817889"/>
              <a:gd name="connsiteY1657" fmla="*/ 2639839 h 3867790"/>
              <a:gd name="connsiteX1658" fmla="*/ 4479901 w 4817889"/>
              <a:gd name="connsiteY1658" fmla="*/ 2638142 h 3867790"/>
              <a:gd name="connsiteX1659" fmla="*/ 4297957 w 4817889"/>
              <a:gd name="connsiteY1659" fmla="*/ 2566868 h 3867790"/>
              <a:gd name="connsiteX1660" fmla="*/ 4286055 w 4817889"/>
              <a:gd name="connsiteY1660" fmla="*/ 2563474 h 3867790"/>
              <a:gd name="connsiteX1661" fmla="*/ 4272452 w 4817889"/>
              <a:gd name="connsiteY1661" fmla="*/ 2568565 h 3867790"/>
              <a:gd name="connsiteX1662" fmla="*/ 4318363 w 4817889"/>
              <a:gd name="connsiteY1662" fmla="*/ 2646627 h 3867790"/>
              <a:gd name="connsiteX1663" fmla="*/ 4360873 w 4817889"/>
              <a:gd name="connsiteY1663" fmla="*/ 2702627 h 3867790"/>
              <a:gd name="connsiteX1664" fmla="*/ 4362573 w 4817889"/>
              <a:gd name="connsiteY1664" fmla="*/ 2755234 h 3867790"/>
              <a:gd name="connsiteX1665" fmla="*/ 4362367 w 4817889"/>
              <a:gd name="connsiteY1665" fmla="*/ 2755191 h 3867790"/>
              <a:gd name="connsiteX1666" fmla="*/ 4375819 w 4817889"/>
              <a:gd name="connsiteY1666" fmla="*/ 2790939 h 3867790"/>
              <a:gd name="connsiteX1667" fmla="*/ 4375182 w 4817889"/>
              <a:gd name="connsiteY1667" fmla="*/ 2790400 h 3867790"/>
              <a:gd name="connsiteX1668" fmla="*/ 4375659 w 4817889"/>
              <a:gd name="connsiteY1668" fmla="*/ 2791106 h 3867790"/>
              <a:gd name="connsiteX1669" fmla="*/ 4404457 w 4817889"/>
              <a:gd name="connsiteY1669" fmla="*/ 2832051 h 3867790"/>
              <a:gd name="connsiteX1670" fmla="*/ 4404310 w 4817889"/>
              <a:gd name="connsiteY1670" fmla="*/ 2832437 h 3867790"/>
              <a:gd name="connsiteX1671" fmla="*/ 4404834 w 4817889"/>
              <a:gd name="connsiteY1671" fmla="*/ 2832107 h 3867790"/>
              <a:gd name="connsiteX1672" fmla="*/ 4417034 w 4817889"/>
              <a:gd name="connsiteY1672" fmla="*/ 2855972 h 3867790"/>
              <a:gd name="connsiteX1673" fmla="*/ 4417005 w 4817889"/>
              <a:gd name="connsiteY1673" fmla="*/ 2855991 h 3867790"/>
              <a:gd name="connsiteX1674" fmla="*/ 4417009 w 4817889"/>
              <a:gd name="connsiteY1674" fmla="*/ 2855993 h 3867790"/>
              <a:gd name="connsiteX1675" fmla="*/ 4454342 w 4817889"/>
              <a:gd name="connsiteY1675" fmla="*/ 2901820 h 3867790"/>
              <a:gd name="connsiteX1676" fmla="*/ 4483190 w 4817889"/>
              <a:gd name="connsiteY1676" fmla="*/ 2954437 h 3867790"/>
              <a:gd name="connsiteX1677" fmla="*/ 4576520 w 4817889"/>
              <a:gd name="connsiteY1677" fmla="*/ 3073250 h 3867790"/>
              <a:gd name="connsiteX1678" fmla="*/ 4617246 w 4817889"/>
              <a:gd name="connsiteY1678" fmla="*/ 3134353 h 3867790"/>
              <a:gd name="connsiteX1679" fmla="*/ 4608762 w 4817889"/>
              <a:gd name="connsiteY1679" fmla="*/ 3169997 h 3867790"/>
              <a:gd name="connsiteX1680" fmla="*/ 4603671 w 4817889"/>
              <a:gd name="connsiteY1680" fmla="*/ 3197154 h 3867790"/>
              <a:gd name="connsiteX1681" fmla="*/ 4625731 w 4817889"/>
              <a:gd name="connsiteY1681" fmla="*/ 3236192 h 3867790"/>
              <a:gd name="connsiteX1682" fmla="*/ 4639306 w 4817889"/>
              <a:gd name="connsiteY1682" fmla="*/ 3298994 h 3867790"/>
              <a:gd name="connsiteX1683" fmla="*/ 4620640 w 4817889"/>
              <a:gd name="connsiteY1683" fmla="*/ 3334637 h 3867790"/>
              <a:gd name="connsiteX1684" fmla="*/ 4578217 w 4817889"/>
              <a:gd name="connsiteY1684" fmla="*/ 3332940 h 3867790"/>
              <a:gd name="connsiteX1685" fmla="*/ 4495068 w 4817889"/>
              <a:gd name="connsiteY1685" fmla="*/ 3282020 h 3867790"/>
              <a:gd name="connsiteX1686" fmla="*/ 4476402 w 4817889"/>
              <a:gd name="connsiteY1686" fmla="*/ 3276928 h 3867790"/>
              <a:gd name="connsiteX1687" fmla="*/ 4473857 w 4817889"/>
              <a:gd name="connsiteY1687" fmla="*/ 3287961 h 3867790"/>
              <a:gd name="connsiteX1688" fmla="*/ 4476338 w 4817889"/>
              <a:gd name="connsiteY1688" fmla="*/ 3298718 h 3867790"/>
              <a:gd name="connsiteX1689" fmla="*/ 4505147 w 4817889"/>
              <a:gd name="connsiteY1689" fmla="*/ 3319668 h 3867790"/>
              <a:gd name="connsiteX1690" fmla="*/ 4516445 w 4817889"/>
              <a:gd name="connsiteY1690" fmla="*/ 3332868 h 3867790"/>
              <a:gd name="connsiteX1691" fmla="*/ 4521425 w 4817889"/>
              <a:gd name="connsiteY1691" fmla="*/ 3350235 h 3867790"/>
              <a:gd name="connsiteX1692" fmla="*/ 4522255 w 4817889"/>
              <a:gd name="connsiteY1692" fmla="*/ 3351268 h 3867790"/>
              <a:gd name="connsiteX1693" fmla="*/ 4529079 w 4817889"/>
              <a:gd name="connsiteY1693" fmla="*/ 3358070 h 3867790"/>
              <a:gd name="connsiteX1694" fmla="*/ 4529229 w 4817889"/>
              <a:gd name="connsiteY1694" fmla="*/ 3358367 h 3867790"/>
              <a:gd name="connsiteX1695" fmla="*/ 4529245 w 4817889"/>
              <a:gd name="connsiteY1695" fmla="*/ 3358338 h 3867790"/>
              <a:gd name="connsiteX1696" fmla="*/ 4601866 w 4817889"/>
              <a:gd name="connsiteY1696" fmla="*/ 3441171 h 3867790"/>
              <a:gd name="connsiteX1697" fmla="*/ 4618491 w 4817889"/>
              <a:gd name="connsiteY1697" fmla="*/ 3467559 h 3867790"/>
              <a:gd name="connsiteX1698" fmla="*/ 4615410 w 4817889"/>
              <a:gd name="connsiteY1698" fmla="*/ 3479920 h 3867790"/>
              <a:gd name="connsiteX1699" fmla="*/ 4615666 w 4817889"/>
              <a:gd name="connsiteY1699" fmla="*/ 3480393 h 3867790"/>
              <a:gd name="connsiteX1700" fmla="*/ 4605713 w 4817889"/>
              <a:gd name="connsiteY1700" fmla="*/ 3487107 h 3867790"/>
              <a:gd name="connsiteX1701" fmla="*/ 4596387 w 4817889"/>
              <a:gd name="connsiteY1701" fmla="*/ 3495253 h 3867790"/>
              <a:gd name="connsiteX1702" fmla="*/ 4586953 w 4817889"/>
              <a:gd name="connsiteY1702" fmla="*/ 3487012 h 3867790"/>
              <a:gd name="connsiteX1703" fmla="*/ 4586953 w 4817889"/>
              <a:gd name="connsiteY1703" fmla="*/ 3486971 h 3867790"/>
              <a:gd name="connsiteX1704" fmla="*/ 4586759 w 4817889"/>
              <a:gd name="connsiteY1704" fmla="*/ 3487211 h 3867790"/>
              <a:gd name="connsiteX1705" fmla="*/ 4574856 w 4817889"/>
              <a:gd name="connsiteY1705" fmla="*/ 3473623 h 3867790"/>
              <a:gd name="connsiteX1706" fmla="*/ 4574776 w 4817889"/>
              <a:gd name="connsiteY1706" fmla="*/ 3473341 h 3867790"/>
              <a:gd name="connsiteX1707" fmla="*/ 4574754 w 4817889"/>
              <a:gd name="connsiteY1707" fmla="*/ 3473787 h 3867790"/>
              <a:gd name="connsiteX1708" fmla="*/ 4544204 w 4817889"/>
              <a:gd name="connsiteY1708" fmla="*/ 3434506 h 3867790"/>
              <a:gd name="connsiteX1709" fmla="*/ 4543877 w 4817889"/>
              <a:gd name="connsiteY1709" fmla="*/ 3434506 h 3867790"/>
              <a:gd name="connsiteX1710" fmla="*/ 4533664 w 4817889"/>
              <a:gd name="connsiteY1710" fmla="*/ 3422661 h 3867790"/>
              <a:gd name="connsiteX1711" fmla="*/ 4533272 w 4817889"/>
              <a:gd name="connsiteY1711" fmla="*/ 3422088 h 3867790"/>
              <a:gd name="connsiteX1712" fmla="*/ 4523811 w 4817889"/>
              <a:gd name="connsiteY1712" fmla="*/ 3415270 h 3867790"/>
              <a:gd name="connsiteX1713" fmla="*/ 4517902 w 4817889"/>
              <a:gd name="connsiteY1713" fmla="*/ 3405080 h 3867790"/>
              <a:gd name="connsiteX1714" fmla="*/ 4516642 w 4817889"/>
              <a:gd name="connsiteY1714" fmla="*/ 3404046 h 3867790"/>
              <a:gd name="connsiteX1715" fmla="*/ 4474088 w 4817889"/>
              <a:gd name="connsiteY1715" fmla="*/ 3365124 h 3867790"/>
              <a:gd name="connsiteX1716" fmla="*/ 4474189 w 4817889"/>
              <a:gd name="connsiteY1716" fmla="*/ 3364549 h 3867790"/>
              <a:gd name="connsiteX1717" fmla="*/ 4474136 w 4817889"/>
              <a:gd name="connsiteY1717" fmla="*/ 3364603 h 3867790"/>
              <a:gd name="connsiteX1718" fmla="*/ 4440255 w 4817889"/>
              <a:gd name="connsiteY1718" fmla="*/ 3334318 h 3867790"/>
              <a:gd name="connsiteX1719" fmla="*/ 4440570 w 4817889"/>
              <a:gd name="connsiteY1719" fmla="*/ 3334006 h 3867790"/>
              <a:gd name="connsiteX1720" fmla="*/ 4342330 w 4817889"/>
              <a:gd name="connsiteY1720" fmla="*/ 3246377 h 3867790"/>
              <a:gd name="connsiteX1721" fmla="*/ 4342023 w 4817889"/>
              <a:gd name="connsiteY1721" fmla="*/ 3246470 h 3867790"/>
              <a:gd name="connsiteX1722" fmla="*/ 4328386 w 4817889"/>
              <a:gd name="connsiteY1722" fmla="*/ 3236114 h 3867790"/>
              <a:gd name="connsiteX1723" fmla="*/ 4329571 w 4817889"/>
              <a:gd name="connsiteY1723" fmla="*/ 3235350 h 3867790"/>
              <a:gd name="connsiteX1724" fmla="*/ 4328425 w 4817889"/>
              <a:gd name="connsiteY1724" fmla="*/ 3235730 h 3867790"/>
              <a:gd name="connsiteX1725" fmla="*/ 4270852 w 4817889"/>
              <a:gd name="connsiteY1725" fmla="*/ 3188579 h 3867790"/>
              <a:gd name="connsiteX1726" fmla="*/ 4270035 w 4817889"/>
              <a:gd name="connsiteY1726" fmla="*/ 3188496 h 3867790"/>
              <a:gd name="connsiteX1727" fmla="*/ 4198618 w 4817889"/>
              <a:gd name="connsiteY1727" fmla="*/ 3136092 h 3867790"/>
              <a:gd name="connsiteX1728" fmla="*/ 4199185 w 4817889"/>
              <a:gd name="connsiteY1728" fmla="*/ 3135709 h 3867790"/>
              <a:gd name="connsiteX1729" fmla="*/ 4198717 w 4817889"/>
              <a:gd name="connsiteY1729" fmla="*/ 3135678 h 3867790"/>
              <a:gd name="connsiteX1730" fmla="*/ 4095599 w 4817889"/>
              <a:gd name="connsiteY1730" fmla="*/ 3071132 h 3867790"/>
              <a:gd name="connsiteX1731" fmla="*/ 4094894 w 4817889"/>
              <a:gd name="connsiteY1731" fmla="*/ 3069006 h 3867790"/>
              <a:gd name="connsiteX1732" fmla="*/ 4094894 w 4817889"/>
              <a:gd name="connsiteY1732" fmla="*/ 3071256 h 3867790"/>
              <a:gd name="connsiteX1733" fmla="*/ 4086395 w 4817889"/>
              <a:gd name="connsiteY1733" fmla="*/ 3081449 h 3867790"/>
              <a:gd name="connsiteX1734" fmla="*/ 4060900 w 4817889"/>
              <a:gd name="connsiteY1734" fmla="*/ 3095040 h 3867790"/>
              <a:gd name="connsiteX1735" fmla="*/ 4071098 w 4817889"/>
              <a:gd name="connsiteY1735" fmla="*/ 3147706 h 3867790"/>
              <a:gd name="connsiteX1736" fmla="*/ 4081296 w 4817889"/>
              <a:gd name="connsiteY1736" fmla="*/ 3176587 h 3867790"/>
              <a:gd name="connsiteX1737" fmla="*/ 4043902 w 4817889"/>
              <a:gd name="connsiteY1737" fmla="*/ 3186781 h 3867790"/>
              <a:gd name="connsiteX1738" fmla="*/ 3877330 w 4817889"/>
              <a:gd name="connsiteY1738" fmla="*/ 3129019 h 3867790"/>
              <a:gd name="connsiteX1739" fmla="*/ 3877668 w 4817889"/>
              <a:gd name="connsiteY1739" fmla="*/ 3128854 h 3867790"/>
              <a:gd name="connsiteX1740" fmla="*/ 3862047 w 4817889"/>
              <a:gd name="connsiteY1740" fmla="*/ 3123205 h 3867790"/>
              <a:gd name="connsiteX1741" fmla="*/ 3813484 w 4817889"/>
              <a:gd name="connsiteY1741" fmla="*/ 3107024 h 3867790"/>
              <a:gd name="connsiteX1742" fmla="*/ 3770954 w 4817889"/>
              <a:gd name="connsiteY1742" fmla="*/ 3108717 h 3867790"/>
              <a:gd name="connsiteX1743" fmla="*/ 3747138 w 4817889"/>
              <a:gd name="connsiteY1743" fmla="*/ 3135789 h 3867790"/>
              <a:gd name="connsiteX1744" fmla="*/ 3728425 w 4817889"/>
              <a:gd name="connsiteY1744" fmla="*/ 3142557 h 3867790"/>
              <a:gd name="connsiteX1745" fmla="*/ 3650170 w 4817889"/>
              <a:gd name="connsiteY1745" fmla="*/ 3113793 h 3867790"/>
              <a:gd name="connsiteX1746" fmla="*/ 3617848 w 4817889"/>
              <a:gd name="connsiteY1746" fmla="*/ 3107024 h 3867790"/>
              <a:gd name="connsiteX1747" fmla="*/ 3616147 w 4817889"/>
              <a:gd name="connsiteY1747" fmla="*/ 3144249 h 3867790"/>
              <a:gd name="connsiteX1748" fmla="*/ 3634860 w 4817889"/>
              <a:gd name="connsiteY1748" fmla="*/ 3154401 h 3867790"/>
              <a:gd name="connsiteX1749" fmla="*/ 3643366 w 4817889"/>
              <a:gd name="connsiteY1749" fmla="*/ 3159477 h 3867790"/>
              <a:gd name="connsiteX1750" fmla="*/ 3626354 w 4817889"/>
              <a:gd name="connsiteY1750" fmla="*/ 3245770 h 3867790"/>
              <a:gd name="connsiteX1751" fmla="*/ 3625429 w 4817889"/>
              <a:gd name="connsiteY1751" fmla="*/ 3245658 h 3867790"/>
              <a:gd name="connsiteX1752" fmla="*/ 3625849 w 4817889"/>
              <a:gd name="connsiteY1752" fmla="*/ 3246078 h 3867790"/>
              <a:gd name="connsiteX1753" fmla="*/ 3615763 w 4817889"/>
              <a:gd name="connsiteY1753" fmla="*/ 3271291 h 3867790"/>
              <a:gd name="connsiteX1754" fmla="*/ 3616004 w 4817889"/>
              <a:gd name="connsiteY1754" fmla="*/ 3271621 h 3867790"/>
              <a:gd name="connsiteX1755" fmla="*/ 3585352 w 4817889"/>
              <a:gd name="connsiteY1755" fmla="*/ 3281833 h 3867790"/>
              <a:gd name="connsiteX1756" fmla="*/ 3585258 w 4817889"/>
              <a:gd name="connsiteY1756" fmla="*/ 3281803 h 3867790"/>
              <a:gd name="connsiteX1757" fmla="*/ 3585576 w 4817889"/>
              <a:gd name="connsiteY1757" fmla="*/ 3282138 h 3867790"/>
              <a:gd name="connsiteX1758" fmla="*/ 3527800 w 4817889"/>
              <a:gd name="connsiteY1758" fmla="*/ 3322917 h 3867790"/>
              <a:gd name="connsiteX1759" fmla="*/ 3527424 w 4817889"/>
              <a:gd name="connsiteY1759" fmla="*/ 3323010 h 3867790"/>
              <a:gd name="connsiteX1760" fmla="*/ 3531172 w 4817889"/>
              <a:gd name="connsiteY1760" fmla="*/ 3330305 h 3867790"/>
              <a:gd name="connsiteX1761" fmla="*/ 3532444 w 4817889"/>
              <a:gd name="connsiteY1761" fmla="*/ 3336458 h 3867790"/>
              <a:gd name="connsiteX1762" fmla="*/ 3557879 w 4817889"/>
              <a:gd name="connsiteY1762" fmla="*/ 3392470 h 3867790"/>
              <a:gd name="connsiteX1763" fmla="*/ 3562966 w 4817889"/>
              <a:gd name="connsiteY1763" fmla="*/ 3397562 h 3867790"/>
              <a:gd name="connsiteX1764" fmla="*/ 3571445 w 4817889"/>
              <a:gd name="connsiteY1764" fmla="*/ 3414535 h 3867790"/>
              <a:gd name="connsiteX1765" fmla="*/ 3552792 w 4817889"/>
              <a:gd name="connsiteY1765" fmla="*/ 3414535 h 3867790"/>
              <a:gd name="connsiteX1766" fmla="*/ 3539226 w 4817889"/>
              <a:gd name="connsiteY1766" fmla="*/ 3411140 h 3867790"/>
              <a:gd name="connsiteX1767" fmla="*/ 3529052 w 4817889"/>
              <a:gd name="connsiteY1767" fmla="*/ 3453574 h 3867790"/>
              <a:gd name="connsiteX1768" fmla="*/ 3535835 w 4817889"/>
              <a:gd name="connsiteY1768" fmla="*/ 3485822 h 3867790"/>
              <a:gd name="connsiteX1769" fmla="*/ 3573140 w 4817889"/>
              <a:gd name="connsiteY1769" fmla="*/ 3535045 h 3867790"/>
              <a:gd name="connsiteX1770" fmla="*/ 3601968 w 4817889"/>
              <a:gd name="connsiteY1770" fmla="*/ 3572386 h 3867790"/>
              <a:gd name="connsiteX1771" fmla="*/ 3600272 w 4817889"/>
              <a:gd name="connsiteY1771" fmla="*/ 3599543 h 3867790"/>
              <a:gd name="connsiteX1772" fmla="*/ 3578228 w 4817889"/>
              <a:gd name="connsiteY1772" fmla="*/ 3596149 h 3867790"/>
              <a:gd name="connsiteX1773" fmla="*/ 3517183 w 4817889"/>
              <a:gd name="connsiteY1773" fmla="*/ 3582570 h 3867790"/>
              <a:gd name="connsiteX1774" fmla="*/ 3445963 w 4817889"/>
              <a:gd name="connsiteY1774" fmla="*/ 3528256 h 3867790"/>
              <a:gd name="connsiteX1775" fmla="*/ 3446632 w 4817889"/>
              <a:gd name="connsiteY1775" fmla="*/ 3527418 h 3867790"/>
              <a:gd name="connsiteX1776" fmla="*/ 3445595 w 4817889"/>
              <a:gd name="connsiteY1776" fmla="*/ 3527986 h 3867790"/>
              <a:gd name="connsiteX1777" fmla="*/ 3432977 w 4817889"/>
              <a:gd name="connsiteY1777" fmla="*/ 3523320 h 3867790"/>
              <a:gd name="connsiteX1778" fmla="*/ 3421917 w 4817889"/>
              <a:gd name="connsiteY1778" fmla="*/ 3516283 h 3867790"/>
              <a:gd name="connsiteX1779" fmla="*/ 3421881 w 4817889"/>
              <a:gd name="connsiteY1779" fmla="*/ 3516321 h 3867790"/>
              <a:gd name="connsiteX1780" fmla="*/ 3386002 w 4817889"/>
              <a:gd name="connsiteY1780" fmla="*/ 3492581 h 3867790"/>
              <a:gd name="connsiteX1781" fmla="*/ 3386112 w 4817889"/>
              <a:gd name="connsiteY1781" fmla="*/ 3492418 h 3867790"/>
              <a:gd name="connsiteX1782" fmla="*/ 3357044 w 4817889"/>
              <a:gd name="connsiteY1782" fmla="*/ 3464871 h 3867790"/>
              <a:gd name="connsiteX1783" fmla="*/ 3340903 w 4817889"/>
              <a:gd name="connsiteY1783" fmla="*/ 3452774 h 3867790"/>
              <a:gd name="connsiteX1784" fmla="*/ 3321943 w 4817889"/>
              <a:gd name="connsiteY1784" fmla="*/ 3445055 h 3867790"/>
              <a:gd name="connsiteX1785" fmla="*/ 3321912 w 4817889"/>
              <a:gd name="connsiteY1785" fmla="*/ 3445110 h 3867790"/>
              <a:gd name="connsiteX1786" fmla="*/ 3304879 w 4817889"/>
              <a:gd name="connsiteY1786" fmla="*/ 3463943 h 3867790"/>
              <a:gd name="connsiteX1787" fmla="*/ 3304371 w 4817889"/>
              <a:gd name="connsiteY1787" fmla="*/ 3463753 h 3867790"/>
              <a:gd name="connsiteX1788" fmla="*/ 3294625 w 4817889"/>
              <a:gd name="connsiteY1788" fmla="*/ 3475432 h 3867790"/>
              <a:gd name="connsiteX1789" fmla="*/ 3294716 w 4817889"/>
              <a:gd name="connsiteY1789" fmla="*/ 3475705 h 3867790"/>
              <a:gd name="connsiteX1790" fmla="*/ 3283079 w 4817889"/>
              <a:gd name="connsiteY1790" fmla="*/ 3492172 h 3867790"/>
              <a:gd name="connsiteX1791" fmla="*/ 3283082 w 4817889"/>
              <a:gd name="connsiteY1791" fmla="*/ 3492175 h 3867790"/>
              <a:gd name="connsiteX1792" fmla="*/ 3283048 w 4817889"/>
              <a:gd name="connsiteY1792" fmla="*/ 3492216 h 3867790"/>
              <a:gd name="connsiteX1793" fmla="*/ 3282669 w 4817889"/>
              <a:gd name="connsiteY1793" fmla="*/ 3492752 h 3867790"/>
              <a:gd name="connsiteX1794" fmla="*/ 3282594 w 4817889"/>
              <a:gd name="connsiteY1794" fmla="*/ 3492762 h 3867790"/>
              <a:gd name="connsiteX1795" fmla="*/ 3274540 w 4817889"/>
              <a:gd name="connsiteY1795" fmla="*/ 3502426 h 3867790"/>
              <a:gd name="connsiteX1796" fmla="*/ 3274166 w 4817889"/>
              <a:gd name="connsiteY1796" fmla="*/ 3502052 h 3867790"/>
              <a:gd name="connsiteX1797" fmla="*/ 3274221 w 4817889"/>
              <a:gd name="connsiteY1797" fmla="*/ 3502751 h 3867790"/>
              <a:gd name="connsiteX1798" fmla="*/ 3246986 w 4817889"/>
              <a:gd name="connsiteY1798" fmla="*/ 3516419 h 3867790"/>
              <a:gd name="connsiteX1799" fmla="*/ 3246936 w 4817889"/>
              <a:gd name="connsiteY1799" fmla="*/ 3516391 h 3867790"/>
              <a:gd name="connsiteX1800" fmla="*/ 3241758 w 4817889"/>
              <a:gd name="connsiteY1800" fmla="*/ 3521474 h 3867790"/>
              <a:gd name="connsiteX1801" fmla="*/ 3245584 w 4817889"/>
              <a:gd name="connsiteY1801" fmla="*/ 3539994 h 3867790"/>
              <a:gd name="connsiteX1802" fmla="*/ 3245494 w 4817889"/>
              <a:gd name="connsiteY1802" fmla="*/ 3540029 h 3867790"/>
              <a:gd name="connsiteX1803" fmla="*/ 3245494 w 4817889"/>
              <a:gd name="connsiteY1803" fmla="*/ 3556754 h 3867790"/>
              <a:gd name="connsiteX1804" fmla="*/ 3245227 w 4817889"/>
              <a:gd name="connsiteY1804" fmla="*/ 3556981 h 3867790"/>
              <a:gd name="connsiteX1805" fmla="*/ 3248577 w 4817889"/>
              <a:gd name="connsiteY1805" fmla="*/ 3573766 h 3867790"/>
              <a:gd name="connsiteX1806" fmla="*/ 3231672 w 4817889"/>
              <a:gd name="connsiteY1806" fmla="*/ 3597482 h 3867790"/>
              <a:gd name="connsiteX1807" fmla="*/ 3182649 w 4817889"/>
              <a:gd name="connsiteY1807" fmla="*/ 3595788 h 3867790"/>
              <a:gd name="connsiteX1808" fmla="*/ 3181756 w 4817889"/>
              <a:gd name="connsiteY1808" fmla="*/ 3595501 h 3867790"/>
              <a:gd name="connsiteX1809" fmla="*/ 3124634 w 4817889"/>
              <a:gd name="connsiteY1809" fmla="*/ 3595501 h 3867790"/>
              <a:gd name="connsiteX1810" fmla="*/ 3124452 w 4817889"/>
              <a:gd name="connsiteY1810" fmla="*/ 3595134 h 3867790"/>
              <a:gd name="connsiteX1811" fmla="*/ 3124761 w 4817889"/>
              <a:gd name="connsiteY1811" fmla="*/ 3596365 h 3867790"/>
              <a:gd name="connsiteX1812" fmla="*/ 3095776 w 4817889"/>
              <a:gd name="connsiteY1812" fmla="*/ 3655771 h 3867790"/>
              <a:gd name="connsiteX1813" fmla="*/ 3065086 w 4817889"/>
              <a:gd name="connsiteY1813" fmla="*/ 3747426 h 3867790"/>
              <a:gd name="connsiteX1814" fmla="*/ 3051446 w 4817889"/>
              <a:gd name="connsiteY1814" fmla="*/ 3755913 h 3867790"/>
              <a:gd name="connsiteX1815" fmla="*/ 3022462 w 4817889"/>
              <a:gd name="connsiteY1815" fmla="*/ 3730453 h 3867790"/>
              <a:gd name="connsiteX1816" fmla="*/ 2978132 w 4817889"/>
              <a:gd name="connsiteY1816" fmla="*/ 3710085 h 3867790"/>
              <a:gd name="connsiteX1817" fmla="*/ 2964492 w 4817889"/>
              <a:gd name="connsiteY1817" fmla="*/ 3727059 h 3867790"/>
              <a:gd name="connsiteX1818" fmla="*/ 2973017 w 4817889"/>
              <a:gd name="connsiteY1818" fmla="*/ 3745729 h 3867790"/>
              <a:gd name="connsiteX1819" fmla="*/ 3014496 w 4817889"/>
              <a:gd name="connsiteY1819" fmla="*/ 3792034 h 3867790"/>
              <a:gd name="connsiteX1820" fmla="*/ 3017294 w 4817889"/>
              <a:gd name="connsiteY1820" fmla="*/ 3813224 h 3867790"/>
              <a:gd name="connsiteX1821" fmla="*/ 3034777 w 4817889"/>
              <a:gd name="connsiteY1821" fmla="*/ 3826500 h 3867790"/>
              <a:gd name="connsiteX1822" fmla="*/ 3039362 w 4817889"/>
              <a:gd name="connsiteY1822" fmla="*/ 3835329 h 3867790"/>
              <a:gd name="connsiteX1823" fmla="*/ 3035872 w 4817889"/>
              <a:gd name="connsiteY1823" fmla="*/ 3848637 h 3867790"/>
              <a:gd name="connsiteX1824" fmla="*/ 3036076 w 4817889"/>
              <a:gd name="connsiteY1824" fmla="*/ 3848743 h 3867790"/>
              <a:gd name="connsiteX1825" fmla="*/ 3030974 w 4817889"/>
              <a:gd name="connsiteY1825" fmla="*/ 3855557 h 3867790"/>
              <a:gd name="connsiteX1826" fmla="*/ 3030692 w 4817889"/>
              <a:gd name="connsiteY1826" fmla="*/ 3855821 h 3867790"/>
              <a:gd name="connsiteX1827" fmla="*/ 3030705 w 4817889"/>
              <a:gd name="connsiteY1827" fmla="*/ 3855820 h 3867790"/>
              <a:gd name="connsiteX1828" fmla="*/ 3007884 w 4817889"/>
              <a:gd name="connsiteY1828" fmla="*/ 3860775 h 3867790"/>
              <a:gd name="connsiteX1829" fmla="*/ 3000522 w 4817889"/>
              <a:gd name="connsiteY1829" fmla="*/ 3855980 h 3867790"/>
              <a:gd name="connsiteX1830" fmla="*/ 2990485 w 4817889"/>
              <a:gd name="connsiteY1830" fmla="*/ 3854261 h 3867790"/>
              <a:gd name="connsiteX1831" fmla="*/ 2990380 w 4817889"/>
              <a:gd name="connsiteY1831" fmla="*/ 3854167 h 3867790"/>
              <a:gd name="connsiteX1832" fmla="*/ 2964263 w 4817889"/>
              <a:gd name="connsiteY1832" fmla="*/ 3862091 h 3867790"/>
              <a:gd name="connsiteX1833" fmla="*/ 2895017 w 4817889"/>
              <a:gd name="connsiteY1833" fmla="*/ 3826958 h 3867790"/>
              <a:gd name="connsiteX1834" fmla="*/ 2849013 w 4817889"/>
              <a:gd name="connsiteY1834" fmla="*/ 3813362 h 3867790"/>
              <a:gd name="connsiteX1835" fmla="*/ 2763820 w 4817889"/>
              <a:gd name="connsiteY1835" fmla="*/ 3798067 h 3867790"/>
              <a:gd name="connsiteX1836" fmla="*/ 2724632 w 4817889"/>
              <a:gd name="connsiteY1836" fmla="*/ 3779372 h 3867790"/>
              <a:gd name="connsiteX1837" fmla="*/ 2725001 w 4817889"/>
              <a:gd name="connsiteY1837" fmla="*/ 3778948 h 3867790"/>
              <a:gd name="connsiteX1838" fmla="*/ 2684386 w 4817889"/>
              <a:gd name="connsiteY1838" fmla="*/ 3755257 h 3867790"/>
              <a:gd name="connsiteX1839" fmla="*/ 2684158 w 4817889"/>
              <a:gd name="connsiteY1839" fmla="*/ 3755016 h 3867790"/>
              <a:gd name="connsiteX1840" fmla="*/ 2684419 w 4817889"/>
              <a:gd name="connsiteY1840" fmla="*/ 3755697 h 3867790"/>
              <a:gd name="connsiteX1841" fmla="*/ 2671009 w 4817889"/>
              <a:gd name="connsiteY1841" fmla="*/ 3749050 h 3867790"/>
              <a:gd name="connsiteX1842" fmla="*/ 2660363 w 4817889"/>
              <a:gd name="connsiteY1842" fmla="*/ 3738707 h 3867790"/>
              <a:gd name="connsiteX1843" fmla="*/ 2643278 w 4817889"/>
              <a:gd name="connsiteY1843" fmla="*/ 3732000 h 3867790"/>
              <a:gd name="connsiteX1844" fmla="*/ 2595922 w 4817889"/>
              <a:gd name="connsiteY1844" fmla="*/ 3703039 h 3867790"/>
              <a:gd name="connsiteX1845" fmla="*/ 2595647 w 4817889"/>
              <a:gd name="connsiteY1845" fmla="*/ 3702878 h 3867790"/>
              <a:gd name="connsiteX1846" fmla="*/ 2581337 w 4817889"/>
              <a:gd name="connsiteY1846" fmla="*/ 3700633 h 3867790"/>
              <a:gd name="connsiteX1847" fmla="*/ 2543162 w 4817889"/>
              <a:gd name="connsiteY1847" fmla="*/ 3680752 h 3867790"/>
              <a:gd name="connsiteX1848" fmla="*/ 2529376 w 4817889"/>
              <a:gd name="connsiteY1848" fmla="*/ 3672662 h 3867790"/>
              <a:gd name="connsiteX1849" fmla="*/ 2514572 w 4817889"/>
              <a:gd name="connsiteY1849" fmla="*/ 3667219 h 3867790"/>
              <a:gd name="connsiteX1850" fmla="*/ 2514283 w 4817889"/>
              <a:gd name="connsiteY1850" fmla="*/ 3667297 h 3867790"/>
              <a:gd name="connsiteX1851" fmla="*/ 2456456 w 4817889"/>
              <a:gd name="connsiteY1851" fmla="*/ 3674105 h 3867790"/>
              <a:gd name="connsiteX1852" fmla="*/ 2456115 w 4817889"/>
              <a:gd name="connsiteY1852" fmla="*/ 3673714 h 3867790"/>
              <a:gd name="connsiteX1853" fmla="*/ 2456147 w 4817889"/>
              <a:gd name="connsiteY1853" fmla="*/ 3674369 h 3867790"/>
              <a:gd name="connsiteX1854" fmla="*/ 2439155 w 4817889"/>
              <a:gd name="connsiteY1854" fmla="*/ 3674369 h 3867790"/>
              <a:gd name="connsiteX1855" fmla="*/ 2335507 w 4817889"/>
              <a:gd name="connsiteY1855" fmla="*/ 3601297 h 3867790"/>
              <a:gd name="connsiteX1856" fmla="*/ 2279434 w 4817889"/>
              <a:gd name="connsiteY1856" fmla="*/ 3586003 h 3867790"/>
              <a:gd name="connsiteX1857" fmla="*/ 2221663 w 4817889"/>
              <a:gd name="connsiteY1857" fmla="*/ 3558813 h 3867790"/>
              <a:gd name="connsiteX1858" fmla="*/ 2141803 w 4817889"/>
              <a:gd name="connsiteY1858" fmla="*/ 3526526 h 3867790"/>
              <a:gd name="connsiteX1859" fmla="*/ 2325311 w 4817889"/>
              <a:gd name="connsiteY1859" fmla="*/ 3710055 h 3867790"/>
              <a:gd name="connsiteX1860" fmla="*/ 2258646 w 4817889"/>
              <a:gd name="connsiteY1860" fmla="*/ 3672298 h 3867790"/>
              <a:gd name="connsiteX1861" fmla="*/ 2245509 w 4817889"/>
              <a:gd name="connsiteY1861" fmla="*/ 3655749 h 3867790"/>
              <a:gd name="connsiteX1862" fmla="*/ 2233179 w 4817889"/>
              <a:gd name="connsiteY1862" fmla="*/ 3656422 h 3867790"/>
              <a:gd name="connsiteX1863" fmla="*/ 2204828 w 4817889"/>
              <a:gd name="connsiteY1863" fmla="*/ 3638727 h 3867790"/>
              <a:gd name="connsiteX1864" fmla="*/ 2204819 w 4817889"/>
              <a:gd name="connsiteY1864" fmla="*/ 3638329 h 3867790"/>
              <a:gd name="connsiteX1865" fmla="*/ 2204329 w 4817889"/>
              <a:gd name="connsiteY1865" fmla="*/ 3638552 h 3867790"/>
              <a:gd name="connsiteX1866" fmla="*/ 2122888 w 4817889"/>
              <a:gd name="connsiteY1866" fmla="*/ 3585986 h 3867790"/>
              <a:gd name="connsiteX1867" fmla="*/ 2121237 w 4817889"/>
              <a:gd name="connsiteY1867" fmla="*/ 3584685 h 3867790"/>
              <a:gd name="connsiteX1868" fmla="*/ 2080115 w 4817889"/>
              <a:gd name="connsiteY1868" fmla="*/ 3564592 h 3867790"/>
              <a:gd name="connsiteX1869" fmla="*/ 2039942 w 4817889"/>
              <a:gd name="connsiteY1869" fmla="*/ 3539928 h 3867790"/>
              <a:gd name="connsiteX1870" fmla="*/ 2039776 w 4817889"/>
              <a:gd name="connsiteY1870" fmla="*/ 3540014 h 3867790"/>
              <a:gd name="connsiteX1871" fmla="*/ 1994061 w 4817889"/>
              <a:gd name="connsiteY1871" fmla="*/ 3509306 h 3867790"/>
              <a:gd name="connsiteX1872" fmla="*/ 1993738 w 4817889"/>
              <a:gd name="connsiteY1872" fmla="*/ 3508438 h 3867790"/>
              <a:gd name="connsiteX1873" fmla="*/ 1993650 w 4817889"/>
              <a:gd name="connsiteY1873" fmla="*/ 3509585 h 3867790"/>
              <a:gd name="connsiteX1874" fmla="*/ 1942855 w 4817889"/>
              <a:gd name="connsiteY1874" fmla="*/ 3485823 h 3867790"/>
              <a:gd name="connsiteX1875" fmla="*/ 1942408 w 4817889"/>
              <a:gd name="connsiteY1875" fmla="*/ 3485285 h 3867790"/>
              <a:gd name="connsiteX1876" fmla="*/ 1942444 w 4817889"/>
              <a:gd name="connsiteY1876" fmla="*/ 3485422 h 3867790"/>
              <a:gd name="connsiteX1877" fmla="*/ 1828712 w 4817889"/>
              <a:gd name="connsiteY1877" fmla="*/ 3436313 h 3867790"/>
              <a:gd name="connsiteX1878" fmla="*/ 1679333 w 4817889"/>
              <a:gd name="connsiteY1878" fmla="*/ 3349950 h 3867790"/>
              <a:gd name="connsiteX1879" fmla="*/ 1630106 w 4817889"/>
              <a:gd name="connsiteY1879" fmla="*/ 3329629 h 3867790"/>
              <a:gd name="connsiteX1880" fmla="*/ 1630530 w 4817889"/>
              <a:gd name="connsiteY1880" fmla="*/ 3329128 h 3867790"/>
              <a:gd name="connsiteX1881" fmla="*/ 1630134 w 4817889"/>
              <a:gd name="connsiteY1881" fmla="*/ 3329137 h 3867790"/>
              <a:gd name="connsiteX1882" fmla="*/ 1606250 w 4817889"/>
              <a:gd name="connsiteY1882" fmla="*/ 3295385 h 3867790"/>
              <a:gd name="connsiteX1883" fmla="*/ 1609558 w 4817889"/>
              <a:gd name="connsiteY1883" fmla="*/ 3292112 h 3867790"/>
              <a:gd name="connsiteX1884" fmla="*/ 1607810 w 4817889"/>
              <a:gd name="connsiteY1884" fmla="*/ 3292112 h 3867790"/>
              <a:gd name="connsiteX1885" fmla="*/ 1607474 w 4817889"/>
              <a:gd name="connsiteY1885" fmla="*/ 3291929 h 3867790"/>
              <a:gd name="connsiteX1886" fmla="*/ 1607732 w 4817889"/>
              <a:gd name="connsiteY1886" fmla="*/ 3292356 h 3867790"/>
              <a:gd name="connsiteX1887" fmla="*/ 1606024 w 4817889"/>
              <a:gd name="connsiteY1887" fmla="*/ 3295773 h 3867790"/>
              <a:gd name="connsiteX1888" fmla="*/ 1588938 w 4817889"/>
              <a:gd name="connsiteY1888" fmla="*/ 3294065 h 3867790"/>
              <a:gd name="connsiteX1889" fmla="*/ 1588938 w 4817889"/>
              <a:gd name="connsiteY1889" fmla="*/ 3293810 h 3867790"/>
              <a:gd name="connsiteX1890" fmla="*/ 1578074 w 4817889"/>
              <a:gd name="connsiteY1890" fmla="*/ 3296850 h 3867790"/>
              <a:gd name="connsiteX1891" fmla="*/ 1510837 w 4817889"/>
              <a:gd name="connsiteY1891" fmla="*/ 3273412 h 3867790"/>
              <a:gd name="connsiteX1892" fmla="*/ 1471699 w 4817889"/>
              <a:gd name="connsiteY1892" fmla="*/ 3253064 h 3867790"/>
              <a:gd name="connsiteX1893" fmla="*/ 1472130 w 4817889"/>
              <a:gd name="connsiteY1893" fmla="*/ 3252468 h 3867790"/>
              <a:gd name="connsiteX1894" fmla="*/ 1471953 w 4817889"/>
              <a:gd name="connsiteY1894" fmla="*/ 3252202 h 3867790"/>
              <a:gd name="connsiteX1895" fmla="*/ 1471789 w 4817889"/>
              <a:gd name="connsiteY1895" fmla="*/ 3252692 h 3867790"/>
              <a:gd name="connsiteX1896" fmla="*/ 1444596 w 4817889"/>
              <a:gd name="connsiteY1896" fmla="*/ 3254387 h 3867790"/>
              <a:gd name="connsiteX1897" fmla="*/ 1363016 w 4817889"/>
              <a:gd name="connsiteY1897" fmla="*/ 3256083 h 3867790"/>
              <a:gd name="connsiteX1898" fmla="*/ 1133708 w 4817889"/>
              <a:gd name="connsiteY1898" fmla="*/ 3173020 h 3867790"/>
              <a:gd name="connsiteX1899" fmla="*/ 1115011 w 4817889"/>
              <a:gd name="connsiteY1899" fmla="*/ 3123861 h 3867790"/>
              <a:gd name="connsiteX1900" fmla="*/ 1115427 w 4817889"/>
              <a:gd name="connsiteY1900" fmla="*/ 3123973 h 3867790"/>
              <a:gd name="connsiteX1901" fmla="*/ 1114655 w 4817889"/>
              <a:gd name="connsiteY1901" fmla="*/ 3123617 h 3867790"/>
              <a:gd name="connsiteX1902" fmla="*/ 1117846 w 4817889"/>
              <a:gd name="connsiteY1902" fmla="*/ 3111657 h 3867790"/>
              <a:gd name="connsiteX1903" fmla="*/ 1114697 w 4817889"/>
              <a:gd name="connsiteY1903" fmla="*/ 3099851 h 3867790"/>
              <a:gd name="connsiteX1904" fmla="*/ 1109958 w 4817889"/>
              <a:gd name="connsiteY1904" fmla="*/ 3099851 h 3867790"/>
              <a:gd name="connsiteX1905" fmla="*/ 1109054 w 4817889"/>
              <a:gd name="connsiteY1905" fmla="*/ 3099612 h 3867790"/>
              <a:gd name="connsiteX1906" fmla="*/ 1110260 w 4817889"/>
              <a:gd name="connsiteY1906" fmla="*/ 3100164 h 3867790"/>
              <a:gd name="connsiteX1907" fmla="*/ 1048932 w 4817889"/>
              <a:gd name="connsiteY1907" fmla="*/ 3084755 h 3867790"/>
              <a:gd name="connsiteX1908" fmla="*/ 1021666 w 4817889"/>
              <a:gd name="connsiteY1908" fmla="*/ 3071058 h 3867790"/>
              <a:gd name="connsiteX1909" fmla="*/ 1022021 w 4817889"/>
              <a:gd name="connsiteY1909" fmla="*/ 3071098 h 3867790"/>
              <a:gd name="connsiteX1910" fmla="*/ 1021638 w 4817889"/>
              <a:gd name="connsiteY1910" fmla="*/ 3070997 h 3867790"/>
              <a:gd name="connsiteX1911" fmla="*/ 987661 w 4817889"/>
              <a:gd name="connsiteY1911" fmla="*/ 3040445 h 3867790"/>
              <a:gd name="connsiteX1912" fmla="*/ 987692 w 4817889"/>
              <a:gd name="connsiteY1912" fmla="*/ 3040434 h 3867790"/>
              <a:gd name="connsiteX1913" fmla="*/ 987653 w 4817889"/>
              <a:gd name="connsiteY1913" fmla="*/ 3040428 h 3867790"/>
              <a:gd name="connsiteX1914" fmla="*/ 1000144 w 4817889"/>
              <a:gd name="connsiteY1914" fmla="*/ 3019563 h 3867790"/>
              <a:gd name="connsiteX1915" fmla="*/ 1016297 w 4817889"/>
              <a:gd name="connsiteY1915" fmla="*/ 3001426 h 3867790"/>
              <a:gd name="connsiteX1916" fmla="*/ 1016297 w 4817889"/>
              <a:gd name="connsiteY1916" fmla="*/ 2994988 h 3867790"/>
              <a:gd name="connsiteX1917" fmla="*/ 1016021 w 4817889"/>
              <a:gd name="connsiteY1917" fmla="*/ 2994988 h 3867790"/>
              <a:gd name="connsiteX1918" fmla="*/ 1021127 w 4817889"/>
              <a:gd name="connsiteY1918" fmla="*/ 2959190 h 3867790"/>
              <a:gd name="connsiteX1919" fmla="*/ 1022824 w 4817889"/>
              <a:gd name="connsiteY1919" fmla="*/ 2960894 h 3867790"/>
              <a:gd name="connsiteX1920" fmla="*/ 1023428 w 4817889"/>
              <a:gd name="connsiteY1920" fmla="*/ 2962304 h 3867790"/>
              <a:gd name="connsiteX1921" fmla="*/ 1023428 w 4817889"/>
              <a:gd name="connsiteY1921" fmla="*/ 2960920 h 3867790"/>
              <a:gd name="connsiteX1922" fmla="*/ 1023985 w 4817889"/>
              <a:gd name="connsiteY1922" fmla="*/ 2960440 h 3867790"/>
              <a:gd name="connsiteX1923" fmla="*/ 1021670 w 4817889"/>
              <a:gd name="connsiteY1923" fmla="*/ 2959282 h 3867790"/>
              <a:gd name="connsiteX1924" fmla="*/ 1021670 w 4817889"/>
              <a:gd name="connsiteY1924" fmla="*/ 2867627 h 3867790"/>
              <a:gd name="connsiteX1925" fmla="*/ 1021825 w 4817889"/>
              <a:gd name="connsiteY1925" fmla="*/ 2867591 h 3867790"/>
              <a:gd name="connsiteX1926" fmla="*/ 1021288 w 4817889"/>
              <a:gd name="connsiteY1926" fmla="*/ 2867417 h 3867790"/>
              <a:gd name="connsiteX1927" fmla="*/ 957403 w 4817889"/>
              <a:gd name="connsiteY1927" fmla="*/ 2836663 h 3867790"/>
              <a:gd name="connsiteX1928" fmla="*/ 941797 w 4817889"/>
              <a:gd name="connsiteY1928" fmla="*/ 2821145 h 3867790"/>
              <a:gd name="connsiteX1929" fmla="*/ 940005 w 4817889"/>
              <a:gd name="connsiteY1929" fmla="*/ 2820013 h 3867790"/>
              <a:gd name="connsiteX1930" fmla="*/ 921432 w 4817889"/>
              <a:gd name="connsiteY1930" fmla="*/ 2808161 h 3867790"/>
              <a:gd name="connsiteX1931" fmla="*/ 921516 w 4817889"/>
              <a:gd name="connsiteY1931" fmla="*/ 2807906 h 3867790"/>
              <a:gd name="connsiteX1932" fmla="*/ 891284 w 4817889"/>
              <a:gd name="connsiteY1932" fmla="*/ 2796024 h 3867790"/>
              <a:gd name="connsiteX1933" fmla="*/ 805750 w 4817889"/>
              <a:gd name="connsiteY1933" fmla="*/ 2748482 h 3867790"/>
              <a:gd name="connsiteX1934" fmla="*/ 769977 w 4817889"/>
              <a:gd name="connsiteY1934" fmla="*/ 2731492 h 3867790"/>
              <a:gd name="connsiteX1935" fmla="*/ 758052 w 4817889"/>
              <a:gd name="connsiteY1935" fmla="*/ 2707708 h 3867790"/>
              <a:gd name="connsiteX1936" fmla="*/ 758366 w 4817889"/>
              <a:gd name="connsiteY1936" fmla="*/ 2707795 h 3867790"/>
              <a:gd name="connsiteX1937" fmla="*/ 758571 w 4817889"/>
              <a:gd name="connsiteY1937" fmla="*/ 2696369 h 3867790"/>
              <a:gd name="connsiteX1938" fmla="*/ 760021 w 4817889"/>
              <a:gd name="connsiteY1938" fmla="*/ 2690576 h 3867790"/>
              <a:gd name="connsiteX1939" fmla="*/ 764949 w 4817889"/>
              <a:gd name="connsiteY1939" fmla="*/ 2686051 h 3867790"/>
              <a:gd name="connsiteX1940" fmla="*/ 764826 w 4817889"/>
              <a:gd name="connsiteY1940" fmla="*/ 2686031 h 3867790"/>
              <a:gd name="connsiteX1941" fmla="*/ 776658 w 4817889"/>
              <a:gd name="connsiteY1941" fmla="*/ 2667654 h 3867790"/>
              <a:gd name="connsiteX1942" fmla="*/ 776463 w 4817889"/>
              <a:gd name="connsiteY1942" fmla="*/ 2667054 h 3867790"/>
              <a:gd name="connsiteX1943" fmla="*/ 798392 w 4817889"/>
              <a:gd name="connsiteY1943" fmla="*/ 2591529 h 3867790"/>
              <a:gd name="connsiteX1944" fmla="*/ 798408 w 4817889"/>
              <a:gd name="connsiteY1944" fmla="*/ 2590827 h 3867790"/>
              <a:gd name="connsiteX1945" fmla="*/ 805230 w 4817889"/>
              <a:gd name="connsiteY1945" fmla="*/ 2568722 h 3867790"/>
              <a:gd name="connsiteX1946" fmla="*/ 806900 w 4817889"/>
              <a:gd name="connsiteY1946" fmla="*/ 2566511 h 3867790"/>
              <a:gd name="connsiteX1947" fmla="*/ 829698 w 4817889"/>
              <a:gd name="connsiteY1947" fmla="*/ 2504554 h 3867790"/>
              <a:gd name="connsiteX1948" fmla="*/ 829250 w 4817889"/>
              <a:gd name="connsiteY1948" fmla="*/ 2504554 h 3867790"/>
              <a:gd name="connsiteX1949" fmla="*/ 851622 w 4817889"/>
              <a:gd name="connsiteY1949" fmla="*/ 2499184 h 3867790"/>
              <a:gd name="connsiteX1950" fmla="*/ 851622 w 4817889"/>
              <a:gd name="connsiteY1950" fmla="*/ 2502322 h 3867790"/>
              <a:gd name="connsiteX1951" fmla="*/ 851825 w 4817889"/>
              <a:gd name="connsiteY1951" fmla="*/ 2502349 h 3867790"/>
              <a:gd name="connsiteX1952" fmla="*/ 851825 w 4817889"/>
              <a:gd name="connsiteY1952" fmla="*/ 2499092 h 3867790"/>
              <a:gd name="connsiteX1953" fmla="*/ 840422 w 4817889"/>
              <a:gd name="connsiteY1953" fmla="*/ 2482438 h 3867790"/>
              <a:gd name="connsiteX1954" fmla="*/ 839724 w 4817889"/>
              <a:gd name="connsiteY1954" fmla="*/ 2482351 h 3867790"/>
              <a:gd name="connsiteX1955" fmla="*/ 834623 w 4817889"/>
              <a:gd name="connsiteY1955" fmla="*/ 2475532 h 3867790"/>
              <a:gd name="connsiteX1956" fmla="*/ 835187 w 4817889"/>
              <a:gd name="connsiteY1956" fmla="*/ 2474740 h 3867790"/>
              <a:gd name="connsiteX1957" fmla="*/ 834705 w 4817889"/>
              <a:gd name="connsiteY1957" fmla="*/ 2475021 h 3867790"/>
              <a:gd name="connsiteX1958" fmla="*/ 798825 w 4817889"/>
              <a:gd name="connsiteY1958" fmla="*/ 2434748 h 3867790"/>
              <a:gd name="connsiteX1959" fmla="*/ 798970 w 4817889"/>
              <a:gd name="connsiteY1959" fmla="*/ 2434793 h 3867790"/>
              <a:gd name="connsiteX1960" fmla="*/ 798750 w 4817889"/>
              <a:gd name="connsiteY1960" fmla="*/ 2434672 h 3867790"/>
              <a:gd name="connsiteX1961" fmla="*/ 786820 w 4817889"/>
              <a:gd name="connsiteY1961" fmla="*/ 2427893 h 3867790"/>
              <a:gd name="connsiteX1962" fmla="*/ 786137 w 4817889"/>
              <a:gd name="connsiteY1962" fmla="*/ 2427294 h 3867790"/>
              <a:gd name="connsiteX1963" fmla="*/ 747438 w 4817889"/>
              <a:gd name="connsiteY1963" fmla="*/ 2416566 h 3867790"/>
              <a:gd name="connsiteX1964" fmla="*/ 710617 w 4817889"/>
              <a:gd name="connsiteY1964" fmla="*/ 2400623 h 3867790"/>
              <a:gd name="connsiteX1965" fmla="*/ 710347 w 4817889"/>
              <a:gd name="connsiteY1965" fmla="*/ 2400740 h 3867790"/>
              <a:gd name="connsiteX1966" fmla="*/ 576142 w 4817889"/>
              <a:gd name="connsiteY1966" fmla="*/ 2332397 h 3867790"/>
              <a:gd name="connsiteX1967" fmla="*/ 577842 w 4817889"/>
              <a:gd name="connsiteY1967" fmla="*/ 2310187 h 3867790"/>
              <a:gd name="connsiteX1968" fmla="*/ 578149 w 4817889"/>
              <a:gd name="connsiteY1968" fmla="*/ 2310037 h 3867790"/>
              <a:gd name="connsiteX1969" fmla="*/ 586885 w 4817889"/>
              <a:gd name="connsiteY1969" fmla="*/ 2294678 h 3867790"/>
              <a:gd name="connsiteX1970" fmla="*/ 599821 w 4817889"/>
              <a:gd name="connsiteY1970" fmla="*/ 2279921 h 3867790"/>
              <a:gd name="connsiteX1971" fmla="*/ 599883 w 4817889"/>
              <a:gd name="connsiteY1971" fmla="*/ 2279957 h 3867790"/>
              <a:gd name="connsiteX1972" fmla="*/ 599799 w 4817889"/>
              <a:gd name="connsiteY1972" fmla="*/ 2279652 h 3867790"/>
              <a:gd name="connsiteX1973" fmla="*/ 599159 w 4817889"/>
              <a:gd name="connsiteY1973" fmla="*/ 2273276 h 3867790"/>
              <a:gd name="connsiteX1974" fmla="*/ 594763 w 4817889"/>
              <a:gd name="connsiteY1974" fmla="*/ 2269518 h 3867790"/>
              <a:gd name="connsiteX1975" fmla="*/ 594763 w 4817889"/>
              <a:gd name="connsiteY1975" fmla="*/ 2270077 h 3867790"/>
              <a:gd name="connsiteX1976" fmla="*/ 541726 w 4817889"/>
              <a:gd name="connsiteY1976" fmla="*/ 2258207 h 3867790"/>
              <a:gd name="connsiteX1977" fmla="*/ 541576 w 4817889"/>
              <a:gd name="connsiteY1977" fmla="*/ 2257688 h 3867790"/>
              <a:gd name="connsiteX1978" fmla="*/ 532184 w 4817889"/>
              <a:gd name="connsiteY1978" fmla="*/ 2257482 h 3867790"/>
              <a:gd name="connsiteX1979" fmla="*/ 525187 w 4817889"/>
              <a:gd name="connsiteY1979" fmla="*/ 2251048 h 3867790"/>
              <a:gd name="connsiteX1980" fmla="*/ 524804 w 4817889"/>
              <a:gd name="connsiteY1980" fmla="*/ 2251282 h 3867790"/>
              <a:gd name="connsiteX1981" fmla="*/ 489149 w 4817889"/>
              <a:gd name="connsiteY1981" fmla="*/ 2239275 h 3867790"/>
              <a:gd name="connsiteX1982" fmla="*/ 488918 w 4817889"/>
              <a:gd name="connsiteY1982" fmla="*/ 2239156 h 3867790"/>
              <a:gd name="connsiteX1983" fmla="*/ 489164 w 4817889"/>
              <a:gd name="connsiteY1983" fmla="*/ 2239648 h 3867790"/>
              <a:gd name="connsiteX1984" fmla="*/ 465894 w 4817889"/>
              <a:gd name="connsiteY1984" fmla="*/ 2234279 h 3867790"/>
              <a:gd name="connsiteX1985" fmla="*/ 466720 w 4817889"/>
              <a:gd name="connsiteY1985" fmla="*/ 2233763 h 3867790"/>
              <a:gd name="connsiteX1986" fmla="*/ 465374 w 4817889"/>
              <a:gd name="connsiteY1986" fmla="*/ 2234129 h 3867790"/>
              <a:gd name="connsiteX1987" fmla="*/ 407639 w 4817889"/>
              <a:gd name="connsiteY1987" fmla="*/ 2223837 h 3867790"/>
              <a:gd name="connsiteX1988" fmla="*/ 407685 w 4817889"/>
              <a:gd name="connsiteY1988" fmla="*/ 2223431 h 3867790"/>
              <a:gd name="connsiteX1989" fmla="*/ 343407 w 4817889"/>
              <a:gd name="connsiteY1989" fmla="*/ 2205287 h 3867790"/>
              <a:gd name="connsiteX1990" fmla="*/ 343220 w 4817889"/>
              <a:gd name="connsiteY1990" fmla="*/ 2205310 h 3867790"/>
              <a:gd name="connsiteX1991" fmla="*/ 188476 w 4817889"/>
              <a:gd name="connsiteY1991" fmla="*/ 2166309 h 3867790"/>
              <a:gd name="connsiteX1992" fmla="*/ 190175 w 4817889"/>
              <a:gd name="connsiteY1992" fmla="*/ 2159526 h 3867790"/>
              <a:gd name="connsiteX1993" fmla="*/ 300704 w 4817889"/>
              <a:gd name="connsiteY1993" fmla="*/ 2171396 h 3867790"/>
              <a:gd name="connsiteX1994" fmla="*/ 414626 w 4817889"/>
              <a:gd name="connsiteY1994" fmla="*/ 2193441 h 3867790"/>
              <a:gd name="connsiteX1995" fmla="*/ 448629 w 4817889"/>
              <a:gd name="connsiteY1995" fmla="*/ 2191745 h 3867790"/>
              <a:gd name="connsiteX1996" fmla="*/ 491147 w 4817889"/>
              <a:gd name="connsiteY1996" fmla="*/ 2196831 h 3867790"/>
              <a:gd name="connsiteX1997" fmla="*/ 508148 w 4817889"/>
              <a:gd name="connsiteY1997" fmla="*/ 2188353 h 3867790"/>
              <a:gd name="connsiteX1998" fmla="*/ 458837 w 4817889"/>
              <a:gd name="connsiteY1998" fmla="*/ 2130699 h 3867790"/>
              <a:gd name="connsiteX1999" fmla="*/ 443532 w 4817889"/>
              <a:gd name="connsiteY1999" fmla="*/ 2120525 h 3867790"/>
              <a:gd name="connsiteX2000" fmla="*/ 453730 w 4817889"/>
              <a:gd name="connsiteY2000" fmla="*/ 2108655 h 3867790"/>
              <a:gd name="connsiteX2001" fmla="*/ 480945 w 4817889"/>
              <a:gd name="connsiteY2001" fmla="*/ 2103568 h 3867790"/>
              <a:gd name="connsiteX2002" fmla="*/ 542153 w 4817889"/>
              <a:gd name="connsiteY2002" fmla="*/ 2103568 h 3867790"/>
              <a:gd name="connsiteX2003" fmla="*/ 494547 w 4817889"/>
              <a:gd name="connsiteY2003" fmla="*/ 2074741 h 3867790"/>
              <a:gd name="connsiteX2004" fmla="*/ 474142 w 4817889"/>
              <a:gd name="connsiteY2004" fmla="*/ 2056089 h 3867790"/>
              <a:gd name="connsiteX2005" fmla="*/ 496248 w 4817889"/>
              <a:gd name="connsiteY2005" fmla="*/ 2032349 h 3867790"/>
              <a:gd name="connsiteX2006" fmla="*/ 572757 w 4817889"/>
              <a:gd name="connsiteY2006" fmla="*/ 2032349 h 3867790"/>
              <a:gd name="connsiteX2007" fmla="*/ 579562 w 4817889"/>
              <a:gd name="connsiteY2007" fmla="*/ 2034044 h 3867790"/>
              <a:gd name="connsiteX2008" fmla="*/ 615264 w 4817889"/>
              <a:gd name="connsiteY2008" fmla="*/ 2025566 h 3867790"/>
              <a:gd name="connsiteX2009" fmla="*/ 637362 w 4817889"/>
              <a:gd name="connsiteY2009" fmla="*/ 2017087 h 3867790"/>
              <a:gd name="connsiteX2010" fmla="*/ 721575 w 4817889"/>
              <a:gd name="connsiteY2010" fmla="*/ 2002303 h 3867790"/>
              <a:gd name="connsiteX2011" fmla="*/ 747697 w 4817889"/>
              <a:gd name="connsiteY2011" fmla="*/ 1990064 h 3867790"/>
              <a:gd name="connsiteX2012" fmla="*/ 747733 w 4817889"/>
              <a:gd name="connsiteY2012" fmla="*/ 1989956 h 3867790"/>
              <a:gd name="connsiteX2013" fmla="*/ 751132 w 4817889"/>
              <a:gd name="connsiteY2013" fmla="*/ 1989956 h 3867790"/>
              <a:gd name="connsiteX2014" fmla="*/ 751762 w 4817889"/>
              <a:gd name="connsiteY2014" fmla="*/ 1990462 h 3867790"/>
              <a:gd name="connsiteX2015" fmla="*/ 751411 w 4817889"/>
              <a:gd name="connsiteY2015" fmla="*/ 1989595 h 3867790"/>
              <a:gd name="connsiteX2016" fmla="*/ 765010 w 4817889"/>
              <a:gd name="connsiteY2016" fmla="*/ 1950407 h 3867790"/>
              <a:gd name="connsiteX2017" fmla="*/ 765097 w 4817889"/>
              <a:gd name="connsiteY2017" fmla="*/ 1950314 h 3867790"/>
              <a:gd name="connsiteX2018" fmla="*/ 759020 w 4817889"/>
              <a:gd name="connsiteY2018" fmla="*/ 1931391 h 3867790"/>
              <a:gd name="connsiteX2019" fmla="*/ 766883 w 4817889"/>
              <a:gd name="connsiteY2019" fmla="*/ 1914779 h 3867790"/>
              <a:gd name="connsiteX2020" fmla="*/ 788982 w 4817889"/>
              <a:gd name="connsiteY2020" fmla="*/ 1909668 h 3867790"/>
              <a:gd name="connsiteX2021" fmla="*/ 788720 w 4817889"/>
              <a:gd name="connsiteY2021" fmla="*/ 1910196 h 3867790"/>
              <a:gd name="connsiteX2022" fmla="*/ 793562 w 4817889"/>
              <a:gd name="connsiteY2022" fmla="*/ 1908597 h 3867790"/>
              <a:gd name="connsiteX2023" fmla="*/ 793461 w 4817889"/>
              <a:gd name="connsiteY2023" fmla="*/ 1908417 h 3867790"/>
              <a:gd name="connsiteX2024" fmla="*/ 805363 w 4817889"/>
              <a:gd name="connsiteY2024" fmla="*/ 1891545 h 3867790"/>
              <a:gd name="connsiteX2025" fmla="*/ 805401 w 4817889"/>
              <a:gd name="connsiteY2025" fmla="*/ 1891508 h 3867790"/>
              <a:gd name="connsiteX2026" fmla="*/ 805230 w 4817889"/>
              <a:gd name="connsiteY2026" fmla="*/ 1891564 h 3867790"/>
              <a:gd name="connsiteX2027" fmla="*/ 659276 w 4817889"/>
              <a:gd name="connsiteY2027" fmla="*/ 1805012 h 3867790"/>
              <a:gd name="connsiteX2028" fmla="*/ 627780 w 4817889"/>
              <a:gd name="connsiteY2028" fmla="*/ 1753700 h 3867790"/>
              <a:gd name="connsiteX2029" fmla="*/ 647395 w 4817889"/>
              <a:gd name="connsiteY2029" fmla="*/ 1726946 h 3867790"/>
              <a:gd name="connsiteX2030" fmla="*/ 647374 w 4817889"/>
              <a:gd name="connsiteY2030" fmla="*/ 1726617 h 3867790"/>
              <a:gd name="connsiteX2031" fmla="*/ 647374 w 4817889"/>
              <a:gd name="connsiteY2031" fmla="*/ 1721548 h 3867790"/>
              <a:gd name="connsiteX2032" fmla="*/ 647432 w 4817889"/>
              <a:gd name="connsiteY2032" fmla="*/ 1721381 h 3867790"/>
              <a:gd name="connsiteX2033" fmla="*/ 647255 w 4817889"/>
              <a:gd name="connsiteY2033" fmla="*/ 1721559 h 3867790"/>
              <a:gd name="connsiteX2034" fmla="*/ 640441 w 4817889"/>
              <a:gd name="connsiteY2034" fmla="*/ 1702764 h 3867790"/>
              <a:gd name="connsiteX2035" fmla="*/ 640402 w 4817889"/>
              <a:gd name="connsiteY2035" fmla="*/ 1702764 h 3867790"/>
              <a:gd name="connsiteX2036" fmla="*/ 628437 w 4817889"/>
              <a:gd name="connsiteY2036" fmla="*/ 1707761 h 3867790"/>
              <a:gd name="connsiteX2037" fmla="*/ 603100 w 4817889"/>
              <a:gd name="connsiteY2037" fmla="*/ 1689155 h 3867790"/>
              <a:gd name="connsiteX2038" fmla="*/ 543606 w 4817889"/>
              <a:gd name="connsiteY2038" fmla="*/ 1662012 h 3867790"/>
              <a:gd name="connsiteX2039" fmla="*/ 453503 w 4817889"/>
              <a:gd name="connsiteY2039" fmla="*/ 1604328 h 3867790"/>
              <a:gd name="connsiteX2040" fmla="*/ 411007 w 4817889"/>
              <a:gd name="connsiteY2040" fmla="*/ 1567015 h 3867790"/>
              <a:gd name="connsiteX2041" fmla="*/ 351511 w 4817889"/>
              <a:gd name="connsiteY2041" fmla="*/ 1533083 h 3867790"/>
              <a:gd name="connsiteX2042" fmla="*/ 268200 w 4817889"/>
              <a:gd name="connsiteY2042" fmla="*/ 1507607 h 3867790"/>
              <a:gd name="connsiteX2043" fmla="*/ 259701 w 4817889"/>
              <a:gd name="connsiteY2043" fmla="*/ 1492351 h 3867790"/>
              <a:gd name="connsiteX2044" fmla="*/ 264799 w 4817889"/>
              <a:gd name="connsiteY2044" fmla="*/ 1461859 h 3867790"/>
              <a:gd name="connsiteX2045" fmla="*/ 263100 w 4817889"/>
              <a:gd name="connsiteY2045" fmla="*/ 1456777 h 3867790"/>
              <a:gd name="connsiteX2046" fmla="*/ 218901 w 4817889"/>
              <a:gd name="connsiteY2046" fmla="*/ 1405894 h 3867790"/>
              <a:gd name="connsiteX2047" fmla="*/ 219924 w 4817889"/>
              <a:gd name="connsiteY2047" fmla="*/ 1404961 h 3867790"/>
              <a:gd name="connsiteX2048" fmla="*/ 218671 w 4817889"/>
              <a:gd name="connsiteY2048" fmla="*/ 1405685 h 3867790"/>
              <a:gd name="connsiteX2049" fmla="*/ 213526 w 4817889"/>
              <a:gd name="connsiteY2049" fmla="*/ 1375099 h 3867790"/>
              <a:gd name="connsiteX2050" fmla="*/ 213962 w 4817889"/>
              <a:gd name="connsiteY2050" fmla="*/ 1374901 h 3867790"/>
              <a:gd name="connsiteX2051" fmla="*/ 213528 w 4817889"/>
              <a:gd name="connsiteY2051" fmla="*/ 1374762 h 3867790"/>
              <a:gd name="connsiteX2052" fmla="*/ 213528 w 4817889"/>
              <a:gd name="connsiteY2052" fmla="*/ 1357928 h 3867790"/>
              <a:gd name="connsiteX2053" fmla="*/ 213674 w 4817889"/>
              <a:gd name="connsiteY2053" fmla="*/ 1357835 h 3867790"/>
              <a:gd name="connsiteX2054" fmla="*/ 209734 w 4817889"/>
              <a:gd name="connsiteY2054" fmla="*/ 1337157 h 3867790"/>
              <a:gd name="connsiteX2055" fmla="*/ 202043 w 4817889"/>
              <a:gd name="connsiteY2055" fmla="*/ 1317729 h 3867790"/>
              <a:gd name="connsiteX2056" fmla="*/ 201894 w 4817889"/>
              <a:gd name="connsiteY2056" fmla="*/ 1317676 h 3867790"/>
              <a:gd name="connsiteX2057" fmla="*/ 201894 w 4817889"/>
              <a:gd name="connsiteY2057" fmla="*/ 1305783 h 3867790"/>
              <a:gd name="connsiteX2058" fmla="*/ 202214 w 4817889"/>
              <a:gd name="connsiteY2058" fmla="*/ 1305272 h 3867790"/>
              <a:gd name="connsiteX2059" fmla="*/ 201947 w 4817889"/>
              <a:gd name="connsiteY2059" fmla="*/ 1305388 h 3867790"/>
              <a:gd name="connsiteX2060" fmla="*/ 191924 w 4817889"/>
              <a:gd name="connsiteY2060" fmla="*/ 1276761 h 3867790"/>
              <a:gd name="connsiteX2061" fmla="*/ 192709 w 4817889"/>
              <a:gd name="connsiteY2061" fmla="*/ 1277126 h 3867790"/>
              <a:gd name="connsiteX2062" fmla="*/ 192044 w 4817889"/>
              <a:gd name="connsiteY2062" fmla="*/ 1276429 h 3867790"/>
              <a:gd name="connsiteX2063" fmla="*/ 192044 w 4817889"/>
              <a:gd name="connsiteY2063" fmla="*/ 1271864 h 3867790"/>
              <a:gd name="connsiteX2064" fmla="*/ 191733 w 4817889"/>
              <a:gd name="connsiteY2064" fmla="*/ 1271609 h 3867790"/>
              <a:gd name="connsiteX2065" fmla="*/ 184885 w 4817889"/>
              <a:gd name="connsiteY2065" fmla="*/ 1248131 h 3867790"/>
              <a:gd name="connsiteX2066" fmla="*/ 186778 w 4817889"/>
              <a:gd name="connsiteY2066" fmla="*/ 1248866 h 3867790"/>
              <a:gd name="connsiteX2067" fmla="*/ 185379 w 4817889"/>
              <a:gd name="connsiteY2067" fmla="*/ 1247687 h 3867790"/>
              <a:gd name="connsiteX2068" fmla="*/ 178780 w 4817889"/>
              <a:gd name="connsiteY2068" fmla="*/ 1236233 h 3867790"/>
              <a:gd name="connsiteX2069" fmla="*/ 178160 w 4817889"/>
              <a:gd name="connsiteY2069" fmla="*/ 1236136 h 3867790"/>
              <a:gd name="connsiteX2070" fmla="*/ 193424 w 4817889"/>
              <a:gd name="connsiteY2070" fmla="*/ 1205395 h 3867790"/>
              <a:gd name="connsiteX2071" fmla="*/ 329126 w 4817889"/>
              <a:gd name="connsiteY2071" fmla="*/ 1195187 h 3867790"/>
              <a:gd name="connsiteX2072" fmla="*/ 345580 w 4817889"/>
              <a:gd name="connsiteY2072" fmla="*/ 1198762 h 3867790"/>
              <a:gd name="connsiteX2073" fmla="*/ 347705 w 4817889"/>
              <a:gd name="connsiteY2073" fmla="*/ 1206805 h 3867790"/>
              <a:gd name="connsiteX2074" fmla="*/ 348406 w 4817889"/>
              <a:gd name="connsiteY2074" fmla="*/ 1206803 h 3867790"/>
              <a:gd name="connsiteX2075" fmla="*/ 348680 w 4817889"/>
              <a:gd name="connsiteY2075" fmla="*/ 1207037 h 3867790"/>
              <a:gd name="connsiteX2076" fmla="*/ 359703 w 4817889"/>
              <a:gd name="connsiteY2076" fmla="*/ 1199902 h 3867790"/>
              <a:gd name="connsiteX2077" fmla="*/ 372108 w 4817889"/>
              <a:gd name="connsiteY2077" fmla="*/ 1200323 h 3867790"/>
              <a:gd name="connsiteX2078" fmla="*/ 372477 w 4817889"/>
              <a:gd name="connsiteY2078" fmla="*/ 1200582 h 3867790"/>
              <a:gd name="connsiteX2079" fmla="*/ 371931 w 4817889"/>
              <a:gd name="connsiteY2079" fmla="*/ 1199790 h 3867790"/>
              <a:gd name="connsiteX2080" fmla="*/ 383761 w 4817889"/>
              <a:gd name="connsiteY2080" fmla="*/ 1154178 h 3867790"/>
              <a:gd name="connsiteX2081" fmla="*/ 384063 w 4817889"/>
              <a:gd name="connsiteY2081" fmla="*/ 1154450 h 3867790"/>
              <a:gd name="connsiteX2082" fmla="*/ 384063 w 4817889"/>
              <a:gd name="connsiteY2082" fmla="*/ 1154374 h 3867790"/>
              <a:gd name="connsiteX2083" fmla="*/ 384063 w 4817889"/>
              <a:gd name="connsiteY2083" fmla="*/ 1147884 h 3867790"/>
              <a:gd name="connsiteX2084" fmla="*/ 383961 w 4817889"/>
              <a:gd name="connsiteY2084" fmla="*/ 1147923 h 3867790"/>
              <a:gd name="connsiteX2085" fmla="*/ 370328 w 4817889"/>
              <a:gd name="connsiteY2085" fmla="*/ 1144523 h 3867790"/>
              <a:gd name="connsiteX2086" fmla="*/ 326030 w 4817889"/>
              <a:gd name="connsiteY2086" fmla="*/ 1110519 h 3867790"/>
              <a:gd name="connsiteX2087" fmla="*/ 303865 w 4817889"/>
              <a:gd name="connsiteY2087" fmla="*/ 1076516 h 3867790"/>
              <a:gd name="connsiteX2088" fmla="*/ 300454 w 4817889"/>
              <a:gd name="connsiteY2088" fmla="*/ 1066313 h 3867790"/>
              <a:gd name="connsiteX2089" fmla="*/ 281699 w 4817889"/>
              <a:gd name="connsiteY2089" fmla="*/ 1071415 h 3867790"/>
              <a:gd name="connsiteX2090" fmla="*/ 213532 w 4817889"/>
              <a:gd name="connsiteY2090" fmla="*/ 1054409 h 3867790"/>
              <a:gd name="connsiteX2091" fmla="*/ 214013 w 4817889"/>
              <a:gd name="connsiteY2091" fmla="*/ 1053883 h 3867790"/>
              <a:gd name="connsiteX2092" fmla="*/ 207266 w 4817889"/>
              <a:gd name="connsiteY2092" fmla="*/ 1038682 h 3867790"/>
              <a:gd name="connsiteX2093" fmla="*/ 207281 w 4817889"/>
              <a:gd name="connsiteY2093" fmla="*/ 1038669 h 3867790"/>
              <a:gd name="connsiteX2094" fmla="*/ 206982 w 4817889"/>
              <a:gd name="connsiteY2094" fmla="*/ 1038745 h 3867790"/>
              <a:gd name="connsiteX2095" fmla="*/ 189541 w 4817889"/>
              <a:gd name="connsiteY2095" fmla="*/ 1009016 h 3867790"/>
              <a:gd name="connsiteX2096" fmla="*/ 191637 w 4817889"/>
              <a:gd name="connsiteY2096" fmla="*/ 996447 h 3867790"/>
              <a:gd name="connsiteX2097" fmla="*/ 175827 w 4817889"/>
              <a:gd name="connsiteY2097" fmla="*/ 993915 h 3867790"/>
              <a:gd name="connsiteX2098" fmla="*/ 141019 w 4817889"/>
              <a:gd name="connsiteY2098" fmla="*/ 1015140 h 3867790"/>
              <a:gd name="connsiteX2099" fmla="*/ 116229 w 4817889"/>
              <a:gd name="connsiteY2099" fmla="*/ 1019910 h 3867790"/>
              <a:gd name="connsiteX2100" fmla="*/ 108925 w 4817889"/>
              <a:gd name="connsiteY2100" fmla="*/ 1013542 h 3867790"/>
              <a:gd name="connsiteX2101" fmla="*/ 108626 w 4817889"/>
              <a:gd name="connsiteY2101" fmla="*/ 1013684 h 3867790"/>
              <a:gd name="connsiteX2102" fmla="*/ 39010 w 4817889"/>
              <a:gd name="connsiteY2102" fmla="*/ 908360 h 3867790"/>
              <a:gd name="connsiteX2103" fmla="*/ 39523 w 4817889"/>
              <a:gd name="connsiteY2103" fmla="*/ 907900 h 3867790"/>
              <a:gd name="connsiteX2104" fmla="*/ 38915 w 4817889"/>
              <a:gd name="connsiteY2104" fmla="*/ 908063 h 3867790"/>
              <a:gd name="connsiteX2105" fmla="*/ 37216 w 4817889"/>
              <a:gd name="connsiteY2105" fmla="*/ 902943 h 3867790"/>
              <a:gd name="connsiteX2106" fmla="*/ 37485 w 4817889"/>
              <a:gd name="connsiteY2106" fmla="*/ 902403 h 3867790"/>
              <a:gd name="connsiteX2107" fmla="*/ 37096 w 4817889"/>
              <a:gd name="connsiteY2107" fmla="*/ 902687 h 3867790"/>
              <a:gd name="connsiteX2108" fmla="*/ 21996 w 4817889"/>
              <a:gd name="connsiteY2108" fmla="*/ 884786 h 3867790"/>
              <a:gd name="connsiteX2109" fmla="*/ 23571 w 4817889"/>
              <a:gd name="connsiteY2109" fmla="*/ 884895 h 3867790"/>
              <a:gd name="connsiteX2110" fmla="*/ 22130 w 4817889"/>
              <a:gd name="connsiteY2110" fmla="*/ 884174 h 3867790"/>
              <a:gd name="connsiteX2111" fmla="*/ 28920 w 4817889"/>
              <a:gd name="connsiteY2111" fmla="*/ 833219 h 3867790"/>
              <a:gd name="connsiteX2112" fmla="*/ 91720 w 4817889"/>
              <a:gd name="connsiteY2112" fmla="*/ 809435 h 3867790"/>
              <a:gd name="connsiteX2113" fmla="*/ 92010 w 4817889"/>
              <a:gd name="connsiteY2113" fmla="*/ 809413 h 3867790"/>
              <a:gd name="connsiteX2114" fmla="*/ 91811 w 4817889"/>
              <a:gd name="connsiteY2114" fmla="*/ 809375 h 3867790"/>
              <a:gd name="connsiteX2115" fmla="*/ 213625 w 4817889"/>
              <a:gd name="connsiteY2115" fmla="*/ 773827 h 3867790"/>
              <a:gd name="connsiteX2116" fmla="*/ 213547 w 4817889"/>
              <a:gd name="connsiteY2116" fmla="*/ 774464 h 3867790"/>
              <a:gd name="connsiteX2117" fmla="*/ 213929 w 4817889"/>
              <a:gd name="connsiteY2117" fmla="*/ 774075 h 3867790"/>
              <a:gd name="connsiteX2118" fmla="*/ 254327 w 4817889"/>
              <a:gd name="connsiteY2118" fmla="*/ 763976 h 3867790"/>
              <a:gd name="connsiteX2119" fmla="*/ 254327 w 4817889"/>
              <a:gd name="connsiteY2119" fmla="*/ 767342 h 3867790"/>
              <a:gd name="connsiteX2120" fmla="*/ 254607 w 4817889"/>
              <a:gd name="connsiteY2120" fmla="*/ 768022 h 3867790"/>
              <a:gd name="connsiteX2121" fmla="*/ 254607 w 4817889"/>
              <a:gd name="connsiteY2121" fmla="*/ 763788 h 3867790"/>
              <a:gd name="connsiteX2122" fmla="*/ 261412 w 4817889"/>
              <a:gd name="connsiteY2122" fmla="*/ 760388 h 3867790"/>
              <a:gd name="connsiteX2123" fmla="*/ 262012 w 4817889"/>
              <a:gd name="connsiteY2123" fmla="*/ 760191 h 3867790"/>
              <a:gd name="connsiteX2124" fmla="*/ 269522 w 4817889"/>
              <a:gd name="connsiteY2124" fmla="*/ 750130 h 3867790"/>
              <a:gd name="connsiteX2125" fmla="*/ 265240 w 4817889"/>
              <a:gd name="connsiteY2125" fmla="*/ 716122 h 3867790"/>
              <a:gd name="connsiteX2126" fmla="*/ 266931 w 4817889"/>
              <a:gd name="connsiteY2126" fmla="*/ 702523 h 3867790"/>
              <a:gd name="connsiteX2127" fmla="*/ 267714 w 4817889"/>
              <a:gd name="connsiteY2127" fmla="*/ 702326 h 3867790"/>
              <a:gd name="connsiteX2128" fmla="*/ 266563 w 4817889"/>
              <a:gd name="connsiteY2128" fmla="*/ 702326 h 3867790"/>
              <a:gd name="connsiteX2129" fmla="*/ 258081 w 4817889"/>
              <a:gd name="connsiteY2129" fmla="*/ 701066 h 3867790"/>
              <a:gd name="connsiteX2130" fmla="*/ 254721 w 4817889"/>
              <a:gd name="connsiteY2130" fmla="*/ 692330 h 3867790"/>
              <a:gd name="connsiteX2131" fmla="*/ 254458 w 4817889"/>
              <a:gd name="connsiteY2131" fmla="*/ 692384 h 3867790"/>
              <a:gd name="connsiteX2132" fmla="*/ 249743 w 4817889"/>
              <a:gd name="connsiteY2132" fmla="*/ 686101 h 3867790"/>
              <a:gd name="connsiteX2133" fmla="*/ 249694 w 4817889"/>
              <a:gd name="connsiteY2133" fmla="*/ 686126 h 3867790"/>
              <a:gd name="connsiteX2134" fmla="*/ 249659 w 4817889"/>
              <a:gd name="connsiteY2134" fmla="*/ 685987 h 3867790"/>
              <a:gd name="connsiteX2135" fmla="*/ 249313 w 4817889"/>
              <a:gd name="connsiteY2135" fmla="*/ 685527 h 3867790"/>
              <a:gd name="connsiteX2136" fmla="*/ 249313 w 4817889"/>
              <a:gd name="connsiteY2136" fmla="*/ 684659 h 3867790"/>
              <a:gd name="connsiteX2137" fmla="*/ 245952 w 4817889"/>
              <a:gd name="connsiteY2137" fmla="*/ 671728 h 3867790"/>
              <a:gd name="connsiteX2138" fmla="*/ 283427 w 4817889"/>
              <a:gd name="connsiteY2138" fmla="*/ 656576 h 3867790"/>
              <a:gd name="connsiteX2139" fmla="*/ 283796 w 4817889"/>
              <a:gd name="connsiteY2139" fmla="*/ 656954 h 3867790"/>
              <a:gd name="connsiteX2140" fmla="*/ 295260 w 4817889"/>
              <a:gd name="connsiteY2140" fmla="*/ 650446 h 3867790"/>
              <a:gd name="connsiteX2141" fmla="*/ 296273 w 4817889"/>
              <a:gd name="connsiteY2141" fmla="*/ 650327 h 3867790"/>
              <a:gd name="connsiteX2142" fmla="*/ 295340 w 4817889"/>
              <a:gd name="connsiteY2142" fmla="*/ 650077 h 3867790"/>
              <a:gd name="connsiteX2143" fmla="*/ 300454 w 4817889"/>
              <a:gd name="connsiteY2143" fmla="*/ 614194 h 3867790"/>
              <a:gd name="connsiteX2144" fmla="*/ 337925 w 4817889"/>
              <a:gd name="connsiteY2144" fmla="*/ 627865 h 3867790"/>
              <a:gd name="connsiteX2145" fmla="*/ 363457 w 4817889"/>
              <a:gd name="connsiteY2145" fmla="*/ 612486 h 3867790"/>
              <a:gd name="connsiteX2146" fmla="*/ 433264 w 4817889"/>
              <a:gd name="connsiteY2146" fmla="*/ 619318 h 3867790"/>
              <a:gd name="connsiteX2147" fmla="*/ 458806 w 4817889"/>
              <a:gd name="connsiteY2147" fmla="*/ 614194 h 3867790"/>
              <a:gd name="connsiteX2148" fmla="*/ 470728 w 4817889"/>
              <a:gd name="connsiteY2148" fmla="*/ 610565 h 3867790"/>
              <a:gd name="connsiteX2149" fmla="*/ 477542 w 4817889"/>
              <a:gd name="connsiteY2149" fmla="*/ 621023 h 3867790"/>
              <a:gd name="connsiteX2150" fmla="*/ 477048 w 4817889"/>
              <a:gd name="connsiteY2150" fmla="*/ 621481 h 3867790"/>
              <a:gd name="connsiteX2151" fmla="*/ 477682 w 4817889"/>
              <a:gd name="connsiteY2151" fmla="*/ 621375 h 3867790"/>
              <a:gd name="connsiteX2152" fmla="*/ 482767 w 4817889"/>
              <a:gd name="connsiteY2152" fmla="*/ 621375 h 3867790"/>
              <a:gd name="connsiteX2153" fmla="*/ 483407 w 4817889"/>
              <a:gd name="connsiteY2153" fmla="*/ 621079 h 3867790"/>
              <a:gd name="connsiteX2154" fmla="*/ 482899 w 4817889"/>
              <a:gd name="connsiteY2154" fmla="*/ 621015 h 3867790"/>
              <a:gd name="connsiteX2155" fmla="*/ 513325 w 4817889"/>
              <a:gd name="connsiteY2155" fmla="*/ 615896 h 3867790"/>
              <a:gd name="connsiteX2156" fmla="*/ 513141 w 4817889"/>
              <a:gd name="connsiteY2156" fmla="*/ 616454 h 3867790"/>
              <a:gd name="connsiteX2157" fmla="*/ 513285 w 4817889"/>
              <a:gd name="connsiteY2157" fmla="*/ 616309 h 3867790"/>
              <a:gd name="connsiteX2158" fmla="*/ 542111 w 4817889"/>
              <a:gd name="connsiteY2158" fmla="*/ 617997 h 3867790"/>
              <a:gd name="connsiteX2159" fmla="*/ 542173 w 4817889"/>
              <a:gd name="connsiteY2159" fmla="*/ 618039 h 3867790"/>
              <a:gd name="connsiteX2160" fmla="*/ 541967 w 4817889"/>
              <a:gd name="connsiteY2160" fmla="*/ 617529 h 3867790"/>
              <a:gd name="connsiteX2161" fmla="*/ 587748 w 4817889"/>
              <a:gd name="connsiteY2161" fmla="*/ 609055 h 3867790"/>
              <a:gd name="connsiteX2162" fmla="*/ 587883 w 4817889"/>
              <a:gd name="connsiteY2162" fmla="*/ 609055 h 3867790"/>
              <a:gd name="connsiteX2163" fmla="*/ 582713 w 4817889"/>
              <a:gd name="connsiteY2163" fmla="*/ 587720 h 3867790"/>
              <a:gd name="connsiteX2164" fmla="*/ 618569 w 4817889"/>
              <a:gd name="connsiteY2164" fmla="*/ 570243 h 3867790"/>
              <a:gd name="connsiteX2165" fmla="*/ 724017 w 4817889"/>
              <a:gd name="connsiteY2165" fmla="*/ 571946 h 3867790"/>
              <a:gd name="connsiteX2166" fmla="*/ 742711 w 4817889"/>
              <a:gd name="connsiteY2166" fmla="*/ 565137 h 3867790"/>
              <a:gd name="connsiteX2167" fmla="*/ 761407 w 4817889"/>
              <a:gd name="connsiteY2167" fmla="*/ 558327 h 3867790"/>
              <a:gd name="connsiteX2168" fmla="*/ 831106 w 4817889"/>
              <a:gd name="connsiteY2168" fmla="*/ 514067 h 3867790"/>
              <a:gd name="connsiteX2169" fmla="*/ 863403 w 4817889"/>
              <a:gd name="connsiteY2169" fmla="*/ 503853 h 3867790"/>
              <a:gd name="connsiteX2170" fmla="*/ 904205 w 4817889"/>
              <a:gd name="connsiteY2170" fmla="*/ 493639 h 3867790"/>
              <a:gd name="connsiteX2171" fmla="*/ 967318 w 4817889"/>
              <a:gd name="connsiteY2171" fmla="*/ 467307 h 3867790"/>
              <a:gd name="connsiteX2172" fmla="*/ 992612 w 4817889"/>
              <a:gd name="connsiteY2172" fmla="*/ 471509 h 3867790"/>
              <a:gd name="connsiteX2173" fmla="*/ 1050424 w 4817889"/>
              <a:gd name="connsiteY2173" fmla="*/ 474914 h 3867790"/>
              <a:gd name="connsiteX2174" fmla="*/ 1065724 w 4817889"/>
              <a:gd name="connsiteY2174" fmla="*/ 476616 h 3867790"/>
              <a:gd name="connsiteX2175" fmla="*/ 1121826 w 4817889"/>
              <a:gd name="connsiteY2175" fmla="*/ 480021 h 3867790"/>
              <a:gd name="connsiteX2176" fmla="*/ 1150725 w 4817889"/>
              <a:gd name="connsiteY2176" fmla="*/ 486830 h 3867790"/>
              <a:gd name="connsiteX2177" fmla="*/ 1150696 w 4817889"/>
              <a:gd name="connsiteY2177" fmla="*/ 487291 h 3867790"/>
              <a:gd name="connsiteX2178" fmla="*/ 1150759 w 4817889"/>
              <a:gd name="connsiteY2178" fmla="*/ 487166 h 3867790"/>
              <a:gd name="connsiteX2179" fmla="*/ 1155905 w 4817889"/>
              <a:gd name="connsiteY2179" fmla="*/ 482048 h 3867790"/>
              <a:gd name="connsiteX2180" fmla="*/ 1155967 w 4817889"/>
              <a:gd name="connsiteY2180" fmla="*/ 482108 h 3867790"/>
              <a:gd name="connsiteX2181" fmla="*/ 1155913 w 4817889"/>
              <a:gd name="connsiteY2181" fmla="*/ 481958 h 3867790"/>
              <a:gd name="connsiteX2182" fmla="*/ 1157609 w 4817889"/>
              <a:gd name="connsiteY2182" fmla="*/ 478566 h 3867790"/>
              <a:gd name="connsiteX2183" fmla="*/ 1174606 w 4817889"/>
              <a:gd name="connsiteY2183" fmla="*/ 451436 h 3867790"/>
              <a:gd name="connsiteX2184" fmla="*/ 1183102 w 4817889"/>
              <a:gd name="connsiteY2184" fmla="*/ 483653 h 3867790"/>
              <a:gd name="connsiteX2185" fmla="*/ 1193293 w 4817889"/>
              <a:gd name="connsiteY2185" fmla="*/ 497219 h 3867790"/>
              <a:gd name="connsiteX2186" fmla="*/ 1221323 w 4817889"/>
              <a:gd name="connsiteY2186" fmla="*/ 500822 h 3867790"/>
              <a:gd name="connsiteX2187" fmla="*/ 1248987 w 4817889"/>
              <a:gd name="connsiteY2187" fmla="*/ 505633 h 3867790"/>
              <a:gd name="connsiteX2188" fmla="*/ 1250678 w 4817889"/>
              <a:gd name="connsiteY2188" fmla="*/ 498774 h 3867790"/>
              <a:gd name="connsiteX2189" fmla="*/ 1250773 w 4817889"/>
              <a:gd name="connsiteY2189" fmla="*/ 498755 h 3867790"/>
              <a:gd name="connsiteX2190" fmla="*/ 1250773 w 4817889"/>
              <a:gd name="connsiteY2190" fmla="*/ 477146 h 3867790"/>
              <a:gd name="connsiteX2191" fmla="*/ 1251385 w 4817889"/>
              <a:gd name="connsiteY2191" fmla="*/ 476942 h 3867790"/>
              <a:gd name="connsiteX2192" fmla="*/ 1250694 w 4817889"/>
              <a:gd name="connsiteY2192" fmla="*/ 476771 h 3867790"/>
              <a:gd name="connsiteX2193" fmla="*/ 1260945 w 4817889"/>
              <a:gd name="connsiteY2193" fmla="*/ 429247 h 3867790"/>
              <a:gd name="connsiteX2194" fmla="*/ 1261478 w 4817889"/>
              <a:gd name="connsiteY2194" fmla="*/ 429512 h 3867790"/>
              <a:gd name="connsiteX2195" fmla="*/ 1261380 w 4817889"/>
              <a:gd name="connsiteY2195" fmla="*/ 429398 h 3867790"/>
              <a:gd name="connsiteX2196" fmla="*/ 1087666 w 4817889"/>
              <a:gd name="connsiteY2196" fmla="*/ 305648 h 3867790"/>
              <a:gd name="connsiteX2197" fmla="*/ 1085963 w 4817889"/>
              <a:gd name="connsiteY2197" fmla="*/ 276830 h 3867790"/>
              <a:gd name="connsiteX2198" fmla="*/ 1087251 w 4817889"/>
              <a:gd name="connsiteY2198" fmla="*/ 276534 h 3867790"/>
              <a:gd name="connsiteX2199" fmla="*/ 1086104 w 4817889"/>
              <a:gd name="connsiteY2199" fmla="*/ 276295 h 3867790"/>
              <a:gd name="connsiteX2200" fmla="*/ 1109839 w 4817889"/>
              <a:gd name="connsiteY2200" fmla="*/ 259210 h 3867790"/>
              <a:gd name="connsiteX2201" fmla="*/ 1110275 w 4817889"/>
              <a:gd name="connsiteY2201" fmla="*/ 259740 h 3867790"/>
              <a:gd name="connsiteX2202" fmla="*/ 1110179 w 4817889"/>
              <a:gd name="connsiteY2202" fmla="*/ 259267 h 3867790"/>
              <a:gd name="connsiteX2203" fmla="*/ 1137373 w 4817889"/>
              <a:gd name="connsiteY2203" fmla="*/ 262659 h 3867790"/>
              <a:gd name="connsiteX2204" fmla="*/ 1237642 w 4817889"/>
              <a:gd name="connsiteY2204" fmla="*/ 347469 h 3867790"/>
              <a:gd name="connsiteX2205" fmla="*/ 1254216 w 4817889"/>
              <a:gd name="connsiteY2205" fmla="*/ 357859 h 3867790"/>
              <a:gd name="connsiteX2206" fmla="*/ 1273119 w 4817889"/>
              <a:gd name="connsiteY2206" fmla="*/ 364358 h 3867790"/>
              <a:gd name="connsiteX2207" fmla="*/ 1279863 w 4817889"/>
              <a:gd name="connsiteY2207" fmla="*/ 347407 h 3867790"/>
              <a:gd name="connsiteX2208" fmla="*/ 1280467 w 4817889"/>
              <a:gd name="connsiteY2208" fmla="*/ 347186 h 3867790"/>
              <a:gd name="connsiteX2209" fmla="*/ 1283710 w 4817889"/>
              <a:gd name="connsiteY2209" fmla="*/ 331305 h 3867790"/>
              <a:gd name="connsiteX2210" fmla="*/ 1292168 w 4817889"/>
              <a:gd name="connsiteY2210" fmla="*/ 317293 h 3867790"/>
              <a:gd name="connsiteX2211" fmla="*/ 1291950 w 4817889"/>
              <a:gd name="connsiteY2211" fmla="*/ 317188 h 3867790"/>
              <a:gd name="connsiteX2212" fmla="*/ 1322532 w 4817889"/>
              <a:gd name="connsiteY2212" fmla="*/ 305356 h 3867790"/>
              <a:gd name="connsiteX2213" fmla="*/ 1342783 w 4817889"/>
              <a:gd name="connsiteY2213" fmla="*/ 303665 h 3867790"/>
              <a:gd name="connsiteX2214" fmla="*/ 1354676 w 4817889"/>
              <a:gd name="connsiteY2214" fmla="*/ 295212 h 3867790"/>
              <a:gd name="connsiteX2215" fmla="*/ 1446419 w 4817889"/>
              <a:gd name="connsiteY2215" fmla="*/ 276618 h 3867790"/>
              <a:gd name="connsiteX2216" fmla="*/ 1465107 w 4817889"/>
              <a:gd name="connsiteY2216" fmla="*/ 295212 h 3867790"/>
              <a:gd name="connsiteX2217" fmla="*/ 1485495 w 4817889"/>
              <a:gd name="connsiteY2217" fmla="*/ 268166 h 3867790"/>
              <a:gd name="connsiteX2218" fmla="*/ 1527969 w 4817889"/>
              <a:gd name="connsiteY2218" fmla="*/ 266475 h 3867790"/>
              <a:gd name="connsiteX2219" fmla="*/ 1536463 w 4817889"/>
              <a:gd name="connsiteY2219" fmla="*/ 254643 h 3867790"/>
              <a:gd name="connsiteX2220" fmla="*/ 1582335 w 4817889"/>
              <a:gd name="connsiteY2220" fmla="*/ 252952 h 3867790"/>
              <a:gd name="connsiteX2221" fmla="*/ 1629906 w 4817889"/>
              <a:gd name="connsiteY2221" fmla="*/ 242810 h 3867790"/>
              <a:gd name="connsiteX2222" fmla="*/ 1630718 w 4817889"/>
              <a:gd name="connsiteY2222" fmla="*/ 242426 h 3867790"/>
              <a:gd name="connsiteX2223" fmla="*/ 1630329 w 4817889"/>
              <a:gd name="connsiteY2223" fmla="*/ 242277 h 3867790"/>
              <a:gd name="connsiteX2224" fmla="*/ 1605970 w 4817889"/>
              <a:gd name="connsiteY2224" fmla="*/ 203986 h 3867790"/>
              <a:gd name="connsiteX2225" fmla="*/ 1613247 w 4817889"/>
              <a:gd name="connsiteY2225" fmla="*/ 194940 h 3867790"/>
              <a:gd name="connsiteX2226" fmla="*/ 1613101 w 4817889"/>
              <a:gd name="connsiteY2226" fmla="*/ 194748 h 3867790"/>
              <a:gd name="connsiteX2227" fmla="*/ 1622980 w 4817889"/>
              <a:gd name="connsiteY2227" fmla="*/ 183141 h 3867790"/>
              <a:gd name="connsiteX2228" fmla="*/ 1622946 w 4817889"/>
              <a:gd name="connsiteY2228" fmla="*/ 183138 h 3867790"/>
              <a:gd name="connsiteX2229" fmla="*/ 1624642 w 4817889"/>
              <a:gd name="connsiteY2229" fmla="*/ 178152 h 3867790"/>
              <a:gd name="connsiteX2230" fmla="*/ 1625235 w 4817889"/>
              <a:gd name="connsiteY2230" fmla="*/ 178033 h 3867790"/>
              <a:gd name="connsiteX2231" fmla="*/ 1624736 w 4817889"/>
              <a:gd name="connsiteY2231" fmla="*/ 177794 h 3867790"/>
              <a:gd name="connsiteX2232" fmla="*/ 1641727 w 4817889"/>
              <a:gd name="connsiteY2232" fmla="*/ 158981 h 3867790"/>
              <a:gd name="connsiteX2233" fmla="*/ 1641825 w 4817889"/>
              <a:gd name="connsiteY2233" fmla="*/ 159032 h 3867790"/>
              <a:gd name="connsiteX2234" fmla="*/ 1644742 w 4817889"/>
              <a:gd name="connsiteY2234" fmla="*/ 149485 h 3867790"/>
              <a:gd name="connsiteX2235" fmla="*/ 1665545 w 4817889"/>
              <a:gd name="connsiteY2235" fmla="*/ 130265 h 3867790"/>
              <a:gd name="connsiteX2236" fmla="*/ 1665784 w 4817889"/>
              <a:gd name="connsiteY2236" fmla="*/ 130205 h 3867790"/>
              <a:gd name="connsiteX2237" fmla="*/ 1613272 w 4817889"/>
              <a:gd name="connsiteY2237" fmla="*/ 108239 h 3867790"/>
              <a:gd name="connsiteX2238" fmla="*/ 1609863 w 4817889"/>
              <a:gd name="connsiteY2238" fmla="*/ 104626 h 3867790"/>
              <a:gd name="connsiteX2239" fmla="*/ 1609823 w 4817889"/>
              <a:gd name="connsiteY2239" fmla="*/ 104628 h 3867790"/>
              <a:gd name="connsiteX2240" fmla="*/ 1613102 w 4817889"/>
              <a:gd name="connsiteY2240" fmla="*/ 108101 h 3867790"/>
              <a:gd name="connsiteX2241" fmla="*/ 1594413 w 4817889"/>
              <a:gd name="connsiteY2241" fmla="*/ 105778 h 3867790"/>
              <a:gd name="connsiteX2242" fmla="*/ 1589245 w 4817889"/>
              <a:gd name="connsiteY2242" fmla="*/ 101733 h 3867790"/>
              <a:gd name="connsiteX2243" fmla="*/ 1495718 w 4817889"/>
              <a:gd name="connsiteY2243" fmla="*/ 67619 h 3867790"/>
              <a:gd name="connsiteX2244" fmla="*/ 1495686 w 4817889"/>
              <a:gd name="connsiteY2244" fmla="*/ 67570 h 3867790"/>
              <a:gd name="connsiteX2245" fmla="*/ 1495607 w 4817889"/>
              <a:gd name="connsiteY2245" fmla="*/ 67696 h 3867790"/>
              <a:gd name="connsiteX2246" fmla="*/ 1478731 w 4817889"/>
              <a:gd name="connsiteY2246" fmla="*/ 20172 h 3867790"/>
              <a:gd name="connsiteX2247" fmla="*/ 1478889 w 4817889"/>
              <a:gd name="connsiteY2247" fmla="*/ 20182 h 3867790"/>
              <a:gd name="connsiteX2248" fmla="*/ 1483316 w 4817889"/>
              <a:gd name="connsiteY2248" fmla="*/ 10331 h 3867790"/>
              <a:gd name="connsiteX2249" fmla="*/ 1494141 w 4817889"/>
              <a:gd name="connsiteY2249" fmla="*/ 6743 h 3867790"/>
              <a:gd name="connsiteX2250" fmla="*/ 1579047 w 4817889"/>
              <a:gd name="connsiteY2250" fmla="*/ 27002 h 3867790"/>
              <a:gd name="connsiteX2251" fmla="*/ 1665651 w 4817889"/>
              <a:gd name="connsiteY2251" fmla="*/ 25313 h 3867790"/>
              <a:gd name="connsiteX2252" fmla="*/ 1665832 w 4817889"/>
              <a:gd name="connsiteY2252" fmla="*/ 25673 h 3867790"/>
              <a:gd name="connsiteX2253" fmla="*/ 1665822 w 4817889"/>
              <a:gd name="connsiteY2253" fmla="*/ 25210 h 3867790"/>
              <a:gd name="connsiteX2254" fmla="*/ 1678797 w 4817889"/>
              <a:gd name="connsiteY2254" fmla="*/ 22604 h 3867790"/>
              <a:gd name="connsiteX2255" fmla="*/ 1682592 w 4817889"/>
              <a:gd name="connsiteY2255" fmla="*/ 25009 h 3867790"/>
              <a:gd name="connsiteX2256" fmla="*/ 1682642 w 4817889"/>
              <a:gd name="connsiteY2256" fmla="*/ 24834 h 3867790"/>
              <a:gd name="connsiteX2257" fmla="*/ 1731983 w 4817889"/>
              <a:gd name="connsiteY2257" fmla="*/ 31636 h 3867790"/>
              <a:gd name="connsiteX2258" fmla="*/ 1747295 w 4817889"/>
              <a:gd name="connsiteY2258" fmla="*/ 21434 h 3867790"/>
              <a:gd name="connsiteX2259" fmla="*/ 1773797 w 4817889"/>
              <a:gd name="connsiteY2259" fmla="*/ 418 h 38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Lst>
            <a:rect l="l" t="t" r="r" b="b"/>
            <a:pathLst>
              <a:path w="4817889" h="3867790">
                <a:moveTo>
                  <a:pt x="2942981" y="3813286"/>
                </a:moveTo>
                <a:lnTo>
                  <a:pt x="2942796" y="3813412"/>
                </a:lnTo>
                <a:lnTo>
                  <a:pt x="2942837" y="3813429"/>
                </a:lnTo>
                <a:close/>
                <a:moveTo>
                  <a:pt x="2893443" y="3718488"/>
                </a:moveTo>
                <a:lnTo>
                  <a:pt x="2893852" y="3719072"/>
                </a:lnTo>
                <a:lnTo>
                  <a:pt x="2893960" y="3718987"/>
                </a:lnTo>
                <a:close/>
                <a:moveTo>
                  <a:pt x="2754165" y="3667982"/>
                </a:moveTo>
                <a:lnTo>
                  <a:pt x="2753855" y="3668597"/>
                </a:lnTo>
                <a:lnTo>
                  <a:pt x="2754165" y="3668730"/>
                </a:lnTo>
                <a:close/>
                <a:moveTo>
                  <a:pt x="2791254" y="3666966"/>
                </a:moveTo>
                <a:lnTo>
                  <a:pt x="2791322" y="3667033"/>
                </a:lnTo>
                <a:lnTo>
                  <a:pt x="2791335" y="3667285"/>
                </a:lnTo>
                <a:lnTo>
                  <a:pt x="2791742" y="3667135"/>
                </a:lnTo>
                <a:lnTo>
                  <a:pt x="2791523" y="3666966"/>
                </a:lnTo>
                <a:close/>
                <a:moveTo>
                  <a:pt x="2807216" y="3632072"/>
                </a:moveTo>
                <a:lnTo>
                  <a:pt x="2805964" y="3632697"/>
                </a:lnTo>
                <a:lnTo>
                  <a:pt x="2806578" y="3633174"/>
                </a:lnTo>
                <a:lnTo>
                  <a:pt x="2806583" y="3633014"/>
                </a:lnTo>
                <a:lnTo>
                  <a:pt x="2807318" y="3632257"/>
                </a:lnTo>
                <a:close/>
                <a:moveTo>
                  <a:pt x="3069788" y="3583712"/>
                </a:moveTo>
                <a:lnTo>
                  <a:pt x="3070083" y="3584237"/>
                </a:lnTo>
                <a:lnTo>
                  <a:pt x="3069925" y="3584727"/>
                </a:lnTo>
                <a:lnTo>
                  <a:pt x="3070201" y="3584484"/>
                </a:lnTo>
                <a:lnTo>
                  <a:pt x="3071477" y="3584060"/>
                </a:lnTo>
                <a:lnTo>
                  <a:pt x="3070474" y="3583969"/>
                </a:lnTo>
                <a:close/>
                <a:moveTo>
                  <a:pt x="3169827" y="3579697"/>
                </a:moveTo>
                <a:lnTo>
                  <a:pt x="3169956" y="3579918"/>
                </a:lnTo>
                <a:lnTo>
                  <a:pt x="3170023" y="3579868"/>
                </a:lnTo>
                <a:close/>
                <a:moveTo>
                  <a:pt x="3064714" y="3540395"/>
                </a:moveTo>
                <a:lnTo>
                  <a:pt x="3064714" y="3541936"/>
                </a:lnTo>
                <a:lnTo>
                  <a:pt x="3064926" y="3541893"/>
                </a:lnTo>
                <a:close/>
                <a:moveTo>
                  <a:pt x="2443971" y="3521327"/>
                </a:moveTo>
                <a:lnTo>
                  <a:pt x="2443578" y="3521916"/>
                </a:lnTo>
                <a:lnTo>
                  <a:pt x="2444053" y="3521443"/>
                </a:lnTo>
                <a:close/>
                <a:moveTo>
                  <a:pt x="2332083" y="3520951"/>
                </a:moveTo>
                <a:lnTo>
                  <a:pt x="2332138" y="3521028"/>
                </a:lnTo>
                <a:lnTo>
                  <a:pt x="2332292" y="3521027"/>
                </a:lnTo>
                <a:close/>
                <a:moveTo>
                  <a:pt x="2772756" y="3520744"/>
                </a:moveTo>
                <a:lnTo>
                  <a:pt x="2772691" y="3520836"/>
                </a:lnTo>
                <a:lnTo>
                  <a:pt x="2772381" y="3520968"/>
                </a:lnTo>
                <a:lnTo>
                  <a:pt x="2772771" y="3521163"/>
                </a:lnTo>
                <a:close/>
                <a:moveTo>
                  <a:pt x="3036279" y="3496966"/>
                </a:moveTo>
                <a:lnTo>
                  <a:pt x="3034496" y="3497168"/>
                </a:lnTo>
                <a:lnTo>
                  <a:pt x="3033420" y="3497168"/>
                </a:lnTo>
                <a:lnTo>
                  <a:pt x="3034327" y="3497772"/>
                </a:lnTo>
                <a:lnTo>
                  <a:pt x="3035203" y="3498328"/>
                </a:lnTo>
                <a:close/>
                <a:moveTo>
                  <a:pt x="3170586" y="3485631"/>
                </a:moveTo>
                <a:lnTo>
                  <a:pt x="3170547" y="3485655"/>
                </a:lnTo>
                <a:lnTo>
                  <a:pt x="3170557" y="3485687"/>
                </a:lnTo>
                <a:close/>
                <a:moveTo>
                  <a:pt x="2805005" y="3480499"/>
                </a:moveTo>
                <a:lnTo>
                  <a:pt x="2806430" y="3480855"/>
                </a:lnTo>
                <a:lnTo>
                  <a:pt x="2806676" y="3481326"/>
                </a:lnTo>
                <a:lnTo>
                  <a:pt x="2807784" y="3480499"/>
                </a:lnTo>
                <a:lnTo>
                  <a:pt x="2806449" y="3480499"/>
                </a:lnTo>
                <a:close/>
                <a:moveTo>
                  <a:pt x="2199217" y="3478653"/>
                </a:moveTo>
                <a:lnTo>
                  <a:pt x="2199295" y="3478784"/>
                </a:lnTo>
                <a:lnTo>
                  <a:pt x="2199159" y="3479061"/>
                </a:lnTo>
                <a:lnTo>
                  <a:pt x="2199382" y="3479103"/>
                </a:lnTo>
                <a:lnTo>
                  <a:pt x="2199483" y="3479209"/>
                </a:lnTo>
                <a:lnTo>
                  <a:pt x="2200184" y="3479348"/>
                </a:lnTo>
                <a:lnTo>
                  <a:pt x="2199621" y="3478958"/>
                </a:lnTo>
                <a:close/>
                <a:moveTo>
                  <a:pt x="2151284" y="3449536"/>
                </a:moveTo>
                <a:lnTo>
                  <a:pt x="2151183" y="3449739"/>
                </a:lnTo>
                <a:lnTo>
                  <a:pt x="2153675" y="3451373"/>
                </a:lnTo>
                <a:lnTo>
                  <a:pt x="2153723" y="3451315"/>
                </a:lnTo>
                <a:close/>
                <a:moveTo>
                  <a:pt x="2090863" y="3444970"/>
                </a:moveTo>
                <a:lnTo>
                  <a:pt x="2090807" y="3445075"/>
                </a:lnTo>
                <a:lnTo>
                  <a:pt x="2092063" y="3445075"/>
                </a:lnTo>
                <a:lnTo>
                  <a:pt x="2092138" y="3444970"/>
                </a:lnTo>
                <a:close/>
                <a:moveTo>
                  <a:pt x="2607829" y="3437840"/>
                </a:moveTo>
                <a:lnTo>
                  <a:pt x="2609571" y="3441863"/>
                </a:lnTo>
                <a:lnTo>
                  <a:pt x="2610596" y="3441264"/>
                </a:lnTo>
                <a:lnTo>
                  <a:pt x="2611910" y="3441301"/>
                </a:lnTo>
                <a:close/>
                <a:moveTo>
                  <a:pt x="2125918" y="3431085"/>
                </a:moveTo>
                <a:lnTo>
                  <a:pt x="2127241" y="3433178"/>
                </a:lnTo>
                <a:lnTo>
                  <a:pt x="2128196" y="3433067"/>
                </a:lnTo>
                <a:lnTo>
                  <a:pt x="2128924" y="3433228"/>
                </a:lnTo>
                <a:lnTo>
                  <a:pt x="2128387" y="3432837"/>
                </a:lnTo>
                <a:close/>
                <a:moveTo>
                  <a:pt x="1898517" y="3429613"/>
                </a:moveTo>
                <a:lnTo>
                  <a:pt x="1899447" y="3432162"/>
                </a:lnTo>
                <a:lnTo>
                  <a:pt x="1899690" y="3431290"/>
                </a:lnTo>
                <a:close/>
                <a:moveTo>
                  <a:pt x="2022865" y="3427553"/>
                </a:moveTo>
                <a:lnTo>
                  <a:pt x="2022865" y="3427778"/>
                </a:lnTo>
                <a:lnTo>
                  <a:pt x="2023119" y="3427749"/>
                </a:lnTo>
                <a:lnTo>
                  <a:pt x="2022989" y="3427698"/>
                </a:lnTo>
                <a:close/>
                <a:moveTo>
                  <a:pt x="4553876" y="3427110"/>
                </a:moveTo>
                <a:lnTo>
                  <a:pt x="4552714" y="3432885"/>
                </a:lnTo>
                <a:lnTo>
                  <a:pt x="4554298" y="3432619"/>
                </a:lnTo>
                <a:lnTo>
                  <a:pt x="4554443" y="3432777"/>
                </a:lnTo>
                <a:close/>
                <a:moveTo>
                  <a:pt x="3065794" y="3417230"/>
                </a:moveTo>
                <a:lnTo>
                  <a:pt x="3064679" y="3417336"/>
                </a:lnTo>
                <a:lnTo>
                  <a:pt x="3064805" y="3417840"/>
                </a:lnTo>
                <a:lnTo>
                  <a:pt x="3064711" y="3418136"/>
                </a:lnTo>
                <a:lnTo>
                  <a:pt x="3064995" y="3417894"/>
                </a:lnTo>
                <a:close/>
                <a:moveTo>
                  <a:pt x="3303594" y="3397657"/>
                </a:moveTo>
                <a:lnTo>
                  <a:pt x="3304174" y="3398460"/>
                </a:lnTo>
                <a:lnTo>
                  <a:pt x="3304240" y="3398132"/>
                </a:lnTo>
                <a:close/>
                <a:moveTo>
                  <a:pt x="2900502" y="3375375"/>
                </a:moveTo>
                <a:lnTo>
                  <a:pt x="2900382" y="3375427"/>
                </a:lnTo>
                <a:lnTo>
                  <a:pt x="2900202" y="3375448"/>
                </a:lnTo>
                <a:lnTo>
                  <a:pt x="2900608" y="3375767"/>
                </a:lnTo>
                <a:close/>
                <a:moveTo>
                  <a:pt x="3334474" y="3357566"/>
                </a:moveTo>
                <a:lnTo>
                  <a:pt x="3333862" y="3358292"/>
                </a:lnTo>
                <a:lnTo>
                  <a:pt x="3335609" y="3359027"/>
                </a:lnTo>
                <a:close/>
                <a:moveTo>
                  <a:pt x="1730082" y="3305179"/>
                </a:moveTo>
                <a:lnTo>
                  <a:pt x="1730082" y="3308901"/>
                </a:lnTo>
                <a:lnTo>
                  <a:pt x="1730199" y="3308940"/>
                </a:lnTo>
                <a:lnTo>
                  <a:pt x="1730340" y="3309267"/>
                </a:lnTo>
                <a:lnTo>
                  <a:pt x="1730340" y="3305274"/>
                </a:lnTo>
                <a:close/>
                <a:moveTo>
                  <a:pt x="1775848" y="3299399"/>
                </a:moveTo>
                <a:lnTo>
                  <a:pt x="1775848" y="3303169"/>
                </a:lnTo>
                <a:lnTo>
                  <a:pt x="1777897" y="3307256"/>
                </a:lnTo>
                <a:lnTo>
                  <a:pt x="1777912" y="3307273"/>
                </a:lnTo>
                <a:lnTo>
                  <a:pt x="1776226" y="3302228"/>
                </a:lnTo>
                <a:close/>
                <a:moveTo>
                  <a:pt x="2404217" y="3299047"/>
                </a:moveTo>
                <a:lnTo>
                  <a:pt x="2404208" y="3299063"/>
                </a:lnTo>
                <a:lnTo>
                  <a:pt x="2404267" y="3299103"/>
                </a:lnTo>
                <a:close/>
                <a:moveTo>
                  <a:pt x="1612540" y="3290886"/>
                </a:moveTo>
                <a:lnTo>
                  <a:pt x="1612859" y="3292010"/>
                </a:lnTo>
                <a:lnTo>
                  <a:pt x="1613329" y="3292010"/>
                </a:lnTo>
                <a:close/>
                <a:moveTo>
                  <a:pt x="1788931" y="3286345"/>
                </a:moveTo>
                <a:lnTo>
                  <a:pt x="1788194" y="3287657"/>
                </a:lnTo>
                <a:lnTo>
                  <a:pt x="1789693" y="3286799"/>
                </a:lnTo>
                <a:close/>
                <a:moveTo>
                  <a:pt x="1676329" y="3252227"/>
                </a:moveTo>
                <a:lnTo>
                  <a:pt x="1675864" y="3253861"/>
                </a:lnTo>
                <a:lnTo>
                  <a:pt x="1677491" y="3252734"/>
                </a:lnTo>
                <a:lnTo>
                  <a:pt x="1677712" y="3252734"/>
                </a:lnTo>
                <a:close/>
                <a:moveTo>
                  <a:pt x="1679106" y="3252148"/>
                </a:moveTo>
                <a:lnTo>
                  <a:pt x="1677715" y="3252734"/>
                </a:lnTo>
                <a:lnTo>
                  <a:pt x="1678319" y="3252734"/>
                </a:lnTo>
                <a:close/>
                <a:moveTo>
                  <a:pt x="1943749" y="3242108"/>
                </a:moveTo>
                <a:lnTo>
                  <a:pt x="1944657" y="3243706"/>
                </a:lnTo>
                <a:lnTo>
                  <a:pt x="1946240" y="3243590"/>
                </a:lnTo>
                <a:close/>
                <a:moveTo>
                  <a:pt x="1911291" y="3219678"/>
                </a:moveTo>
                <a:lnTo>
                  <a:pt x="1911337" y="3219783"/>
                </a:lnTo>
                <a:lnTo>
                  <a:pt x="1911557" y="3219879"/>
                </a:lnTo>
                <a:close/>
                <a:moveTo>
                  <a:pt x="4388033" y="3210638"/>
                </a:moveTo>
                <a:lnTo>
                  <a:pt x="4386009" y="3210651"/>
                </a:lnTo>
                <a:lnTo>
                  <a:pt x="4387953" y="3212664"/>
                </a:lnTo>
                <a:close/>
                <a:moveTo>
                  <a:pt x="2437431" y="3205929"/>
                </a:moveTo>
                <a:lnTo>
                  <a:pt x="2437356" y="3208542"/>
                </a:lnTo>
                <a:lnTo>
                  <a:pt x="2438463" y="3206481"/>
                </a:lnTo>
                <a:close/>
                <a:moveTo>
                  <a:pt x="3269142" y="3205384"/>
                </a:moveTo>
                <a:lnTo>
                  <a:pt x="3269193" y="3205633"/>
                </a:lnTo>
                <a:lnTo>
                  <a:pt x="3269852" y="3205559"/>
                </a:lnTo>
                <a:close/>
                <a:moveTo>
                  <a:pt x="3299181" y="3200093"/>
                </a:moveTo>
                <a:lnTo>
                  <a:pt x="3299319" y="3200164"/>
                </a:lnTo>
                <a:lnTo>
                  <a:pt x="3299746" y="3200905"/>
                </a:lnTo>
                <a:lnTo>
                  <a:pt x="3299878" y="3200638"/>
                </a:lnTo>
                <a:lnTo>
                  <a:pt x="3301713" y="3200352"/>
                </a:lnTo>
                <a:lnTo>
                  <a:pt x="3299474" y="3200230"/>
                </a:lnTo>
                <a:lnTo>
                  <a:pt x="3299388" y="3200110"/>
                </a:lnTo>
                <a:close/>
                <a:moveTo>
                  <a:pt x="4494257" y="3199140"/>
                </a:moveTo>
                <a:lnTo>
                  <a:pt x="4494555" y="3200333"/>
                </a:lnTo>
                <a:lnTo>
                  <a:pt x="4494724" y="3200341"/>
                </a:lnTo>
                <a:close/>
                <a:moveTo>
                  <a:pt x="1431335" y="3179207"/>
                </a:moveTo>
                <a:lnTo>
                  <a:pt x="1431076" y="3179661"/>
                </a:lnTo>
                <a:lnTo>
                  <a:pt x="1428164" y="3180376"/>
                </a:lnTo>
                <a:lnTo>
                  <a:pt x="1432547" y="3183451"/>
                </a:lnTo>
                <a:close/>
                <a:moveTo>
                  <a:pt x="1320206" y="3176773"/>
                </a:moveTo>
                <a:lnTo>
                  <a:pt x="1320038" y="3177008"/>
                </a:lnTo>
                <a:lnTo>
                  <a:pt x="1320357" y="3176873"/>
                </a:lnTo>
                <a:close/>
                <a:moveTo>
                  <a:pt x="1384383" y="3170439"/>
                </a:moveTo>
                <a:lnTo>
                  <a:pt x="1382854" y="3171600"/>
                </a:lnTo>
                <a:lnTo>
                  <a:pt x="1385290" y="3171762"/>
                </a:lnTo>
                <a:lnTo>
                  <a:pt x="1385964" y="3171988"/>
                </a:lnTo>
                <a:lnTo>
                  <a:pt x="1385280" y="3171118"/>
                </a:lnTo>
                <a:close/>
                <a:moveTo>
                  <a:pt x="2359094" y="3150692"/>
                </a:moveTo>
                <a:lnTo>
                  <a:pt x="2355985" y="3152851"/>
                </a:lnTo>
                <a:lnTo>
                  <a:pt x="2355579" y="3152869"/>
                </a:lnTo>
                <a:lnTo>
                  <a:pt x="2355839" y="3152947"/>
                </a:lnTo>
                <a:lnTo>
                  <a:pt x="2358288" y="3153086"/>
                </a:lnTo>
                <a:close/>
                <a:moveTo>
                  <a:pt x="4399844" y="3141122"/>
                </a:moveTo>
                <a:lnTo>
                  <a:pt x="4399630" y="3141489"/>
                </a:lnTo>
                <a:lnTo>
                  <a:pt x="4400166" y="3141668"/>
                </a:lnTo>
                <a:close/>
                <a:moveTo>
                  <a:pt x="1478653" y="3140769"/>
                </a:moveTo>
                <a:lnTo>
                  <a:pt x="1478189" y="3141096"/>
                </a:lnTo>
                <a:lnTo>
                  <a:pt x="1478365" y="3141072"/>
                </a:lnTo>
                <a:lnTo>
                  <a:pt x="1479098" y="3141893"/>
                </a:lnTo>
                <a:lnTo>
                  <a:pt x="1481389" y="3141016"/>
                </a:lnTo>
                <a:close/>
                <a:moveTo>
                  <a:pt x="1332463" y="3136892"/>
                </a:moveTo>
                <a:lnTo>
                  <a:pt x="1331888" y="3137286"/>
                </a:lnTo>
                <a:lnTo>
                  <a:pt x="1330816" y="3142635"/>
                </a:lnTo>
                <a:lnTo>
                  <a:pt x="1332250" y="3142885"/>
                </a:lnTo>
                <a:lnTo>
                  <a:pt x="1333540" y="3143144"/>
                </a:lnTo>
                <a:lnTo>
                  <a:pt x="1332463" y="3142435"/>
                </a:lnTo>
                <a:close/>
                <a:moveTo>
                  <a:pt x="2145018" y="3118816"/>
                </a:moveTo>
                <a:lnTo>
                  <a:pt x="2145038" y="3118842"/>
                </a:lnTo>
                <a:lnTo>
                  <a:pt x="2145146" y="3118885"/>
                </a:lnTo>
                <a:close/>
                <a:moveTo>
                  <a:pt x="2146056" y="3117617"/>
                </a:moveTo>
                <a:lnTo>
                  <a:pt x="2145361" y="3118970"/>
                </a:lnTo>
                <a:lnTo>
                  <a:pt x="2147321" y="3119745"/>
                </a:lnTo>
                <a:close/>
                <a:moveTo>
                  <a:pt x="3398307" y="3111759"/>
                </a:moveTo>
                <a:lnTo>
                  <a:pt x="3397636" y="3112412"/>
                </a:lnTo>
                <a:lnTo>
                  <a:pt x="3398084" y="3112227"/>
                </a:lnTo>
                <a:lnTo>
                  <a:pt x="3398342" y="3112455"/>
                </a:lnTo>
                <a:lnTo>
                  <a:pt x="3398307" y="3112274"/>
                </a:lnTo>
                <a:close/>
                <a:moveTo>
                  <a:pt x="3270138" y="3099940"/>
                </a:moveTo>
                <a:lnTo>
                  <a:pt x="3270219" y="3100020"/>
                </a:lnTo>
                <a:lnTo>
                  <a:pt x="3270234" y="3099997"/>
                </a:lnTo>
                <a:close/>
                <a:moveTo>
                  <a:pt x="3135230" y="3083517"/>
                </a:moveTo>
                <a:lnTo>
                  <a:pt x="3135099" y="3083802"/>
                </a:lnTo>
                <a:lnTo>
                  <a:pt x="3135929" y="3084223"/>
                </a:lnTo>
                <a:close/>
                <a:moveTo>
                  <a:pt x="3223447" y="3083230"/>
                </a:moveTo>
                <a:lnTo>
                  <a:pt x="3223780" y="3083896"/>
                </a:lnTo>
                <a:lnTo>
                  <a:pt x="3224886" y="3083588"/>
                </a:lnTo>
                <a:lnTo>
                  <a:pt x="3225036" y="3083704"/>
                </a:lnTo>
                <a:lnTo>
                  <a:pt x="3224799" y="3083230"/>
                </a:lnTo>
                <a:close/>
                <a:moveTo>
                  <a:pt x="1619568" y="3081681"/>
                </a:moveTo>
                <a:lnTo>
                  <a:pt x="1627754" y="3087337"/>
                </a:lnTo>
                <a:lnTo>
                  <a:pt x="1625645" y="3084729"/>
                </a:lnTo>
                <a:cubicBezTo>
                  <a:pt x="1623733" y="3083032"/>
                  <a:pt x="1621608" y="3081760"/>
                  <a:pt x="1619909" y="3081760"/>
                </a:cubicBezTo>
                <a:close/>
                <a:moveTo>
                  <a:pt x="4189221" y="3076846"/>
                </a:moveTo>
                <a:lnTo>
                  <a:pt x="4189780" y="3077612"/>
                </a:lnTo>
                <a:lnTo>
                  <a:pt x="4190097" y="3077137"/>
                </a:lnTo>
                <a:close/>
                <a:moveTo>
                  <a:pt x="2711776" y="3070292"/>
                </a:moveTo>
                <a:lnTo>
                  <a:pt x="2711793" y="3070349"/>
                </a:lnTo>
                <a:lnTo>
                  <a:pt x="2712395" y="3070597"/>
                </a:lnTo>
                <a:close/>
                <a:moveTo>
                  <a:pt x="1789909" y="3055967"/>
                </a:moveTo>
                <a:lnTo>
                  <a:pt x="1789987" y="3056133"/>
                </a:lnTo>
                <a:lnTo>
                  <a:pt x="1790173" y="3056015"/>
                </a:lnTo>
                <a:close/>
                <a:moveTo>
                  <a:pt x="1708144" y="3055803"/>
                </a:moveTo>
                <a:lnTo>
                  <a:pt x="1707483" y="3055888"/>
                </a:lnTo>
                <a:lnTo>
                  <a:pt x="1708340" y="3055914"/>
                </a:lnTo>
                <a:close/>
                <a:moveTo>
                  <a:pt x="3503830" y="3054315"/>
                </a:moveTo>
                <a:lnTo>
                  <a:pt x="3504096" y="3054818"/>
                </a:lnTo>
                <a:lnTo>
                  <a:pt x="3504260" y="3054415"/>
                </a:lnTo>
                <a:lnTo>
                  <a:pt x="3503907" y="3054340"/>
                </a:lnTo>
                <a:close/>
                <a:moveTo>
                  <a:pt x="3370054" y="3050995"/>
                </a:moveTo>
                <a:lnTo>
                  <a:pt x="3369372" y="3051404"/>
                </a:lnTo>
                <a:lnTo>
                  <a:pt x="3369372" y="3054428"/>
                </a:lnTo>
                <a:lnTo>
                  <a:pt x="3369707" y="3058136"/>
                </a:lnTo>
                <a:lnTo>
                  <a:pt x="3369707" y="3054055"/>
                </a:lnTo>
                <a:lnTo>
                  <a:pt x="3370677" y="3054125"/>
                </a:lnTo>
                <a:close/>
                <a:moveTo>
                  <a:pt x="3744941" y="3047014"/>
                </a:moveTo>
                <a:lnTo>
                  <a:pt x="3743455" y="3047182"/>
                </a:lnTo>
                <a:lnTo>
                  <a:pt x="3743576" y="3047424"/>
                </a:lnTo>
                <a:lnTo>
                  <a:pt x="3743973" y="3048271"/>
                </a:lnTo>
                <a:close/>
                <a:moveTo>
                  <a:pt x="1133638" y="3038895"/>
                </a:moveTo>
                <a:lnTo>
                  <a:pt x="1133414" y="3039087"/>
                </a:lnTo>
                <a:lnTo>
                  <a:pt x="1133990" y="3038976"/>
                </a:lnTo>
                <a:close/>
                <a:moveTo>
                  <a:pt x="3451078" y="3018765"/>
                </a:moveTo>
                <a:lnTo>
                  <a:pt x="3451125" y="3018963"/>
                </a:lnTo>
                <a:lnTo>
                  <a:pt x="3451283" y="3018967"/>
                </a:lnTo>
                <a:close/>
                <a:moveTo>
                  <a:pt x="3081840" y="3013320"/>
                </a:moveTo>
                <a:lnTo>
                  <a:pt x="3081974" y="3013583"/>
                </a:lnTo>
                <a:lnTo>
                  <a:pt x="3082033" y="3013679"/>
                </a:lnTo>
                <a:lnTo>
                  <a:pt x="3082050" y="3013330"/>
                </a:lnTo>
                <a:close/>
                <a:moveTo>
                  <a:pt x="4364160" y="3003555"/>
                </a:moveTo>
                <a:lnTo>
                  <a:pt x="4364184" y="3003722"/>
                </a:lnTo>
                <a:lnTo>
                  <a:pt x="4364184" y="3003582"/>
                </a:lnTo>
                <a:close/>
                <a:moveTo>
                  <a:pt x="3728548" y="3002867"/>
                </a:moveTo>
                <a:lnTo>
                  <a:pt x="3730624" y="3003491"/>
                </a:lnTo>
                <a:lnTo>
                  <a:pt x="3731452" y="3003307"/>
                </a:lnTo>
                <a:close/>
                <a:moveTo>
                  <a:pt x="1509580" y="2999339"/>
                </a:moveTo>
                <a:lnTo>
                  <a:pt x="1507913" y="3000445"/>
                </a:lnTo>
                <a:lnTo>
                  <a:pt x="1511130" y="3002001"/>
                </a:lnTo>
                <a:close/>
                <a:moveTo>
                  <a:pt x="4128997" y="2989442"/>
                </a:moveTo>
                <a:lnTo>
                  <a:pt x="4128997" y="2989618"/>
                </a:lnTo>
                <a:lnTo>
                  <a:pt x="4129110" y="2989618"/>
                </a:lnTo>
                <a:lnTo>
                  <a:pt x="4129425" y="2989845"/>
                </a:lnTo>
                <a:lnTo>
                  <a:pt x="4129319" y="2989639"/>
                </a:lnTo>
                <a:close/>
                <a:moveTo>
                  <a:pt x="3373831" y="2982980"/>
                </a:moveTo>
                <a:lnTo>
                  <a:pt x="3373777" y="2982999"/>
                </a:lnTo>
                <a:lnTo>
                  <a:pt x="3374301" y="2983258"/>
                </a:lnTo>
                <a:lnTo>
                  <a:pt x="3374393" y="2983875"/>
                </a:lnTo>
                <a:lnTo>
                  <a:pt x="3375165" y="2983528"/>
                </a:lnTo>
                <a:lnTo>
                  <a:pt x="3374223" y="2983150"/>
                </a:lnTo>
                <a:close/>
                <a:moveTo>
                  <a:pt x="2708211" y="2982778"/>
                </a:moveTo>
                <a:lnTo>
                  <a:pt x="2707781" y="2983058"/>
                </a:lnTo>
                <a:lnTo>
                  <a:pt x="2708534" y="2983071"/>
                </a:lnTo>
                <a:close/>
                <a:moveTo>
                  <a:pt x="3498481" y="2982716"/>
                </a:moveTo>
                <a:lnTo>
                  <a:pt x="3498798" y="2982845"/>
                </a:lnTo>
                <a:lnTo>
                  <a:pt x="3498933" y="2982730"/>
                </a:lnTo>
                <a:close/>
                <a:moveTo>
                  <a:pt x="3492095" y="2982709"/>
                </a:moveTo>
                <a:lnTo>
                  <a:pt x="3492013" y="2983106"/>
                </a:lnTo>
                <a:lnTo>
                  <a:pt x="3492013" y="2983152"/>
                </a:lnTo>
                <a:lnTo>
                  <a:pt x="3492905" y="2982709"/>
                </a:lnTo>
                <a:close/>
                <a:moveTo>
                  <a:pt x="3016660" y="2982427"/>
                </a:moveTo>
                <a:lnTo>
                  <a:pt x="3016642" y="2982554"/>
                </a:lnTo>
                <a:lnTo>
                  <a:pt x="3016555" y="2982595"/>
                </a:lnTo>
                <a:lnTo>
                  <a:pt x="3017520" y="2983139"/>
                </a:lnTo>
                <a:lnTo>
                  <a:pt x="3017559" y="2983212"/>
                </a:lnTo>
                <a:lnTo>
                  <a:pt x="3017571" y="2983164"/>
                </a:lnTo>
                <a:lnTo>
                  <a:pt x="3017520" y="2983139"/>
                </a:lnTo>
                <a:close/>
                <a:moveTo>
                  <a:pt x="3087344" y="2970395"/>
                </a:moveTo>
                <a:lnTo>
                  <a:pt x="3087323" y="2971086"/>
                </a:lnTo>
                <a:lnTo>
                  <a:pt x="3088380" y="2970977"/>
                </a:lnTo>
                <a:close/>
                <a:moveTo>
                  <a:pt x="3129350" y="2960833"/>
                </a:moveTo>
                <a:lnTo>
                  <a:pt x="3129275" y="2960972"/>
                </a:lnTo>
                <a:lnTo>
                  <a:pt x="3129430" y="2960863"/>
                </a:lnTo>
                <a:close/>
                <a:moveTo>
                  <a:pt x="4246945" y="2959464"/>
                </a:moveTo>
                <a:lnTo>
                  <a:pt x="4246842" y="2959672"/>
                </a:lnTo>
                <a:lnTo>
                  <a:pt x="4246945" y="2959643"/>
                </a:lnTo>
                <a:close/>
                <a:moveTo>
                  <a:pt x="4053820" y="2953916"/>
                </a:moveTo>
                <a:lnTo>
                  <a:pt x="4053482" y="2954397"/>
                </a:lnTo>
                <a:lnTo>
                  <a:pt x="4054111" y="2954409"/>
                </a:lnTo>
                <a:lnTo>
                  <a:pt x="4054323" y="2954197"/>
                </a:lnTo>
                <a:close/>
                <a:moveTo>
                  <a:pt x="3356190" y="2949327"/>
                </a:moveTo>
                <a:lnTo>
                  <a:pt x="3356154" y="2949346"/>
                </a:lnTo>
                <a:lnTo>
                  <a:pt x="3356192" y="2949346"/>
                </a:lnTo>
                <a:close/>
                <a:moveTo>
                  <a:pt x="3498491" y="2949298"/>
                </a:moveTo>
                <a:lnTo>
                  <a:pt x="3498649" y="2949486"/>
                </a:lnTo>
                <a:lnTo>
                  <a:pt x="3498643" y="2949298"/>
                </a:lnTo>
                <a:close/>
                <a:moveTo>
                  <a:pt x="1045397" y="2949157"/>
                </a:moveTo>
                <a:lnTo>
                  <a:pt x="1045289" y="2949268"/>
                </a:lnTo>
                <a:lnTo>
                  <a:pt x="1045615" y="2949593"/>
                </a:lnTo>
                <a:close/>
                <a:moveTo>
                  <a:pt x="3497067" y="2947270"/>
                </a:moveTo>
                <a:lnTo>
                  <a:pt x="3496577" y="2947343"/>
                </a:lnTo>
                <a:lnTo>
                  <a:pt x="3498233" y="2948991"/>
                </a:lnTo>
                <a:lnTo>
                  <a:pt x="3498293" y="2949063"/>
                </a:lnTo>
                <a:lnTo>
                  <a:pt x="3498293" y="2947602"/>
                </a:lnTo>
                <a:close/>
                <a:moveTo>
                  <a:pt x="1596860" y="2939520"/>
                </a:moveTo>
                <a:lnTo>
                  <a:pt x="1595566" y="2941852"/>
                </a:lnTo>
                <a:lnTo>
                  <a:pt x="1596126" y="2941968"/>
                </a:lnTo>
                <a:close/>
                <a:moveTo>
                  <a:pt x="3724648" y="2934190"/>
                </a:moveTo>
                <a:lnTo>
                  <a:pt x="3722814" y="2935355"/>
                </a:lnTo>
                <a:lnTo>
                  <a:pt x="3723372" y="2935864"/>
                </a:lnTo>
                <a:close/>
                <a:moveTo>
                  <a:pt x="2794096" y="2928331"/>
                </a:moveTo>
                <a:lnTo>
                  <a:pt x="2794439" y="2930274"/>
                </a:lnTo>
                <a:lnTo>
                  <a:pt x="2794087" y="2931324"/>
                </a:lnTo>
                <a:lnTo>
                  <a:pt x="2794949" y="2930112"/>
                </a:lnTo>
                <a:lnTo>
                  <a:pt x="2795264" y="2929505"/>
                </a:lnTo>
                <a:close/>
                <a:moveTo>
                  <a:pt x="2468341" y="2925223"/>
                </a:moveTo>
                <a:lnTo>
                  <a:pt x="2468752" y="2925714"/>
                </a:lnTo>
                <a:lnTo>
                  <a:pt x="2468947" y="2925510"/>
                </a:lnTo>
                <a:close/>
                <a:moveTo>
                  <a:pt x="2729812" y="2920015"/>
                </a:moveTo>
                <a:lnTo>
                  <a:pt x="2730321" y="2921617"/>
                </a:lnTo>
                <a:lnTo>
                  <a:pt x="2730110" y="2922301"/>
                </a:lnTo>
                <a:lnTo>
                  <a:pt x="2734936" y="2921787"/>
                </a:lnTo>
                <a:close/>
                <a:moveTo>
                  <a:pt x="3580766" y="2917205"/>
                </a:moveTo>
                <a:lnTo>
                  <a:pt x="3579946" y="2918022"/>
                </a:lnTo>
                <a:lnTo>
                  <a:pt x="3578781" y="2917591"/>
                </a:lnTo>
                <a:lnTo>
                  <a:pt x="3579758" y="2918470"/>
                </a:lnTo>
                <a:lnTo>
                  <a:pt x="3579958" y="2918816"/>
                </a:lnTo>
                <a:close/>
                <a:moveTo>
                  <a:pt x="4413558" y="2914411"/>
                </a:moveTo>
                <a:lnTo>
                  <a:pt x="4413668" y="2915892"/>
                </a:lnTo>
                <a:lnTo>
                  <a:pt x="4415886" y="2919213"/>
                </a:lnTo>
                <a:close/>
                <a:moveTo>
                  <a:pt x="3585338" y="2911595"/>
                </a:moveTo>
                <a:lnTo>
                  <a:pt x="3585227" y="2912103"/>
                </a:lnTo>
                <a:lnTo>
                  <a:pt x="3585367" y="2912130"/>
                </a:lnTo>
                <a:close/>
                <a:moveTo>
                  <a:pt x="2870973" y="2889708"/>
                </a:moveTo>
                <a:lnTo>
                  <a:pt x="2870988" y="2889736"/>
                </a:lnTo>
                <a:lnTo>
                  <a:pt x="2871293" y="2890762"/>
                </a:lnTo>
                <a:lnTo>
                  <a:pt x="2871226" y="2889900"/>
                </a:lnTo>
                <a:lnTo>
                  <a:pt x="2871345" y="2889872"/>
                </a:lnTo>
                <a:lnTo>
                  <a:pt x="2871075" y="2889719"/>
                </a:lnTo>
                <a:lnTo>
                  <a:pt x="2871046" y="2889709"/>
                </a:lnTo>
                <a:close/>
                <a:moveTo>
                  <a:pt x="3626139" y="2888978"/>
                </a:moveTo>
                <a:lnTo>
                  <a:pt x="3626139" y="2889585"/>
                </a:lnTo>
                <a:lnTo>
                  <a:pt x="3626125" y="2889834"/>
                </a:lnTo>
                <a:lnTo>
                  <a:pt x="3626445" y="2889385"/>
                </a:lnTo>
                <a:close/>
                <a:moveTo>
                  <a:pt x="3626552" y="2884274"/>
                </a:moveTo>
                <a:lnTo>
                  <a:pt x="3626139" y="2884486"/>
                </a:lnTo>
                <a:lnTo>
                  <a:pt x="3626139" y="2884689"/>
                </a:lnTo>
                <a:lnTo>
                  <a:pt x="3626554" y="2884274"/>
                </a:lnTo>
                <a:close/>
                <a:moveTo>
                  <a:pt x="3504141" y="2880813"/>
                </a:moveTo>
                <a:lnTo>
                  <a:pt x="3504246" y="2880947"/>
                </a:lnTo>
                <a:lnTo>
                  <a:pt x="3520244" y="2896767"/>
                </a:lnTo>
                <a:lnTo>
                  <a:pt x="3520244" y="2898064"/>
                </a:lnTo>
                <a:lnTo>
                  <a:pt x="3521809" y="2896500"/>
                </a:lnTo>
                <a:lnTo>
                  <a:pt x="3520471" y="2896004"/>
                </a:lnTo>
                <a:close/>
                <a:moveTo>
                  <a:pt x="1127177" y="2865722"/>
                </a:moveTo>
                <a:lnTo>
                  <a:pt x="1127187" y="2865731"/>
                </a:lnTo>
                <a:lnTo>
                  <a:pt x="1126600" y="2866001"/>
                </a:lnTo>
                <a:lnTo>
                  <a:pt x="1126679" y="2866040"/>
                </a:lnTo>
                <a:lnTo>
                  <a:pt x="1127833" y="2869245"/>
                </a:lnTo>
                <a:lnTo>
                  <a:pt x="1128725" y="2865984"/>
                </a:lnTo>
                <a:close/>
                <a:moveTo>
                  <a:pt x="3765590" y="2865080"/>
                </a:moveTo>
                <a:lnTo>
                  <a:pt x="3766419" y="2865616"/>
                </a:lnTo>
                <a:lnTo>
                  <a:pt x="3766621" y="2865328"/>
                </a:lnTo>
                <a:close/>
                <a:moveTo>
                  <a:pt x="1017156" y="2857700"/>
                </a:moveTo>
                <a:lnTo>
                  <a:pt x="1022981" y="2860583"/>
                </a:lnTo>
                <a:lnTo>
                  <a:pt x="1023132" y="2860562"/>
                </a:lnTo>
                <a:lnTo>
                  <a:pt x="1020940" y="2858546"/>
                </a:lnTo>
                <a:close/>
                <a:moveTo>
                  <a:pt x="1118526" y="2857240"/>
                </a:moveTo>
                <a:lnTo>
                  <a:pt x="1119463" y="2860019"/>
                </a:lnTo>
                <a:lnTo>
                  <a:pt x="1121884" y="2860534"/>
                </a:lnTo>
                <a:close/>
                <a:moveTo>
                  <a:pt x="3474615" y="2843535"/>
                </a:moveTo>
                <a:lnTo>
                  <a:pt x="3474514" y="2843611"/>
                </a:lnTo>
                <a:lnTo>
                  <a:pt x="3474721" y="2843685"/>
                </a:lnTo>
                <a:close/>
                <a:moveTo>
                  <a:pt x="4253426" y="2802287"/>
                </a:moveTo>
                <a:lnTo>
                  <a:pt x="4253335" y="2802603"/>
                </a:lnTo>
                <a:lnTo>
                  <a:pt x="4253535" y="2802719"/>
                </a:lnTo>
                <a:close/>
                <a:moveTo>
                  <a:pt x="4311346" y="2766333"/>
                </a:moveTo>
                <a:lnTo>
                  <a:pt x="4311074" y="2767058"/>
                </a:lnTo>
                <a:lnTo>
                  <a:pt x="4310939" y="2767124"/>
                </a:lnTo>
                <a:lnTo>
                  <a:pt x="4311570" y="2767273"/>
                </a:lnTo>
                <a:lnTo>
                  <a:pt x="4311570" y="2767762"/>
                </a:lnTo>
                <a:lnTo>
                  <a:pt x="4312547" y="2768061"/>
                </a:lnTo>
                <a:close/>
                <a:moveTo>
                  <a:pt x="1133092" y="2762397"/>
                </a:moveTo>
                <a:lnTo>
                  <a:pt x="1132825" y="2762558"/>
                </a:lnTo>
                <a:lnTo>
                  <a:pt x="1132958" y="2762568"/>
                </a:lnTo>
                <a:close/>
                <a:moveTo>
                  <a:pt x="987770" y="2755808"/>
                </a:moveTo>
                <a:lnTo>
                  <a:pt x="987766" y="2756064"/>
                </a:lnTo>
                <a:lnTo>
                  <a:pt x="987847" y="2755883"/>
                </a:lnTo>
                <a:close/>
                <a:moveTo>
                  <a:pt x="987511" y="2752906"/>
                </a:moveTo>
                <a:lnTo>
                  <a:pt x="986236" y="2754641"/>
                </a:lnTo>
                <a:lnTo>
                  <a:pt x="987368" y="2754986"/>
                </a:lnTo>
                <a:close/>
                <a:moveTo>
                  <a:pt x="2759727" y="2750060"/>
                </a:moveTo>
                <a:lnTo>
                  <a:pt x="2758451" y="2753246"/>
                </a:lnTo>
                <a:lnTo>
                  <a:pt x="2758757" y="2753488"/>
                </a:lnTo>
                <a:lnTo>
                  <a:pt x="2760101" y="2751248"/>
                </a:lnTo>
                <a:lnTo>
                  <a:pt x="2760491" y="2750599"/>
                </a:lnTo>
                <a:lnTo>
                  <a:pt x="2760377" y="2750637"/>
                </a:lnTo>
                <a:close/>
                <a:moveTo>
                  <a:pt x="3738095" y="2743232"/>
                </a:moveTo>
                <a:lnTo>
                  <a:pt x="3738154" y="2743260"/>
                </a:lnTo>
                <a:lnTo>
                  <a:pt x="3738224" y="2744029"/>
                </a:lnTo>
                <a:lnTo>
                  <a:pt x="3741086" y="2744818"/>
                </a:lnTo>
                <a:lnTo>
                  <a:pt x="3738649" y="2743288"/>
                </a:lnTo>
                <a:close/>
                <a:moveTo>
                  <a:pt x="2344215" y="2738362"/>
                </a:moveTo>
                <a:lnTo>
                  <a:pt x="2344202" y="2738396"/>
                </a:lnTo>
                <a:lnTo>
                  <a:pt x="2345453" y="2739110"/>
                </a:lnTo>
                <a:lnTo>
                  <a:pt x="2345769" y="2738427"/>
                </a:lnTo>
                <a:close/>
                <a:moveTo>
                  <a:pt x="870192" y="2737711"/>
                </a:moveTo>
                <a:lnTo>
                  <a:pt x="869999" y="2738102"/>
                </a:lnTo>
                <a:lnTo>
                  <a:pt x="870186" y="2738285"/>
                </a:lnTo>
                <a:close/>
                <a:moveTo>
                  <a:pt x="3702802" y="2726229"/>
                </a:moveTo>
                <a:lnTo>
                  <a:pt x="3702785" y="2726454"/>
                </a:lnTo>
                <a:lnTo>
                  <a:pt x="3703302" y="2726699"/>
                </a:lnTo>
                <a:lnTo>
                  <a:pt x="3702932" y="2726326"/>
                </a:lnTo>
                <a:close/>
                <a:moveTo>
                  <a:pt x="3437365" y="2723535"/>
                </a:moveTo>
                <a:lnTo>
                  <a:pt x="3437819" y="2724765"/>
                </a:lnTo>
                <a:lnTo>
                  <a:pt x="3438550" y="2731685"/>
                </a:lnTo>
                <a:lnTo>
                  <a:pt x="3454321" y="2727984"/>
                </a:lnTo>
                <a:close/>
                <a:moveTo>
                  <a:pt x="1498697" y="2702675"/>
                </a:moveTo>
                <a:lnTo>
                  <a:pt x="1498233" y="2703024"/>
                </a:lnTo>
                <a:lnTo>
                  <a:pt x="1498759" y="2703032"/>
                </a:lnTo>
                <a:close/>
                <a:moveTo>
                  <a:pt x="1976736" y="2698322"/>
                </a:moveTo>
                <a:lnTo>
                  <a:pt x="1975462" y="2699092"/>
                </a:lnTo>
                <a:lnTo>
                  <a:pt x="1977843" y="2699251"/>
                </a:lnTo>
                <a:lnTo>
                  <a:pt x="1977592" y="2698902"/>
                </a:lnTo>
                <a:lnTo>
                  <a:pt x="1976762" y="2698428"/>
                </a:lnTo>
                <a:close/>
                <a:moveTo>
                  <a:pt x="817377" y="2689463"/>
                </a:moveTo>
                <a:lnTo>
                  <a:pt x="816728" y="2690750"/>
                </a:lnTo>
                <a:lnTo>
                  <a:pt x="817377" y="2690952"/>
                </a:lnTo>
                <a:close/>
                <a:moveTo>
                  <a:pt x="4298968" y="2679308"/>
                </a:moveTo>
                <a:lnTo>
                  <a:pt x="4298968" y="2679705"/>
                </a:lnTo>
                <a:lnTo>
                  <a:pt x="4299269" y="2679345"/>
                </a:lnTo>
                <a:close/>
                <a:moveTo>
                  <a:pt x="1986513" y="2674191"/>
                </a:moveTo>
                <a:lnTo>
                  <a:pt x="1986363" y="2674211"/>
                </a:lnTo>
                <a:lnTo>
                  <a:pt x="1986419" y="2674349"/>
                </a:lnTo>
                <a:close/>
                <a:moveTo>
                  <a:pt x="3129793" y="2670610"/>
                </a:moveTo>
                <a:lnTo>
                  <a:pt x="3131468" y="2672423"/>
                </a:lnTo>
                <a:lnTo>
                  <a:pt x="3132636" y="2672612"/>
                </a:lnTo>
                <a:close/>
                <a:moveTo>
                  <a:pt x="4253710" y="2597596"/>
                </a:moveTo>
                <a:lnTo>
                  <a:pt x="4253489" y="2597708"/>
                </a:lnTo>
                <a:lnTo>
                  <a:pt x="4253610" y="2598113"/>
                </a:lnTo>
                <a:close/>
                <a:moveTo>
                  <a:pt x="2140451" y="2597544"/>
                </a:moveTo>
                <a:lnTo>
                  <a:pt x="2140795" y="2598060"/>
                </a:lnTo>
                <a:lnTo>
                  <a:pt x="2141925" y="2597693"/>
                </a:lnTo>
                <a:close/>
                <a:moveTo>
                  <a:pt x="4493170" y="2596800"/>
                </a:moveTo>
                <a:lnTo>
                  <a:pt x="4493213" y="2597211"/>
                </a:lnTo>
                <a:cubicBezTo>
                  <a:pt x="4491500" y="2598882"/>
                  <a:pt x="4491500" y="2598882"/>
                  <a:pt x="4491500" y="2598882"/>
                </a:cubicBezTo>
                <a:lnTo>
                  <a:pt x="4491183" y="2598984"/>
                </a:lnTo>
                <a:lnTo>
                  <a:pt x="4491357" y="2599061"/>
                </a:lnTo>
                <a:lnTo>
                  <a:pt x="4491366" y="2599116"/>
                </a:lnTo>
                <a:lnTo>
                  <a:pt x="4493665" y="2597592"/>
                </a:lnTo>
                <a:lnTo>
                  <a:pt x="4493505" y="2597467"/>
                </a:lnTo>
                <a:close/>
                <a:moveTo>
                  <a:pt x="1864707" y="2592335"/>
                </a:moveTo>
                <a:lnTo>
                  <a:pt x="1864557" y="2592502"/>
                </a:lnTo>
                <a:lnTo>
                  <a:pt x="1865030" y="2592534"/>
                </a:lnTo>
                <a:lnTo>
                  <a:pt x="1865344" y="2592468"/>
                </a:lnTo>
                <a:close/>
                <a:moveTo>
                  <a:pt x="2409270" y="2580247"/>
                </a:moveTo>
                <a:lnTo>
                  <a:pt x="2408804" y="2580297"/>
                </a:lnTo>
                <a:lnTo>
                  <a:pt x="2408801" y="2580501"/>
                </a:lnTo>
                <a:lnTo>
                  <a:pt x="2409838" y="2581343"/>
                </a:lnTo>
                <a:close/>
                <a:moveTo>
                  <a:pt x="982149" y="2575154"/>
                </a:moveTo>
                <a:lnTo>
                  <a:pt x="982411" y="2575606"/>
                </a:lnTo>
                <a:lnTo>
                  <a:pt x="982466" y="2575445"/>
                </a:lnTo>
                <a:close/>
                <a:moveTo>
                  <a:pt x="3337481" y="2553551"/>
                </a:moveTo>
                <a:lnTo>
                  <a:pt x="3340586" y="2555662"/>
                </a:lnTo>
                <a:lnTo>
                  <a:pt x="3341899" y="2555620"/>
                </a:lnTo>
                <a:close/>
                <a:moveTo>
                  <a:pt x="4152673" y="2545678"/>
                </a:moveTo>
                <a:lnTo>
                  <a:pt x="4152509" y="2545841"/>
                </a:lnTo>
                <a:lnTo>
                  <a:pt x="4152919" y="2546158"/>
                </a:lnTo>
                <a:lnTo>
                  <a:pt x="4152919" y="2546035"/>
                </a:lnTo>
                <a:close/>
                <a:moveTo>
                  <a:pt x="2633020" y="2509229"/>
                </a:moveTo>
                <a:lnTo>
                  <a:pt x="2634906" y="2512993"/>
                </a:lnTo>
                <a:cubicBezTo>
                  <a:pt x="2638003" y="2517973"/>
                  <a:pt x="2640115" y="2517615"/>
                  <a:pt x="2641867" y="2515229"/>
                </a:cubicBezTo>
                <a:lnTo>
                  <a:pt x="2642092" y="2514774"/>
                </a:lnTo>
                <a:close/>
                <a:moveTo>
                  <a:pt x="2257568" y="2498233"/>
                </a:moveTo>
                <a:lnTo>
                  <a:pt x="2256521" y="2498556"/>
                </a:lnTo>
                <a:lnTo>
                  <a:pt x="2257425" y="2498886"/>
                </a:lnTo>
                <a:lnTo>
                  <a:pt x="2257749" y="2498935"/>
                </a:lnTo>
                <a:close/>
                <a:moveTo>
                  <a:pt x="1635122" y="2492047"/>
                </a:moveTo>
                <a:lnTo>
                  <a:pt x="1635028" y="2492132"/>
                </a:lnTo>
                <a:lnTo>
                  <a:pt x="1635184" y="2492159"/>
                </a:lnTo>
                <a:close/>
                <a:moveTo>
                  <a:pt x="887035" y="2480066"/>
                </a:moveTo>
                <a:lnTo>
                  <a:pt x="886978" y="2480092"/>
                </a:lnTo>
                <a:lnTo>
                  <a:pt x="886734" y="2480410"/>
                </a:lnTo>
                <a:lnTo>
                  <a:pt x="887191" y="2480606"/>
                </a:lnTo>
                <a:lnTo>
                  <a:pt x="887168" y="2480511"/>
                </a:lnTo>
                <a:close/>
                <a:moveTo>
                  <a:pt x="4082543" y="2478922"/>
                </a:moveTo>
                <a:lnTo>
                  <a:pt x="4083135" y="2479994"/>
                </a:lnTo>
                <a:lnTo>
                  <a:pt x="4083389" y="2479930"/>
                </a:lnTo>
                <a:close/>
                <a:moveTo>
                  <a:pt x="3613631" y="2476298"/>
                </a:moveTo>
                <a:lnTo>
                  <a:pt x="3612699" y="2476576"/>
                </a:lnTo>
                <a:lnTo>
                  <a:pt x="3613692" y="2477669"/>
                </a:lnTo>
                <a:close/>
                <a:moveTo>
                  <a:pt x="2338444" y="2463219"/>
                </a:moveTo>
                <a:lnTo>
                  <a:pt x="2337345" y="2463523"/>
                </a:lnTo>
                <a:lnTo>
                  <a:pt x="2338538" y="2463289"/>
                </a:lnTo>
                <a:close/>
                <a:moveTo>
                  <a:pt x="4364548" y="2451142"/>
                </a:moveTo>
                <a:lnTo>
                  <a:pt x="4364219" y="2451396"/>
                </a:lnTo>
                <a:lnTo>
                  <a:pt x="4364312" y="2451524"/>
                </a:lnTo>
                <a:close/>
                <a:moveTo>
                  <a:pt x="1016241" y="2435310"/>
                </a:moveTo>
                <a:lnTo>
                  <a:pt x="1016457" y="2436247"/>
                </a:lnTo>
                <a:lnTo>
                  <a:pt x="1018128" y="2435993"/>
                </a:lnTo>
                <a:close/>
                <a:moveTo>
                  <a:pt x="2472995" y="2434536"/>
                </a:moveTo>
                <a:lnTo>
                  <a:pt x="2472718" y="2434766"/>
                </a:lnTo>
                <a:lnTo>
                  <a:pt x="2473200" y="2434820"/>
                </a:lnTo>
                <a:lnTo>
                  <a:pt x="2473247" y="2434734"/>
                </a:lnTo>
                <a:close/>
                <a:moveTo>
                  <a:pt x="939857" y="2415624"/>
                </a:moveTo>
                <a:lnTo>
                  <a:pt x="939604" y="2416495"/>
                </a:lnTo>
                <a:lnTo>
                  <a:pt x="939922" y="2416092"/>
                </a:lnTo>
                <a:lnTo>
                  <a:pt x="941029" y="2415801"/>
                </a:lnTo>
                <a:close/>
                <a:moveTo>
                  <a:pt x="2127949" y="2402906"/>
                </a:moveTo>
                <a:lnTo>
                  <a:pt x="2127704" y="2403605"/>
                </a:lnTo>
                <a:lnTo>
                  <a:pt x="2128461" y="2403707"/>
                </a:lnTo>
                <a:lnTo>
                  <a:pt x="2128597" y="2403770"/>
                </a:lnTo>
                <a:lnTo>
                  <a:pt x="2128504" y="2403668"/>
                </a:lnTo>
                <a:close/>
                <a:moveTo>
                  <a:pt x="4183336" y="2386935"/>
                </a:moveTo>
                <a:lnTo>
                  <a:pt x="4183403" y="2387297"/>
                </a:lnTo>
                <a:lnTo>
                  <a:pt x="4183248" y="2387467"/>
                </a:lnTo>
                <a:lnTo>
                  <a:pt x="4183583" y="2387705"/>
                </a:lnTo>
                <a:lnTo>
                  <a:pt x="4183538" y="2387196"/>
                </a:lnTo>
                <a:close/>
                <a:moveTo>
                  <a:pt x="2336191" y="2386556"/>
                </a:moveTo>
                <a:lnTo>
                  <a:pt x="2338266" y="2390699"/>
                </a:lnTo>
                <a:cubicBezTo>
                  <a:pt x="2340817" y="2391123"/>
                  <a:pt x="2344219" y="2390698"/>
                  <a:pt x="2345921" y="2390698"/>
                </a:cubicBezTo>
                <a:lnTo>
                  <a:pt x="2346757" y="2390813"/>
                </a:lnTo>
                <a:lnTo>
                  <a:pt x="2338302" y="2387622"/>
                </a:lnTo>
                <a:close/>
                <a:moveTo>
                  <a:pt x="2058708" y="2374786"/>
                </a:moveTo>
                <a:lnTo>
                  <a:pt x="2059223" y="2375092"/>
                </a:lnTo>
                <a:lnTo>
                  <a:pt x="2059983" y="2374786"/>
                </a:lnTo>
                <a:close/>
                <a:moveTo>
                  <a:pt x="2057556" y="2374230"/>
                </a:moveTo>
                <a:lnTo>
                  <a:pt x="2057276" y="2374786"/>
                </a:lnTo>
                <a:lnTo>
                  <a:pt x="2058291" y="2374786"/>
                </a:lnTo>
                <a:close/>
                <a:moveTo>
                  <a:pt x="3894233" y="2369506"/>
                </a:moveTo>
                <a:lnTo>
                  <a:pt x="3894333" y="2370741"/>
                </a:lnTo>
                <a:lnTo>
                  <a:pt x="3895198" y="2371004"/>
                </a:lnTo>
                <a:close/>
                <a:moveTo>
                  <a:pt x="4598396" y="2351315"/>
                </a:moveTo>
                <a:lnTo>
                  <a:pt x="4598661" y="2351617"/>
                </a:lnTo>
                <a:lnTo>
                  <a:pt x="4598563" y="2352426"/>
                </a:lnTo>
                <a:lnTo>
                  <a:pt x="4600170" y="2353274"/>
                </a:lnTo>
                <a:lnTo>
                  <a:pt x="4598555" y="2351348"/>
                </a:lnTo>
                <a:close/>
                <a:moveTo>
                  <a:pt x="2853848" y="2344542"/>
                </a:moveTo>
                <a:lnTo>
                  <a:pt x="2852807" y="2344582"/>
                </a:lnTo>
                <a:lnTo>
                  <a:pt x="2855791" y="2345731"/>
                </a:lnTo>
                <a:lnTo>
                  <a:pt x="2855719" y="2345643"/>
                </a:lnTo>
                <a:close/>
                <a:moveTo>
                  <a:pt x="717099" y="2339084"/>
                </a:moveTo>
                <a:lnTo>
                  <a:pt x="716486" y="2339286"/>
                </a:lnTo>
                <a:lnTo>
                  <a:pt x="717822" y="2339286"/>
                </a:lnTo>
                <a:lnTo>
                  <a:pt x="718101" y="2339084"/>
                </a:lnTo>
                <a:close/>
                <a:moveTo>
                  <a:pt x="3003211" y="2336277"/>
                </a:moveTo>
                <a:lnTo>
                  <a:pt x="3008575" y="2342436"/>
                </a:lnTo>
                <a:lnTo>
                  <a:pt x="3012106" y="2343917"/>
                </a:lnTo>
                <a:close/>
                <a:moveTo>
                  <a:pt x="2789208" y="2334436"/>
                </a:moveTo>
                <a:lnTo>
                  <a:pt x="2789422" y="2334637"/>
                </a:lnTo>
                <a:lnTo>
                  <a:pt x="2789435" y="2334669"/>
                </a:lnTo>
                <a:lnTo>
                  <a:pt x="2789924" y="2334713"/>
                </a:lnTo>
                <a:lnTo>
                  <a:pt x="2789535" y="2334501"/>
                </a:lnTo>
                <a:close/>
                <a:moveTo>
                  <a:pt x="4170485" y="2324044"/>
                </a:moveTo>
                <a:lnTo>
                  <a:pt x="4170421" y="2324052"/>
                </a:lnTo>
                <a:lnTo>
                  <a:pt x="4170057" y="2324120"/>
                </a:lnTo>
                <a:lnTo>
                  <a:pt x="4170702" y="2324539"/>
                </a:lnTo>
                <a:close/>
                <a:moveTo>
                  <a:pt x="640005" y="2318038"/>
                </a:moveTo>
                <a:lnTo>
                  <a:pt x="639825" y="2318354"/>
                </a:lnTo>
                <a:lnTo>
                  <a:pt x="640112" y="2318069"/>
                </a:lnTo>
                <a:close/>
                <a:moveTo>
                  <a:pt x="4083480" y="2317410"/>
                </a:moveTo>
                <a:lnTo>
                  <a:pt x="4083301" y="2317514"/>
                </a:lnTo>
                <a:lnTo>
                  <a:pt x="4083097" y="2318732"/>
                </a:lnTo>
                <a:lnTo>
                  <a:pt x="4084548" y="2317486"/>
                </a:lnTo>
                <a:close/>
                <a:moveTo>
                  <a:pt x="4058075" y="2307020"/>
                </a:moveTo>
                <a:cubicBezTo>
                  <a:pt x="4057224" y="2306177"/>
                  <a:pt x="4056798" y="2307441"/>
                  <a:pt x="4056160" y="2309128"/>
                </a:cubicBezTo>
                <a:lnTo>
                  <a:pt x="4053708" y="2312689"/>
                </a:lnTo>
                <a:lnTo>
                  <a:pt x="4054177" y="2312653"/>
                </a:lnTo>
                <a:lnTo>
                  <a:pt x="4054375" y="2312338"/>
                </a:lnTo>
                <a:lnTo>
                  <a:pt x="4061519" y="2308644"/>
                </a:lnTo>
                <a:close/>
                <a:moveTo>
                  <a:pt x="3539098" y="2293185"/>
                </a:moveTo>
                <a:lnTo>
                  <a:pt x="3539114" y="2293254"/>
                </a:lnTo>
                <a:lnTo>
                  <a:pt x="3539216" y="2293290"/>
                </a:lnTo>
                <a:close/>
                <a:moveTo>
                  <a:pt x="3316207" y="2257439"/>
                </a:moveTo>
                <a:lnTo>
                  <a:pt x="3316545" y="2257790"/>
                </a:lnTo>
                <a:lnTo>
                  <a:pt x="3316730" y="2258256"/>
                </a:lnTo>
                <a:lnTo>
                  <a:pt x="3316886" y="2257825"/>
                </a:lnTo>
                <a:lnTo>
                  <a:pt x="3316905" y="2257818"/>
                </a:lnTo>
                <a:lnTo>
                  <a:pt x="3316496" y="2257570"/>
                </a:lnTo>
                <a:close/>
                <a:moveTo>
                  <a:pt x="4503945" y="2253146"/>
                </a:moveTo>
                <a:lnTo>
                  <a:pt x="4503933" y="2253148"/>
                </a:lnTo>
                <a:lnTo>
                  <a:pt x="4503959" y="2253168"/>
                </a:lnTo>
                <a:close/>
                <a:moveTo>
                  <a:pt x="3936961" y="2240769"/>
                </a:moveTo>
                <a:lnTo>
                  <a:pt x="3936924" y="2240784"/>
                </a:lnTo>
                <a:lnTo>
                  <a:pt x="3936986" y="2240779"/>
                </a:lnTo>
                <a:close/>
                <a:moveTo>
                  <a:pt x="2366049" y="2239778"/>
                </a:moveTo>
                <a:lnTo>
                  <a:pt x="2366386" y="2240085"/>
                </a:lnTo>
                <a:lnTo>
                  <a:pt x="2366490" y="2240001"/>
                </a:lnTo>
                <a:close/>
                <a:moveTo>
                  <a:pt x="3293485" y="2235604"/>
                </a:moveTo>
                <a:lnTo>
                  <a:pt x="3292999" y="2235934"/>
                </a:lnTo>
                <a:lnTo>
                  <a:pt x="3294022" y="2236783"/>
                </a:lnTo>
                <a:close/>
                <a:moveTo>
                  <a:pt x="1045081" y="2223483"/>
                </a:moveTo>
                <a:lnTo>
                  <a:pt x="1045066" y="2223539"/>
                </a:lnTo>
                <a:cubicBezTo>
                  <a:pt x="1043336" y="2223539"/>
                  <a:pt x="1041605" y="2223539"/>
                  <a:pt x="1039875" y="2223539"/>
                </a:cubicBezTo>
                <a:lnTo>
                  <a:pt x="1039838" y="2223539"/>
                </a:lnTo>
                <a:lnTo>
                  <a:pt x="1040156" y="2224328"/>
                </a:lnTo>
                <a:lnTo>
                  <a:pt x="1045194" y="2224328"/>
                </a:lnTo>
                <a:lnTo>
                  <a:pt x="1045778" y="2224328"/>
                </a:lnTo>
                <a:lnTo>
                  <a:pt x="1046006" y="2223903"/>
                </a:lnTo>
                <a:lnTo>
                  <a:pt x="1045111" y="2223903"/>
                </a:lnTo>
                <a:close/>
                <a:moveTo>
                  <a:pt x="994932" y="2218277"/>
                </a:moveTo>
                <a:lnTo>
                  <a:pt x="993970" y="2219161"/>
                </a:lnTo>
                <a:lnTo>
                  <a:pt x="996025" y="2219029"/>
                </a:lnTo>
                <a:close/>
                <a:moveTo>
                  <a:pt x="2274583" y="2203769"/>
                </a:moveTo>
                <a:lnTo>
                  <a:pt x="2273928" y="2205336"/>
                </a:lnTo>
                <a:lnTo>
                  <a:pt x="2274229" y="2205395"/>
                </a:lnTo>
                <a:lnTo>
                  <a:pt x="2276134" y="2205630"/>
                </a:lnTo>
                <a:lnTo>
                  <a:pt x="2274817" y="2205101"/>
                </a:lnTo>
                <a:close/>
                <a:moveTo>
                  <a:pt x="879416" y="2201300"/>
                </a:moveTo>
                <a:lnTo>
                  <a:pt x="878780" y="2202238"/>
                </a:lnTo>
                <a:lnTo>
                  <a:pt x="878780" y="2203141"/>
                </a:lnTo>
                <a:lnTo>
                  <a:pt x="879719" y="2202083"/>
                </a:lnTo>
                <a:close/>
                <a:moveTo>
                  <a:pt x="1125121" y="2200321"/>
                </a:moveTo>
                <a:lnTo>
                  <a:pt x="1122857" y="2200821"/>
                </a:lnTo>
                <a:lnTo>
                  <a:pt x="1125822" y="2201557"/>
                </a:lnTo>
                <a:lnTo>
                  <a:pt x="1126397" y="2201174"/>
                </a:lnTo>
                <a:cubicBezTo>
                  <a:pt x="1125970" y="2200747"/>
                  <a:pt x="1125121" y="2200321"/>
                  <a:pt x="1125121" y="2200321"/>
                </a:cubicBezTo>
                <a:close/>
                <a:moveTo>
                  <a:pt x="4334663" y="2199876"/>
                </a:moveTo>
                <a:lnTo>
                  <a:pt x="4335212" y="2200553"/>
                </a:lnTo>
                <a:lnTo>
                  <a:pt x="4336694" y="2203032"/>
                </a:lnTo>
                <a:lnTo>
                  <a:pt x="4337356" y="2200816"/>
                </a:lnTo>
                <a:lnTo>
                  <a:pt x="4335201" y="2200143"/>
                </a:lnTo>
                <a:close/>
                <a:moveTo>
                  <a:pt x="3767220" y="2197446"/>
                </a:moveTo>
                <a:lnTo>
                  <a:pt x="3766498" y="2197926"/>
                </a:lnTo>
                <a:lnTo>
                  <a:pt x="3767220" y="2200087"/>
                </a:lnTo>
                <a:cubicBezTo>
                  <a:pt x="3765523" y="2200087"/>
                  <a:pt x="3765523" y="2200087"/>
                  <a:pt x="3767220" y="2198392"/>
                </a:cubicBezTo>
                <a:lnTo>
                  <a:pt x="3767980" y="2199876"/>
                </a:lnTo>
                <a:lnTo>
                  <a:pt x="3768563" y="2198708"/>
                </a:lnTo>
                <a:lnTo>
                  <a:pt x="3767220" y="2198392"/>
                </a:lnTo>
                <a:close/>
                <a:moveTo>
                  <a:pt x="3668523" y="2192800"/>
                </a:moveTo>
                <a:lnTo>
                  <a:pt x="3668422" y="2193103"/>
                </a:lnTo>
                <a:lnTo>
                  <a:pt x="3667274" y="2193818"/>
                </a:lnTo>
                <a:lnTo>
                  <a:pt x="3668302" y="2195158"/>
                </a:lnTo>
                <a:lnTo>
                  <a:pt x="3668422" y="2194799"/>
                </a:lnTo>
                <a:lnTo>
                  <a:pt x="3669058" y="2193531"/>
                </a:lnTo>
                <a:close/>
                <a:moveTo>
                  <a:pt x="2468534" y="2191819"/>
                </a:moveTo>
                <a:lnTo>
                  <a:pt x="2467555" y="2194453"/>
                </a:lnTo>
                <a:cubicBezTo>
                  <a:pt x="2467210" y="2197435"/>
                  <a:pt x="2467901" y="2199564"/>
                  <a:pt x="2469493" y="2200842"/>
                </a:cubicBezTo>
                <a:lnTo>
                  <a:pt x="2472824" y="2201421"/>
                </a:lnTo>
                <a:lnTo>
                  <a:pt x="2469794" y="2195431"/>
                </a:lnTo>
                <a:close/>
                <a:moveTo>
                  <a:pt x="2069923" y="2182737"/>
                </a:moveTo>
                <a:lnTo>
                  <a:pt x="2070023" y="2183036"/>
                </a:lnTo>
                <a:lnTo>
                  <a:pt x="2069525" y="2183555"/>
                </a:lnTo>
                <a:lnTo>
                  <a:pt x="2070422" y="2183245"/>
                </a:lnTo>
                <a:lnTo>
                  <a:pt x="2070763" y="2183716"/>
                </a:lnTo>
                <a:lnTo>
                  <a:pt x="2070512" y="2183141"/>
                </a:lnTo>
                <a:close/>
                <a:moveTo>
                  <a:pt x="3709038" y="2170888"/>
                </a:moveTo>
                <a:lnTo>
                  <a:pt x="3709249" y="2171053"/>
                </a:lnTo>
                <a:lnTo>
                  <a:pt x="3709525" y="2170921"/>
                </a:lnTo>
                <a:close/>
                <a:moveTo>
                  <a:pt x="771394" y="2141277"/>
                </a:moveTo>
                <a:lnTo>
                  <a:pt x="770912" y="2141666"/>
                </a:lnTo>
                <a:lnTo>
                  <a:pt x="770962" y="2142449"/>
                </a:lnTo>
                <a:close/>
                <a:moveTo>
                  <a:pt x="2320579" y="2134972"/>
                </a:moveTo>
                <a:lnTo>
                  <a:pt x="2321448" y="2137735"/>
                </a:lnTo>
                <a:lnTo>
                  <a:pt x="2327068" y="2137524"/>
                </a:lnTo>
                <a:close/>
                <a:moveTo>
                  <a:pt x="3794821" y="2120084"/>
                </a:moveTo>
                <a:lnTo>
                  <a:pt x="3796779" y="2122788"/>
                </a:lnTo>
                <a:lnTo>
                  <a:pt x="3800807" y="2125074"/>
                </a:lnTo>
                <a:lnTo>
                  <a:pt x="3799905" y="2124223"/>
                </a:lnTo>
                <a:close/>
                <a:moveTo>
                  <a:pt x="2321808" y="2118389"/>
                </a:moveTo>
                <a:lnTo>
                  <a:pt x="2321808" y="2118433"/>
                </a:lnTo>
                <a:lnTo>
                  <a:pt x="2319261" y="2118517"/>
                </a:lnTo>
                <a:lnTo>
                  <a:pt x="2321961" y="2118930"/>
                </a:lnTo>
                <a:lnTo>
                  <a:pt x="2322248" y="2118628"/>
                </a:lnTo>
                <a:lnTo>
                  <a:pt x="2321878" y="2118501"/>
                </a:lnTo>
                <a:close/>
                <a:moveTo>
                  <a:pt x="3411912" y="2106535"/>
                </a:moveTo>
                <a:lnTo>
                  <a:pt x="3411930" y="2106810"/>
                </a:lnTo>
                <a:lnTo>
                  <a:pt x="3412288" y="2106840"/>
                </a:lnTo>
                <a:close/>
                <a:moveTo>
                  <a:pt x="3593357" y="2106209"/>
                </a:moveTo>
                <a:lnTo>
                  <a:pt x="3586605" y="2109335"/>
                </a:lnTo>
                <a:lnTo>
                  <a:pt x="3591232" y="2108719"/>
                </a:lnTo>
                <a:close/>
                <a:moveTo>
                  <a:pt x="727110" y="2101685"/>
                </a:moveTo>
                <a:lnTo>
                  <a:pt x="727228" y="2101788"/>
                </a:lnTo>
                <a:lnTo>
                  <a:pt x="727251" y="2101716"/>
                </a:lnTo>
                <a:close/>
                <a:moveTo>
                  <a:pt x="2017492" y="2093373"/>
                </a:moveTo>
                <a:lnTo>
                  <a:pt x="2015457" y="2094228"/>
                </a:lnTo>
                <a:lnTo>
                  <a:pt x="2016073" y="2094538"/>
                </a:lnTo>
                <a:lnTo>
                  <a:pt x="2016516" y="2095268"/>
                </a:lnTo>
                <a:close/>
                <a:moveTo>
                  <a:pt x="706501" y="2088950"/>
                </a:moveTo>
                <a:lnTo>
                  <a:pt x="706081" y="2089328"/>
                </a:lnTo>
                <a:lnTo>
                  <a:pt x="706445" y="2089549"/>
                </a:lnTo>
                <a:close/>
                <a:moveTo>
                  <a:pt x="987413" y="2072656"/>
                </a:moveTo>
                <a:lnTo>
                  <a:pt x="987530" y="2072909"/>
                </a:lnTo>
                <a:lnTo>
                  <a:pt x="987650" y="2072890"/>
                </a:lnTo>
                <a:close/>
                <a:moveTo>
                  <a:pt x="1085995" y="2065844"/>
                </a:moveTo>
                <a:lnTo>
                  <a:pt x="1085995" y="2066312"/>
                </a:lnTo>
                <a:lnTo>
                  <a:pt x="1085866" y="2066386"/>
                </a:lnTo>
                <a:lnTo>
                  <a:pt x="1086122" y="2066346"/>
                </a:lnTo>
                <a:lnTo>
                  <a:pt x="1086277" y="2066268"/>
                </a:lnTo>
                <a:close/>
                <a:moveTo>
                  <a:pt x="3666883" y="2037942"/>
                </a:moveTo>
                <a:lnTo>
                  <a:pt x="3667084" y="2038531"/>
                </a:lnTo>
                <a:cubicBezTo>
                  <a:pt x="3667084" y="2040229"/>
                  <a:pt x="3673878" y="2043624"/>
                  <a:pt x="3675576" y="2043624"/>
                </a:cubicBezTo>
                <a:lnTo>
                  <a:pt x="3676096" y="2043629"/>
                </a:lnTo>
                <a:lnTo>
                  <a:pt x="3670073" y="2040370"/>
                </a:lnTo>
                <a:close/>
                <a:moveTo>
                  <a:pt x="788525" y="2025044"/>
                </a:moveTo>
                <a:lnTo>
                  <a:pt x="788527" y="2025046"/>
                </a:lnTo>
                <a:lnTo>
                  <a:pt x="788529" y="2025045"/>
                </a:lnTo>
                <a:close/>
                <a:moveTo>
                  <a:pt x="3274455" y="2020837"/>
                </a:moveTo>
                <a:lnTo>
                  <a:pt x="3274149" y="2021529"/>
                </a:lnTo>
                <a:lnTo>
                  <a:pt x="3275267" y="2022175"/>
                </a:lnTo>
                <a:close/>
                <a:moveTo>
                  <a:pt x="4227771" y="2015232"/>
                </a:moveTo>
                <a:lnTo>
                  <a:pt x="4239174" y="2037289"/>
                </a:lnTo>
                <a:cubicBezTo>
                  <a:pt x="4246812" y="2049170"/>
                  <a:pt x="4255301" y="2060627"/>
                  <a:pt x="4263789" y="2072508"/>
                </a:cubicBezTo>
                <a:lnTo>
                  <a:pt x="4267221" y="2076155"/>
                </a:lnTo>
                <a:lnTo>
                  <a:pt x="4278262" y="2077796"/>
                </a:lnTo>
                <a:lnTo>
                  <a:pt x="4291199" y="2081072"/>
                </a:lnTo>
                <a:lnTo>
                  <a:pt x="4284372" y="2074152"/>
                </a:lnTo>
                <a:cubicBezTo>
                  <a:pt x="4278430" y="2067098"/>
                  <a:pt x="4273125" y="2059354"/>
                  <a:pt x="4268881" y="2050443"/>
                </a:cubicBezTo>
                <a:lnTo>
                  <a:pt x="4268757" y="2046721"/>
                </a:lnTo>
                <a:lnTo>
                  <a:pt x="4252590" y="2041506"/>
                </a:lnTo>
                <a:cubicBezTo>
                  <a:pt x="4247448" y="2038643"/>
                  <a:pt x="4242995" y="2034931"/>
                  <a:pt x="4238967" y="2030688"/>
                </a:cubicBezTo>
                <a:close/>
                <a:moveTo>
                  <a:pt x="3086430" y="2012282"/>
                </a:moveTo>
                <a:lnTo>
                  <a:pt x="3090270" y="2016303"/>
                </a:lnTo>
                <a:cubicBezTo>
                  <a:pt x="3093465" y="2018845"/>
                  <a:pt x="3096980" y="2020433"/>
                  <a:pt x="3101187" y="2020009"/>
                </a:cubicBezTo>
                <a:lnTo>
                  <a:pt x="3105617" y="2018542"/>
                </a:lnTo>
                <a:close/>
                <a:moveTo>
                  <a:pt x="3330881" y="1985455"/>
                </a:moveTo>
                <a:lnTo>
                  <a:pt x="3330684" y="1988126"/>
                </a:lnTo>
                <a:lnTo>
                  <a:pt x="3332286" y="1986442"/>
                </a:lnTo>
                <a:close/>
                <a:moveTo>
                  <a:pt x="3022992" y="1981828"/>
                </a:moveTo>
                <a:lnTo>
                  <a:pt x="3024232" y="1982842"/>
                </a:lnTo>
                <a:cubicBezTo>
                  <a:pt x="3027640" y="1986231"/>
                  <a:pt x="3031049" y="1987925"/>
                  <a:pt x="3034670" y="1988772"/>
                </a:cubicBezTo>
                <a:lnTo>
                  <a:pt x="3035305" y="1988818"/>
                </a:lnTo>
                <a:close/>
                <a:moveTo>
                  <a:pt x="1009547" y="1960393"/>
                </a:moveTo>
                <a:lnTo>
                  <a:pt x="1009501" y="1960491"/>
                </a:lnTo>
                <a:lnTo>
                  <a:pt x="1009631" y="1960452"/>
                </a:lnTo>
                <a:close/>
                <a:moveTo>
                  <a:pt x="2289851" y="1955561"/>
                </a:moveTo>
                <a:lnTo>
                  <a:pt x="2284425" y="1957167"/>
                </a:lnTo>
                <a:cubicBezTo>
                  <a:pt x="2285702" y="1961413"/>
                  <a:pt x="2287511" y="1963642"/>
                  <a:pt x="2289639" y="1964676"/>
                </a:cubicBezTo>
                <a:lnTo>
                  <a:pt x="2292129" y="1964797"/>
                </a:lnTo>
                <a:lnTo>
                  <a:pt x="2290013" y="1959326"/>
                </a:lnTo>
                <a:close/>
                <a:moveTo>
                  <a:pt x="1325308" y="1953999"/>
                </a:moveTo>
                <a:lnTo>
                  <a:pt x="1325226" y="1954034"/>
                </a:lnTo>
                <a:lnTo>
                  <a:pt x="1325203" y="1954096"/>
                </a:lnTo>
                <a:close/>
                <a:moveTo>
                  <a:pt x="2678832" y="1923394"/>
                </a:moveTo>
                <a:lnTo>
                  <a:pt x="2675218" y="1925059"/>
                </a:lnTo>
                <a:lnTo>
                  <a:pt x="2683331" y="1928207"/>
                </a:lnTo>
                <a:lnTo>
                  <a:pt x="2682235" y="1926788"/>
                </a:lnTo>
                <a:cubicBezTo>
                  <a:pt x="2680533" y="1925091"/>
                  <a:pt x="2678832" y="1923394"/>
                  <a:pt x="2678832" y="1923394"/>
                </a:cubicBezTo>
                <a:close/>
                <a:moveTo>
                  <a:pt x="853431" y="1895513"/>
                </a:moveTo>
                <a:lnTo>
                  <a:pt x="852908" y="1896014"/>
                </a:lnTo>
                <a:lnTo>
                  <a:pt x="851990" y="1896014"/>
                </a:lnTo>
                <a:lnTo>
                  <a:pt x="852887" y="1899497"/>
                </a:lnTo>
                <a:lnTo>
                  <a:pt x="853358" y="1899044"/>
                </a:lnTo>
                <a:lnTo>
                  <a:pt x="853358" y="1896223"/>
                </a:lnTo>
                <a:close/>
                <a:moveTo>
                  <a:pt x="823530" y="1876816"/>
                </a:moveTo>
                <a:lnTo>
                  <a:pt x="822313" y="1877322"/>
                </a:lnTo>
                <a:lnTo>
                  <a:pt x="822189" y="1877362"/>
                </a:lnTo>
                <a:lnTo>
                  <a:pt x="822197" y="1877841"/>
                </a:lnTo>
                <a:lnTo>
                  <a:pt x="822846" y="1877910"/>
                </a:lnTo>
                <a:lnTo>
                  <a:pt x="822837" y="1877728"/>
                </a:lnTo>
                <a:close/>
                <a:moveTo>
                  <a:pt x="874603" y="1871978"/>
                </a:moveTo>
                <a:lnTo>
                  <a:pt x="874832" y="1872591"/>
                </a:lnTo>
                <a:lnTo>
                  <a:pt x="872329" y="1873055"/>
                </a:lnTo>
                <a:lnTo>
                  <a:pt x="874828" y="1873569"/>
                </a:lnTo>
                <a:lnTo>
                  <a:pt x="875298" y="1872328"/>
                </a:lnTo>
                <a:close/>
                <a:moveTo>
                  <a:pt x="2946491" y="1848697"/>
                </a:moveTo>
                <a:lnTo>
                  <a:pt x="2943622" y="1849970"/>
                </a:lnTo>
                <a:lnTo>
                  <a:pt x="2945369" y="1849620"/>
                </a:lnTo>
                <a:close/>
                <a:moveTo>
                  <a:pt x="1358382" y="1835008"/>
                </a:moveTo>
                <a:lnTo>
                  <a:pt x="1359139" y="1835834"/>
                </a:lnTo>
                <a:lnTo>
                  <a:pt x="1359143" y="1835737"/>
                </a:lnTo>
                <a:close/>
                <a:moveTo>
                  <a:pt x="2179990" y="1832106"/>
                </a:moveTo>
                <a:lnTo>
                  <a:pt x="2181345" y="1832930"/>
                </a:lnTo>
                <a:lnTo>
                  <a:pt x="2186612" y="1833452"/>
                </a:lnTo>
                <a:lnTo>
                  <a:pt x="2181926" y="1832302"/>
                </a:lnTo>
                <a:close/>
                <a:moveTo>
                  <a:pt x="2132990" y="1826299"/>
                </a:moveTo>
                <a:lnTo>
                  <a:pt x="2133069" y="1826615"/>
                </a:lnTo>
                <a:lnTo>
                  <a:pt x="2132715" y="1826931"/>
                </a:lnTo>
                <a:lnTo>
                  <a:pt x="2133003" y="1826993"/>
                </a:lnTo>
                <a:lnTo>
                  <a:pt x="2135801" y="1826993"/>
                </a:lnTo>
                <a:lnTo>
                  <a:pt x="2133267" y="1826360"/>
                </a:lnTo>
                <a:close/>
                <a:moveTo>
                  <a:pt x="2724402" y="1807727"/>
                </a:moveTo>
                <a:lnTo>
                  <a:pt x="2724326" y="1807965"/>
                </a:lnTo>
                <a:lnTo>
                  <a:pt x="2724715" y="1807986"/>
                </a:lnTo>
                <a:close/>
                <a:moveTo>
                  <a:pt x="2056421" y="1783848"/>
                </a:moveTo>
                <a:lnTo>
                  <a:pt x="2056397" y="1786060"/>
                </a:lnTo>
                <a:lnTo>
                  <a:pt x="2058420" y="1785655"/>
                </a:lnTo>
                <a:lnTo>
                  <a:pt x="2058263" y="1785589"/>
                </a:lnTo>
                <a:close/>
                <a:moveTo>
                  <a:pt x="3194482" y="1755016"/>
                </a:moveTo>
                <a:lnTo>
                  <a:pt x="3194482" y="1757917"/>
                </a:lnTo>
                <a:lnTo>
                  <a:pt x="3194645" y="1758019"/>
                </a:lnTo>
                <a:lnTo>
                  <a:pt x="3194645" y="1755574"/>
                </a:lnTo>
                <a:lnTo>
                  <a:pt x="3195329" y="1755636"/>
                </a:lnTo>
                <a:lnTo>
                  <a:pt x="3194506" y="1755035"/>
                </a:lnTo>
                <a:close/>
                <a:moveTo>
                  <a:pt x="1641317" y="1754907"/>
                </a:moveTo>
                <a:lnTo>
                  <a:pt x="1641232" y="1755201"/>
                </a:lnTo>
                <a:lnTo>
                  <a:pt x="1641502" y="1755201"/>
                </a:lnTo>
                <a:close/>
                <a:moveTo>
                  <a:pt x="740378" y="1750007"/>
                </a:moveTo>
                <a:lnTo>
                  <a:pt x="740676" y="1750260"/>
                </a:lnTo>
                <a:lnTo>
                  <a:pt x="740626" y="1750339"/>
                </a:lnTo>
                <a:lnTo>
                  <a:pt x="741035" y="1750165"/>
                </a:lnTo>
                <a:lnTo>
                  <a:pt x="740833" y="1750165"/>
                </a:lnTo>
                <a:lnTo>
                  <a:pt x="740821" y="1750188"/>
                </a:lnTo>
                <a:lnTo>
                  <a:pt x="740765" y="1750165"/>
                </a:lnTo>
                <a:lnTo>
                  <a:pt x="740720" y="1750165"/>
                </a:lnTo>
                <a:lnTo>
                  <a:pt x="740709" y="1750142"/>
                </a:lnTo>
                <a:close/>
                <a:moveTo>
                  <a:pt x="747755" y="1749954"/>
                </a:moveTo>
                <a:lnTo>
                  <a:pt x="747592" y="1750114"/>
                </a:lnTo>
                <a:lnTo>
                  <a:pt x="747701" y="1750114"/>
                </a:lnTo>
                <a:close/>
                <a:moveTo>
                  <a:pt x="3954084" y="1743705"/>
                </a:moveTo>
                <a:lnTo>
                  <a:pt x="3950928" y="1744390"/>
                </a:lnTo>
                <a:lnTo>
                  <a:pt x="3954385" y="1748310"/>
                </a:lnTo>
                <a:close/>
                <a:moveTo>
                  <a:pt x="4185502" y="1740288"/>
                </a:moveTo>
                <a:lnTo>
                  <a:pt x="4186310" y="1743768"/>
                </a:lnTo>
                <a:lnTo>
                  <a:pt x="4188923" y="1743768"/>
                </a:lnTo>
                <a:lnTo>
                  <a:pt x="4189488" y="1743918"/>
                </a:lnTo>
                <a:lnTo>
                  <a:pt x="4188725" y="1743403"/>
                </a:lnTo>
                <a:close/>
                <a:moveTo>
                  <a:pt x="1638128" y="1727283"/>
                </a:moveTo>
                <a:lnTo>
                  <a:pt x="1638144" y="1727343"/>
                </a:lnTo>
                <a:lnTo>
                  <a:pt x="1638238" y="1727375"/>
                </a:lnTo>
                <a:close/>
                <a:moveTo>
                  <a:pt x="4083336" y="1725493"/>
                </a:moveTo>
                <a:lnTo>
                  <a:pt x="4082673" y="1726037"/>
                </a:lnTo>
                <a:lnTo>
                  <a:pt x="4083692" y="1726449"/>
                </a:lnTo>
                <a:lnTo>
                  <a:pt x="4083643" y="1726213"/>
                </a:lnTo>
                <a:close/>
                <a:moveTo>
                  <a:pt x="1728937" y="1682895"/>
                </a:moveTo>
                <a:lnTo>
                  <a:pt x="1727298" y="1683723"/>
                </a:lnTo>
                <a:lnTo>
                  <a:pt x="1729202" y="1683983"/>
                </a:lnTo>
                <a:close/>
                <a:moveTo>
                  <a:pt x="2538945" y="1681289"/>
                </a:moveTo>
                <a:lnTo>
                  <a:pt x="2538697" y="1681562"/>
                </a:lnTo>
                <a:lnTo>
                  <a:pt x="2541087" y="1683068"/>
                </a:lnTo>
                <a:close/>
                <a:moveTo>
                  <a:pt x="4192743" y="1677313"/>
                </a:moveTo>
                <a:lnTo>
                  <a:pt x="4192660" y="1677773"/>
                </a:lnTo>
                <a:lnTo>
                  <a:pt x="4193714" y="1678165"/>
                </a:lnTo>
                <a:close/>
                <a:moveTo>
                  <a:pt x="3995464" y="1667380"/>
                </a:moveTo>
                <a:lnTo>
                  <a:pt x="3994706" y="1668388"/>
                </a:lnTo>
                <a:lnTo>
                  <a:pt x="3995323" y="1668742"/>
                </a:lnTo>
                <a:lnTo>
                  <a:pt x="3996415" y="1669145"/>
                </a:lnTo>
                <a:lnTo>
                  <a:pt x="3995464" y="1668437"/>
                </a:lnTo>
                <a:close/>
                <a:moveTo>
                  <a:pt x="3767602" y="1654911"/>
                </a:moveTo>
                <a:lnTo>
                  <a:pt x="3768464" y="1656120"/>
                </a:lnTo>
                <a:lnTo>
                  <a:pt x="3769221" y="1655679"/>
                </a:lnTo>
                <a:close/>
                <a:moveTo>
                  <a:pt x="1583242" y="1650367"/>
                </a:moveTo>
                <a:lnTo>
                  <a:pt x="1581229" y="1652377"/>
                </a:lnTo>
                <a:cubicBezTo>
                  <a:pt x="1579104" y="1654500"/>
                  <a:pt x="1578254" y="1655774"/>
                  <a:pt x="1585905" y="1651529"/>
                </a:cubicBezTo>
                <a:lnTo>
                  <a:pt x="1587574" y="1650888"/>
                </a:lnTo>
                <a:lnTo>
                  <a:pt x="1586891" y="1650580"/>
                </a:lnTo>
                <a:close/>
                <a:moveTo>
                  <a:pt x="3978784" y="1645366"/>
                </a:moveTo>
                <a:lnTo>
                  <a:pt x="3978571" y="1645522"/>
                </a:lnTo>
                <a:lnTo>
                  <a:pt x="3979053" y="1645755"/>
                </a:lnTo>
                <a:close/>
                <a:moveTo>
                  <a:pt x="4209794" y="1644722"/>
                </a:moveTo>
                <a:lnTo>
                  <a:pt x="4205602" y="1644836"/>
                </a:lnTo>
                <a:lnTo>
                  <a:pt x="4205566" y="1644765"/>
                </a:lnTo>
                <a:lnTo>
                  <a:pt x="4205248" y="1644755"/>
                </a:lnTo>
                <a:lnTo>
                  <a:pt x="4205429" y="1644872"/>
                </a:lnTo>
                <a:lnTo>
                  <a:pt x="4208075" y="1649871"/>
                </a:lnTo>
                <a:close/>
                <a:moveTo>
                  <a:pt x="3701927" y="1644264"/>
                </a:moveTo>
                <a:lnTo>
                  <a:pt x="3702643" y="1645065"/>
                </a:lnTo>
                <a:lnTo>
                  <a:pt x="3703255" y="1646563"/>
                </a:lnTo>
                <a:lnTo>
                  <a:pt x="3703740" y="1644986"/>
                </a:lnTo>
                <a:lnTo>
                  <a:pt x="3702976" y="1644744"/>
                </a:lnTo>
                <a:close/>
                <a:moveTo>
                  <a:pt x="3188446" y="1637030"/>
                </a:moveTo>
                <a:lnTo>
                  <a:pt x="3180864" y="1641520"/>
                </a:lnTo>
                <a:lnTo>
                  <a:pt x="3188089" y="1645016"/>
                </a:lnTo>
                <a:close/>
                <a:moveTo>
                  <a:pt x="1086155" y="1632418"/>
                </a:moveTo>
                <a:lnTo>
                  <a:pt x="1088641" y="1634284"/>
                </a:lnTo>
                <a:lnTo>
                  <a:pt x="1088071" y="1633855"/>
                </a:lnTo>
                <a:close/>
                <a:moveTo>
                  <a:pt x="1476892" y="1624303"/>
                </a:moveTo>
                <a:lnTo>
                  <a:pt x="1480255" y="1626227"/>
                </a:lnTo>
                <a:lnTo>
                  <a:pt x="1480490" y="1624354"/>
                </a:lnTo>
                <a:close/>
                <a:moveTo>
                  <a:pt x="3693764" y="1602020"/>
                </a:moveTo>
                <a:lnTo>
                  <a:pt x="3696173" y="1604074"/>
                </a:lnTo>
                <a:lnTo>
                  <a:pt x="3696565" y="1602361"/>
                </a:lnTo>
                <a:close/>
                <a:moveTo>
                  <a:pt x="1054499" y="1598883"/>
                </a:moveTo>
                <a:lnTo>
                  <a:pt x="1058852" y="1600759"/>
                </a:lnTo>
                <a:lnTo>
                  <a:pt x="1057913" y="1598883"/>
                </a:lnTo>
                <a:close/>
                <a:moveTo>
                  <a:pt x="3280990" y="1592125"/>
                </a:moveTo>
                <a:lnTo>
                  <a:pt x="3281042" y="1592177"/>
                </a:lnTo>
                <a:lnTo>
                  <a:pt x="3281219" y="1592429"/>
                </a:lnTo>
                <a:lnTo>
                  <a:pt x="3282024" y="1592273"/>
                </a:lnTo>
                <a:close/>
                <a:moveTo>
                  <a:pt x="545236" y="1591079"/>
                </a:moveTo>
                <a:lnTo>
                  <a:pt x="545714" y="1592203"/>
                </a:lnTo>
                <a:lnTo>
                  <a:pt x="546294" y="1591465"/>
                </a:lnTo>
                <a:close/>
                <a:moveTo>
                  <a:pt x="1601559" y="1586287"/>
                </a:moveTo>
                <a:lnTo>
                  <a:pt x="1601647" y="1587350"/>
                </a:lnTo>
                <a:lnTo>
                  <a:pt x="1602603" y="1586594"/>
                </a:lnTo>
                <a:close/>
                <a:moveTo>
                  <a:pt x="3170325" y="1580280"/>
                </a:moveTo>
                <a:lnTo>
                  <a:pt x="3170633" y="1580526"/>
                </a:lnTo>
                <a:lnTo>
                  <a:pt x="3170547" y="1580889"/>
                </a:lnTo>
                <a:lnTo>
                  <a:pt x="3174276" y="1580889"/>
                </a:lnTo>
                <a:lnTo>
                  <a:pt x="3173904" y="1580288"/>
                </a:lnTo>
                <a:lnTo>
                  <a:pt x="3170621" y="1580288"/>
                </a:lnTo>
                <a:close/>
                <a:moveTo>
                  <a:pt x="2516108" y="1574036"/>
                </a:moveTo>
                <a:lnTo>
                  <a:pt x="2516604" y="1576849"/>
                </a:lnTo>
                <a:lnTo>
                  <a:pt x="2517984" y="1575871"/>
                </a:lnTo>
                <a:close/>
                <a:moveTo>
                  <a:pt x="525122" y="1574009"/>
                </a:moveTo>
                <a:lnTo>
                  <a:pt x="524839" y="1574951"/>
                </a:lnTo>
                <a:lnTo>
                  <a:pt x="525039" y="1575079"/>
                </a:lnTo>
                <a:close/>
                <a:moveTo>
                  <a:pt x="599695" y="1573743"/>
                </a:moveTo>
                <a:lnTo>
                  <a:pt x="599923" y="1574794"/>
                </a:lnTo>
                <a:lnTo>
                  <a:pt x="601616" y="1574563"/>
                </a:lnTo>
                <a:close/>
                <a:moveTo>
                  <a:pt x="4138097" y="1568010"/>
                </a:moveTo>
                <a:lnTo>
                  <a:pt x="4136067" y="1568882"/>
                </a:lnTo>
                <a:lnTo>
                  <a:pt x="4136333" y="1569313"/>
                </a:lnTo>
                <a:close/>
                <a:moveTo>
                  <a:pt x="4005445" y="1566356"/>
                </a:moveTo>
                <a:lnTo>
                  <a:pt x="4005074" y="1566454"/>
                </a:lnTo>
                <a:lnTo>
                  <a:pt x="4007001" y="1567737"/>
                </a:lnTo>
                <a:close/>
                <a:moveTo>
                  <a:pt x="2519065" y="1558558"/>
                </a:moveTo>
                <a:lnTo>
                  <a:pt x="2519929" y="1562070"/>
                </a:lnTo>
                <a:lnTo>
                  <a:pt x="2526310" y="1562149"/>
                </a:lnTo>
                <a:close/>
                <a:moveTo>
                  <a:pt x="1849139" y="1554442"/>
                </a:moveTo>
                <a:lnTo>
                  <a:pt x="1848495" y="1555147"/>
                </a:lnTo>
                <a:lnTo>
                  <a:pt x="1850817" y="1556066"/>
                </a:lnTo>
                <a:lnTo>
                  <a:pt x="1857257" y="1557221"/>
                </a:lnTo>
                <a:lnTo>
                  <a:pt x="1855751" y="1555563"/>
                </a:lnTo>
                <a:cubicBezTo>
                  <a:pt x="1853733" y="1554068"/>
                  <a:pt x="1851556" y="1553429"/>
                  <a:pt x="1849139" y="1554442"/>
                </a:cubicBezTo>
                <a:close/>
                <a:moveTo>
                  <a:pt x="790119" y="1541070"/>
                </a:moveTo>
                <a:lnTo>
                  <a:pt x="785027" y="1543136"/>
                </a:lnTo>
                <a:lnTo>
                  <a:pt x="794791" y="1546509"/>
                </a:lnTo>
                <a:lnTo>
                  <a:pt x="793519" y="1544682"/>
                </a:lnTo>
                <a:cubicBezTo>
                  <a:pt x="792244" y="1542768"/>
                  <a:pt x="790970" y="1541070"/>
                  <a:pt x="790119" y="1541070"/>
                </a:cubicBezTo>
                <a:close/>
                <a:moveTo>
                  <a:pt x="4164956" y="1539482"/>
                </a:moveTo>
                <a:lnTo>
                  <a:pt x="4164951" y="1539543"/>
                </a:lnTo>
                <a:lnTo>
                  <a:pt x="4165002" y="1539495"/>
                </a:lnTo>
                <a:close/>
                <a:moveTo>
                  <a:pt x="1658735" y="1538530"/>
                </a:moveTo>
                <a:lnTo>
                  <a:pt x="1657023" y="1539281"/>
                </a:lnTo>
                <a:lnTo>
                  <a:pt x="1659821" y="1539541"/>
                </a:lnTo>
                <a:close/>
                <a:moveTo>
                  <a:pt x="3321862" y="1527655"/>
                </a:moveTo>
                <a:lnTo>
                  <a:pt x="3321928" y="1527898"/>
                </a:lnTo>
                <a:lnTo>
                  <a:pt x="3322626" y="1529121"/>
                </a:lnTo>
                <a:lnTo>
                  <a:pt x="3322778" y="1528157"/>
                </a:lnTo>
                <a:close/>
                <a:moveTo>
                  <a:pt x="4235407" y="1497433"/>
                </a:moveTo>
                <a:lnTo>
                  <a:pt x="4234697" y="1499490"/>
                </a:lnTo>
                <a:lnTo>
                  <a:pt x="4236304" y="1499154"/>
                </a:lnTo>
                <a:close/>
                <a:moveTo>
                  <a:pt x="4270383" y="1491538"/>
                </a:moveTo>
                <a:lnTo>
                  <a:pt x="4270384" y="1491911"/>
                </a:lnTo>
                <a:lnTo>
                  <a:pt x="4270625" y="1491851"/>
                </a:lnTo>
                <a:close/>
                <a:moveTo>
                  <a:pt x="2894637" y="1487249"/>
                </a:moveTo>
                <a:lnTo>
                  <a:pt x="2890976" y="1487612"/>
                </a:lnTo>
                <a:lnTo>
                  <a:pt x="2894800" y="1488627"/>
                </a:lnTo>
                <a:close/>
                <a:moveTo>
                  <a:pt x="3592468" y="1463314"/>
                </a:moveTo>
                <a:lnTo>
                  <a:pt x="3592462" y="1463321"/>
                </a:lnTo>
                <a:lnTo>
                  <a:pt x="3592340" y="1463370"/>
                </a:lnTo>
                <a:lnTo>
                  <a:pt x="3593381" y="1463889"/>
                </a:lnTo>
                <a:lnTo>
                  <a:pt x="3593661" y="1463923"/>
                </a:lnTo>
                <a:close/>
                <a:moveTo>
                  <a:pt x="500719" y="1457039"/>
                </a:moveTo>
                <a:lnTo>
                  <a:pt x="500719" y="1457933"/>
                </a:lnTo>
                <a:lnTo>
                  <a:pt x="500032" y="1459314"/>
                </a:lnTo>
                <a:lnTo>
                  <a:pt x="501262" y="1458392"/>
                </a:lnTo>
                <a:lnTo>
                  <a:pt x="501487" y="1458663"/>
                </a:lnTo>
                <a:lnTo>
                  <a:pt x="501417" y="1458218"/>
                </a:lnTo>
                <a:lnTo>
                  <a:pt x="501688" y="1458198"/>
                </a:lnTo>
                <a:lnTo>
                  <a:pt x="501523" y="1458057"/>
                </a:lnTo>
                <a:lnTo>
                  <a:pt x="501523" y="1457247"/>
                </a:lnTo>
                <a:close/>
                <a:moveTo>
                  <a:pt x="2434124" y="1456329"/>
                </a:moveTo>
                <a:lnTo>
                  <a:pt x="2433132" y="1456382"/>
                </a:lnTo>
                <a:lnTo>
                  <a:pt x="2436149" y="1457509"/>
                </a:lnTo>
                <a:close/>
                <a:moveTo>
                  <a:pt x="2047418" y="1437960"/>
                </a:moveTo>
                <a:lnTo>
                  <a:pt x="2050976" y="1439624"/>
                </a:lnTo>
                <a:lnTo>
                  <a:pt x="2051750" y="1439208"/>
                </a:lnTo>
                <a:close/>
                <a:moveTo>
                  <a:pt x="2356907" y="1427997"/>
                </a:moveTo>
                <a:lnTo>
                  <a:pt x="2356933" y="1428074"/>
                </a:lnTo>
                <a:lnTo>
                  <a:pt x="2357088" y="1428098"/>
                </a:lnTo>
                <a:close/>
                <a:moveTo>
                  <a:pt x="962357" y="1415449"/>
                </a:moveTo>
                <a:lnTo>
                  <a:pt x="963723" y="1415969"/>
                </a:lnTo>
                <a:lnTo>
                  <a:pt x="963637" y="1415461"/>
                </a:lnTo>
                <a:close/>
                <a:moveTo>
                  <a:pt x="412479" y="1410825"/>
                </a:moveTo>
                <a:lnTo>
                  <a:pt x="412465" y="1410999"/>
                </a:lnTo>
                <a:lnTo>
                  <a:pt x="412620" y="1410999"/>
                </a:lnTo>
                <a:lnTo>
                  <a:pt x="412521" y="1410845"/>
                </a:lnTo>
                <a:close/>
                <a:moveTo>
                  <a:pt x="1863929" y="1410423"/>
                </a:moveTo>
                <a:lnTo>
                  <a:pt x="1864300" y="1411985"/>
                </a:lnTo>
                <a:lnTo>
                  <a:pt x="1864958" y="1410918"/>
                </a:lnTo>
                <a:lnTo>
                  <a:pt x="1865545" y="1410842"/>
                </a:lnTo>
                <a:lnTo>
                  <a:pt x="1864751" y="1410588"/>
                </a:lnTo>
                <a:close/>
                <a:moveTo>
                  <a:pt x="283170" y="1393791"/>
                </a:moveTo>
                <a:lnTo>
                  <a:pt x="283499" y="1394005"/>
                </a:lnTo>
                <a:lnTo>
                  <a:pt x="283499" y="1394027"/>
                </a:lnTo>
                <a:lnTo>
                  <a:pt x="283603" y="1394027"/>
                </a:lnTo>
                <a:lnTo>
                  <a:pt x="283377" y="1393791"/>
                </a:lnTo>
                <a:close/>
                <a:moveTo>
                  <a:pt x="2670195" y="1393359"/>
                </a:moveTo>
                <a:lnTo>
                  <a:pt x="2673051" y="1404647"/>
                </a:lnTo>
                <a:lnTo>
                  <a:pt x="2675740" y="1415740"/>
                </a:lnTo>
                <a:lnTo>
                  <a:pt x="2680058" y="1408889"/>
                </a:lnTo>
                <a:close/>
                <a:moveTo>
                  <a:pt x="272755" y="1385427"/>
                </a:moveTo>
                <a:lnTo>
                  <a:pt x="271559" y="1386257"/>
                </a:lnTo>
                <a:lnTo>
                  <a:pt x="276656" y="1389562"/>
                </a:lnTo>
                <a:lnTo>
                  <a:pt x="275632" y="1387449"/>
                </a:lnTo>
                <a:cubicBezTo>
                  <a:pt x="274646" y="1386124"/>
                  <a:pt x="273695" y="1385520"/>
                  <a:pt x="272755" y="1385427"/>
                </a:cubicBezTo>
                <a:close/>
                <a:moveTo>
                  <a:pt x="2390664" y="1370372"/>
                </a:moveTo>
                <a:lnTo>
                  <a:pt x="2392503" y="1371168"/>
                </a:lnTo>
                <a:lnTo>
                  <a:pt x="2392919" y="1371242"/>
                </a:lnTo>
                <a:cubicBezTo>
                  <a:pt x="2395709" y="1371877"/>
                  <a:pt x="2398285" y="1372301"/>
                  <a:pt x="2400001" y="1371453"/>
                </a:cubicBezTo>
                <a:lnTo>
                  <a:pt x="2400725" y="1370985"/>
                </a:lnTo>
                <a:close/>
                <a:moveTo>
                  <a:pt x="2386629" y="1370126"/>
                </a:moveTo>
                <a:lnTo>
                  <a:pt x="2386947" y="1370182"/>
                </a:lnTo>
                <a:lnTo>
                  <a:pt x="2387555" y="1370182"/>
                </a:lnTo>
                <a:close/>
                <a:moveTo>
                  <a:pt x="2384465" y="1369948"/>
                </a:moveTo>
                <a:lnTo>
                  <a:pt x="2384551" y="1370042"/>
                </a:lnTo>
                <a:lnTo>
                  <a:pt x="2384441" y="1370052"/>
                </a:lnTo>
                <a:lnTo>
                  <a:pt x="2385134" y="1370182"/>
                </a:lnTo>
                <a:lnTo>
                  <a:pt x="2384914" y="1370022"/>
                </a:lnTo>
                <a:lnTo>
                  <a:pt x="2384550" y="1370000"/>
                </a:lnTo>
                <a:close/>
                <a:moveTo>
                  <a:pt x="3256721" y="1369244"/>
                </a:moveTo>
                <a:lnTo>
                  <a:pt x="3256918" y="1369608"/>
                </a:lnTo>
                <a:lnTo>
                  <a:pt x="3257486" y="1369608"/>
                </a:lnTo>
                <a:lnTo>
                  <a:pt x="3257919" y="1370628"/>
                </a:lnTo>
                <a:lnTo>
                  <a:pt x="3258878" y="1369862"/>
                </a:lnTo>
                <a:lnTo>
                  <a:pt x="3257273" y="1369519"/>
                </a:lnTo>
                <a:close/>
                <a:moveTo>
                  <a:pt x="2578753" y="1364937"/>
                </a:moveTo>
                <a:lnTo>
                  <a:pt x="2578468" y="1365052"/>
                </a:lnTo>
                <a:lnTo>
                  <a:pt x="2578702" y="1365085"/>
                </a:lnTo>
                <a:lnTo>
                  <a:pt x="2578911" y="1365254"/>
                </a:lnTo>
                <a:close/>
                <a:moveTo>
                  <a:pt x="1801728" y="1339000"/>
                </a:moveTo>
                <a:cubicBezTo>
                  <a:pt x="1798326" y="1337299"/>
                  <a:pt x="1800027" y="1344094"/>
                  <a:pt x="1800027" y="1340700"/>
                </a:cubicBezTo>
                <a:cubicBezTo>
                  <a:pt x="1800027" y="1339000"/>
                  <a:pt x="1800027" y="1339000"/>
                  <a:pt x="1801728" y="1339000"/>
                </a:cubicBezTo>
                <a:lnTo>
                  <a:pt x="1807094" y="1340943"/>
                </a:lnTo>
                <a:lnTo>
                  <a:pt x="1806373" y="1340592"/>
                </a:lnTo>
                <a:close/>
                <a:moveTo>
                  <a:pt x="646909" y="1317189"/>
                </a:moveTo>
                <a:lnTo>
                  <a:pt x="646779" y="1317660"/>
                </a:lnTo>
                <a:lnTo>
                  <a:pt x="647161" y="1317626"/>
                </a:lnTo>
                <a:close/>
                <a:moveTo>
                  <a:pt x="733823" y="1304686"/>
                </a:moveTo>
                <a:lnTo>
                  <a:pt x="733819" y="1305064"/>
                </a:lnTo>
                <a:lnTo>
                  <a:pt x="734083" y="1305039"/>
                </a:lnTo>
                <a:close/>
                <a:moveTo>
                  <a:pt x="669304" y="1299963"/>
                </a:moveTo>
                <a:lnTo>
                  <a:pt x="669914" y="1300206"/>
                </a:lnTo>
                <a:lnTo>
                  <a:pt x="669832" y="1299963"/>
                </a:lnTo>
                <a:close/>
                <a:moveTo>
                  <a:pt x="635852" y="1294630"/>
                </a:moveTo>
                <a:lnTo>
                  <a:pt x="635153" y="1294986"/>
                </a:lnTo>
                <a:lnTo>
                  <a:pt x="635161" y="1294991"/>
                </a:lnTo>
                <a:lnTo>
                  <a:pt x="635161" y="1297679"/>
                </a:lnTo>
                <a:lnTo>
                  <a:pt x="635852" y="1297889"/>
                </a:lnTo>
                <a:lnTo>
                  <a:pt x="635852" y="1295198"/>
                </a:lnTo>
                <a:close/>
                <a:moveTo>
                  <a:pt x="927590" y="1293655"/>
                </a:moveTo>
                <a:lnTo>
                  <a:pt x="927619" y="1293680"/>
                </a:lnTo>
                <a:lnTo>
                  <a:pt x="927619" y="1294374"/>
                </a:lnTo>
                <a:lnTo>
                  <a:pt x="928305" y="1293773"/>
                </a:lnTo>
                <a:lnTo>
                  <a:pt x="927952" y="1293773"/>
                </a:lnTo>
                <a:close/>
                <a:moveTo>
                  <a:pt x="1291525" y="1280732"/>
                </a:moveTo>
                <a:lnTo>
                  <a:pt x="1291801" y="1281693"/>
                </a:lnTo>
                <a:lnTo>
                  <a:pt x="1291860" y="1281655"/>
                </a:lnTo>
                <a:lnTo>
                  <a:pt x="1292001" y="1281514"/>
                </a:lnTo>
                <a:lnTo>
                  <a:pt x="1292307" y="1281105"/>
                </a:lnTo>
                <a:lnTo>
                  <a:pt x="1292124" y="1281206"/>
                </a:lnTo>
                <a:close/>
                <a:moveTo>
                  <a:pt x="1701720" y="1274635"/>
                </a:moveTo>
                <a:lnTo>
                  <a:pt x="1704327" y="1275916"/>
                </a:lnTo>
                <a:lnTo>
                  <a:pt x="1705154" y="1275737"/>
                </a:lnTo>
                <a:close/>
                <a:moveTo>
                  <a:pt x="1984831" y="1269534"/>
                </a:moveTo>
                <a:lnTo>
                  <a:pt x="1986660" y="1271742"/>
                </a:lnTo>
                <a:lnTo>
                  <a:pt x="1986693" y="1271825"/>
                </a:lnTo>
                <a:lnTo>
                  <a:pt x="1986795" y="1270804"/>
                </a:lnTo>
                <a:close/>
                <a:moveTo>
                  <a:pt x="4141082" y="1263066"/>
                </a:moveTo>
                <a:lnTo>
                  <a:pt x="4139905" y="1264241"/>
                </a:lnTo>
                <a:lnTo>
                  <a:pt x="4141123" y="1264939"/>
                </a:lnTo>
                <a:lnTo>
                  <a:pt x="4141661" y="1265380"/>
                </a:lnTo>
                <a:lnTo>
                  <a:pt x="4141570" y="1265018"/>
                </a:lnTo>
                <a:lnTo>
                  <a:pt x="4141340" y="1265113"/>
                </a:lnTo>
                <a:lnTo>
                  <a:pt x="4141469" y="1264614"/>
                </a:lnTo>
                <a:close/>
                <a:moveTo>
                  <a:pt x="2215741" y="1257946"/>
                </a:moveTo>
                <a:lnTo>
                  <a:pt x="2216300" y="1259359"/>
                </a:lnTo>
                <a:lnTo>
                  <a:pt x="2215185" y="1259966"/>
                </a:lnTo>
                <a:lnTo>
                  <a:pt x="2216210" y="1259687"/>
                </a:lnTo>
                <a:lnTo>
                  <a:pt x="2217637" y="1260115"/>
                </a:lnTo>
                <a:lnTo>
                  <a:pt x="2216924" y="1259404"/>
                </a:lnTo>
                <a:close/>
                <a:moveTo>
                  <a:pt x="1558691" y="1240581"/>
                </a:moveTo>
                <a:lnTo>
                  <a:pt x="1558702" y="1240931"/>
                </a:lnTo>
                <a:lnTo>
                  <a:pt x="1559516" y="1240931"/>
                </a:lnTo>
                <a:close/>
                <a:moveTo>
                  <a:pt x="2960404" y="1239802"/>
                </a:moveTo>
                <a:lnTo>
                  <a:pt x="2953086" y="1240467"/>
                </a:lnTo>
                <a:lnTo>
                  <a:pt x="2952968" y="1241021"/>
                </a:lnTo>
                <a:lnTo>
                  <a:pt x="2953969" y="1242169"/>
                </a:lnTo>
                <a:close/>
                <a:moveTo>
                  <a:pt x="1446086" y="1234579"/>
                </a:moveTo>
                <a:lnTo>
                  <a:pt x="1443213" y="1235565"/>
                </a:lnTo>
                <a:lnTo>
                  <a:pt x="1442578" y="1235373"/>
                </a:lnTo>
                <a:lnTo>
                  <a:pt x="1442842" y="1235508"/>
                </a:lnTo>
                <a:lnTo>
                  <a:pt x="1443666" y="1235824"/>
                </a:lnTo>
                <a:close/>
                <a:moveTo>
                  <a:pt x="360439" y="1224188"/>
                </a:moveTo>
                <a:lnTo>
                  <a:pt x="360639" y="1224275"/>
                </a:lnTo>
                <a:lnTo>
                  <a:pt x="360525" y="1224195"/>
                </a:lnTo>
                <a:close/>
                <a:moveTo>
                  <a:pt x="331216" y="1222774"/>
                </a:moveTo>
                <a:lnTo>
                  <a:pt x="328075" y="1224215"/>
                </a:lnTo>
                <a:lnTo>
                  <a:pt x="330479" y="1225092"/>
                </a:lnTo>
                <a:close/>
                <a:moveTo>
                  <a:pt x="566588" y="1218210"/>
                </a:moveTo>
                <a:lnTo>
                  <a:pt x="566565" y="1218219"/>
                </a:lnTo>
                <a:lnTo>
                  <a:pt x="566569" y="1218234"/>
                </a:lnTo>
                <a:close/>
                <a:moveTo>
                  <a:pt x="1529524" y="1211415"/>
                </a:moveTo>
                <a:lnTo>
                  <a:pt x="1531168" y="1212266"/>
                </a:lnTo>
                <a:lnTo>
                  <a:pt x="1531720" y="1212533"/>
                </a:lnTo>
                <a:lnTo>
                  <a:pt x="1531635" y="1211859"/>
                </a:lnTo>
                <a:lnTo>
                  <a:pt x="1531536" y="1211862"/>
                </a:lnTo>
                <a:close/>
                <a:moveTo>
                  <a:pt x="1657810" y="1206326"/>
                </a:moveTo>
                <a:lnTo>
                  <a:pt x="1658702" y="1207123"/>
                </a:lnTo>
                <a:lnTo>
                  <a:pt x="1659270" y="1206560"/>
                </a:lnTo>
                <a:close/>
                <a:moveTo>
                  <a:pt x="962195" y="1183746"/>
                </a:moveTo>
                <a:lnTo>
                  <a:pt x="960198" y="1183973"/>
                </a:lnTo>
                <a:lnTo>
                  <a:pt x="960198" y="1184744"/>
                </a:lnTo>
                <a:close/>
                <a:moveTo>
                  <a:pt x="3880862" y="1177743"/>
                </a:moveTo>
                <a:lnTo>
                  <a:pt x="3882521" y="1179986"/>
                </a:lnTo>
                <a:lnTo>
                  <a:pt x="3885363" y="1180470"/>
                </a:lnTo>
                <a:lnTo>
                  <a:pt x="3883087" y="1179061"/>
                </a:lnTo>
                <a:close/>
                <a:moveTo>
                  <a:pt x="1607945" y="1173342"/>
                </a:moveTo>
                <a:lnTo>
                  <a:pt x="1607012" y="1173475"/>
                </a:lnTo>
                <a:lnTo>
                  <a:pt x="1607043" y="1173490"/>
                </a:lnTo>
                <a:close/>
                <a:moveTo>
                  <a:pt x="4157375" y="1164166"/>
                </a:moveTo>
                <a:lnTo>
                  <a:pt x="4157091" y="1164554"/>
                </a:lnTo>
                <a:lnTo>
                  <a:pt x="4159780" y="1166281"/>
                </a:lnTo>
                <a:lnTo>
                  <a:pt x="4160198" y="1166501"/>
                </a:lnTo>
                <a:lnTo>
                  <a:pt x="4160135" y="1166403"/>
                </a:lnTo>
                <a:lnTo>
                  <a:pt x="4160509" y="1166187"/>
                </a:lnTo>
                <a:lnTo>
                  <a:pt x="4159780" y="1166281"/>
                </a:lnTo>
                <a:cubicBezTo>
                  <a:pt x="4158930" y="1165432"/>
                  <a:pt x="4158080" y="1165008"/>
                  <a:pt x="4157443" y="1164371"/>
                </a:cubicBezTo>
                <a:close/>
                <a:moveTo>
                  <a:pt x="570214" y="1146590"/>
                </a:moveTo>
                <a:lnTo>
                  <a:pt x="570856" y="1147857"/>
                </a:lnTo>
                <a:lnTo>
                  <a:pt x="572279" y="1148001"/>
                </a:lnTo>
                <a:lnTo>
                  <a:pt x="571044" y="1147371"/>
                </a:lnTo>
                <a:lnTo>
                  <a:pt x="570265" y="1146597"/>
                </a:lnTo>
                <a:close/>
                <a:moveTo>
                  <a:pt x="3404401" y="1142190"/>
                </a:moveTo>
                <a:lnTo>
                  <a:pt x="3403288" y="1142411"/>
                </a:lnTo>
                <a:lnTo>
                  <a:pt x="3402783" y="1143637"/>
                </a:lnTo>
                <a:lnTo>
                  <a:pt x="3403840" y="1143124"/>
                </a:lnTo>
                <a:close/>
                <a:moveTo>
                  <a:pt x="1724350" y="1133764"/>
                </a:moveTo>
                <a:lnTo>
                  <a:pt x="1723733" y="1134804"/>
                </a:lnTo>
                <a:lnTo>
                  <a:pt x="1725183" y="1135305"/>
                </a:lnTo>
                <a:close/>
                <a:moveTo>
                  <a:pt x="1092969" y="1132421"/>
                </a:moveTo>
                <a:lnTo>
                  <a:pt x="1092965" y="1132465"/>
                </a:lnTo>
                <a:lnTo>
                  <a:pt x="1093022" y="1132434"/>
                </a:lnTo>
                <a:close/>
                <a:moveTo>
                  <a:pt x="2531229" y="1132267"/>
                </a:moveTo>
                <a:lnTo>
                  <a:pt x="2535437" y="1134683"/>
                </a:lnTo>
                <a:lnTo>
                  <a:pt x="2534674" y="1133575"/>
                </a:lnTo>
                <a:close/>
                <a:moveTo>
                  <a:pt x="2650774" y="1090007"/>
                </a:moveTo>
                <a:lnTo>
                  <a:pt x="2649971" y="1090601"/>
                </a:lnTo>
                <a:lnTo>
                  <a:pt x="2651542" y="1091545"/>
                </a:lnTo>
                <a:close/>
                <a:moveTo>
                  <a:pt x="2403695" y="1089916"/>
                </a:moveTo>
                <a:lnTo>
                  <a:pt x="2403847" y="1090006"/>
                </a:lnTo>
                <a:lnTo>
                  <a:pt x="2405211" y="1091148"/>
                </a:lnTo>
                <a:lnTo>
                  <a:pt x="2405151" y="1089916"/>
                </a:lnTo>
                <a:close/>
                <a:moveTo>
                  <a:pt x="409526" y="1083902"/>
                </a:moveTo>
                <a:lnTo>
                  <a:pt x="409526" y="1084099"/>
                </a:lnTo>
                <a:lnTo>
                  <a:pt x="410108" y="1084274"/>
                </a:lnTo>
                <a:close/>
                <a:moveTo>
                  <a:pt x="1548726" y="1082988"/>
                </a:moveTo>
                <a:lnTo>
                  <a:pt x="1548755" y="1083116"/>
                </a:lnTo>
                <a:lnTo>
                  <a:pt x="1548025" y="1083273"/>
                </a:lnTo>
                <a:lnTo>
                  <a:pt x="1548277" y="1083305"/>
                </a:lnTo>
                <a:lnTo>
                  <a:pt x="1548827" y="1083580"/>
                </a:lnTo>
                <a:lnTo>
                  <a:pt x="1548665" y="1083400"/>
                </a:lnTo>
                <a:lnTo>
                  <a:pt x="1549789" y="1083574"/>
                </a:lnTo>
                <a:close/>
                <a:moveTo>
                  <a:pt x="407744" y="1059155"/>
                </a:moveTo>
                <a:lnTo>
                  <a:pt x="407437" y="1059689"/>
                </a:lnTo>
                <a:lnTo>
                  <a:pt x="408523" y="1060064"/>
                </a:lnTo>
                <a:close/>
                <a:moveTo>
                  <a:pt x="927998" y="1048975"/>
                </a:moveTo>
                <a:lnTo>
                  <a:pt x="928101" y="1049349"/>
                </a:lnTo>
                <a:lnTo>
                  <a:pt x="928449" y="1049004"/>
                </a:lnTo>
                <a:close/>
                <a:moveTo>
                  <a:pt x="1126699" y="1033315"/>
                </a:moveTo>
                <a:lnTo>
                  <a:pt x="1125853" y="1034218"/>
                </a:lnTo>
                <a:lnTo>
                  <a:pt x="1127029" y="1034086"/>
                </a:lnTo>
                <a:close/>
                <a:moveTo>
                  <a:pt x="412344" y="1031326"/>
                </a:moveTo>
                <a:lnTo>
                  <a:pt x="411660" y="1031718"/>
                </a:lnTo>
                <a:lnTo>
                  <a:pt x="412396" y="1031891"/>
                </a:lnTo>
                <a:lnTo>
                  <a:pt x="412412" y="1031986"/>
                </a:lnTo>
                <a:lnTo>
                  <a:pt x="412444" y="1031791"/>
                </a:lnTo>
                <a:close/>
                <a:moveTo>
                  <a:pt x="3374970" y="996444"/>
                </a:moveTo>
                <a:lnTo>
                  <a:pt x="3374828" y="996486"/>
                </a:lnTo>
                <a:lnTo>
                  <a:pt x="3374937" y="996637"/>
                </a:lnTo>
                <a:close/>
                <a:moveTo>
                  <a:pt x="1047120" y="972740"/>
                </a:moveTo>
                <a:lnTo>
                  <a:pt x="1048664" y="976010"/>
                </a:lnTo>
                <a:lnTo>
                  <a:pt x="1049907" y="972847"/>
                </a:lnTo>
                <a:close/>
                <a:moveTo>
                  <a:pt x="1431416" y="972403"/>
                </a:moveTo>
                <a:lnTo>
                  <a:pt x="1431427" y="972426"/>
                </a:lnTo>
                <a:lnTo>
                  <a:pt x="1432092" y="973022"/>
                </a:lnTo>
                <a:lnTo>
                  <a:pt x="1432180" y="972611"/>
                </a:lnTo>
                <a:close/>
                <a:moveTo>
                  <a:pt x="3942169" y="966664"/>
                </a:moveTo>
                <a:lnTo>
                  <a:pt x="3941995" y="967009"/>
                </a:lnTo>
                <a:lnTo>
                  <a:pt x="3942569" y="967322"/>
                </a:lnTo>
                <a:lnTo>
                  <a:pt x="3942569" y="966923"/>
                </a:lnTo>
                <a:close/>
                <a:moveTo>
                  <a:pt x="1463404" y="938372"/>
                </a:moveTo>
                <a:lnTo>
                  <a:pt x="1466253" y="940881"/>
                </a:lnTo>
                <a:lnTo>
                  <a:pt x="1468849" y="938719"/>
                </a:lnTo>
                <a:close/>
                <a:moveTo>
                  <a:pt x="214082" y="936714"/>
                </a:moveTo>
                <a:lnTo>
                  <a:pt x="213743" y="936781"/>
                </a:lnTo>
                <a:lnTo>
                  <a:pt x="212963" y="936719"/>
                </a:lnTo>
                <a:lnTo>
                  <a:pt x="214019" y="937260"/>
                </a:lnTo>
                <a:lnTo>
                  <a:pt x="214038" y="936902"/>
                </a:lnTo>
                <a:close/>
                <a:moveTo>
                  <a:pt x="1401476" y="933414"/>
                </a:moveTo>
                <a:lnTo>
                  <a:pt x="1397303" y="933420"/>
                </a:lnTo>
                <a:lnTo>
                  <a:pt x="1400120" y="936616"/>
                </a:lnTo>
                <a:lnTo>
                  <a:pt x="1399774" y="934815"/>
                </a:lnTo>
                <a:close/>
                <a:moveTo>
                  <a:pt x="313332" y="920954"/>
                </a:moveTo>
                <a:lnTo>
                  <a:pt x="314243" y="921968"/>
                </a:lnTo>
                <a:lnTo>
                  <a:pt x="314849" y="921301"/>
                </a:lnTo>
                <a:close/>
                <a:moveTo>
                  <a:pt x="1811857" y="920222"/>
                </a:moveTo>
                <a:lnTo>
                  <a:pt x="1813210" y="920971"/>
                </a:lnTo>
                <a:lnTo>
                  <a:pt x="1813254" y="920409"/>
                </a:lnTo>
                <a:lnTo>
                  <a:pt x="1811945" y="920264"/>
                </a:lnTo>
                <a:close/>
                <a:moveTo>
                  <a:pt x="3503153" y="912666"/>
                </a:moveTo>
                <a:lnTo>
                  <a:pt x="3503740" y="913205"/>
                </a:lnTo>
                <a:lnTo>
                  <a:pt x="3504285" y="913101"/>
                </a:lnTo>
                <a:close/>
                <a:moveTo>
                  <a:pt x="2063489" y="896006"/>
                </a:moveTo>
                <a:lnTo>
                  <a:pt x="2062800" y="896691"/>
                </a:lnTo>
                <a:lnTo>
                  <a:pt x="2063614" y="896331"/>
                </a:lnTo>
                <a:lnTo>
                  <a:pt x="2063836" y="896459"/>
                </a:lnTo>
                <a:lnTo>
                  <a:pt x="2063754" y="896328"/>
                </a:lnTo>
                <a:close/>
                <a:moveTo>
                  <a:pt x="3792848" y="879629"/>
                </a:moveTo>
                <a:lnTo>
                  <a:pt x="3793230" y="880101"/>
                </a:lnTo>
                <a:lnTo>
                  <a:pt x="3793148" y="879869"/>
                </a:lnTo>
                <a:close/>
                <a:moveTo>
                  <a:pt x="2076050" y="863426"/>
                </a:moveTo>
                <a:lnTo>
                  <a:pt x="2079631" y="867048"/>
                </a:lnTo>
                <a:lnTo>
                  <a:pt x="2081132" y="867856"/>
                </a:lnTo>
                <a:lnTo>
                  <a:pt x="2083871" y="868375"/>
                </a:lnTo>
                <a:lnTo>
                  <a:pt x="2082423" y="867507"/>
                </a:lnTo>
                <a:close/>
                <a:moveTo>
                  <a:pt x="324330" y="849913"/>
                </a:moveTo>
                <a:lnTo>
                  <a:pt x="323954" y="850872"/>
                </a:lnTo>
                <a:lnTo>
                  <a:pt x="324433" y="850741"/>
                </a:lnTo>
                <a:lnTo>
                  <a:pt x="324941" y="851082"/>
                </a:lnTo>
                <a:lnTo>
                  <a:pt x="324432" y="850492"/>
                </a:lnTo>
                <a:lnTo>
                  <a:pt x="324963" y="850258"/>
                </a:lnTo>
                <a:lnTo>
                  <a:pt x="324429" y="850004"/>
                </a:lnTo>
                <a:close/>
                <a:moveTo>
                  <a:pt x="1220424" y="814461"/>
                </a:moveTo>
                <a:lnTo>
                  <a:pt x="1219994" y="815284"/>
                </a:lnTo>
                <a:lnTo>
                  <a:pt x="1220753" y="815028"/>
                </a:lnTo>
                <a:lnTo>
                  <a:pt x="1221502" y="814615"/>
                </a:lnTo>
                <a:close/>
                <a:moveTo>
                  <a:pt x="3281668" y="808817"/>
                </a:moveTo>
                <a:lnTo>
                  <a:pt x="3281745" y="810085"/>
                </a:lnTo>
                <a:lnTo>
                  <a:pt x="3283139" y="810275"/>
                </a:lnTo>
                <a:lnTo>
                  <a:pt x="3282890" y="810059"/>
                </a:lnTo>
                <a:close/>
                <a:moveTo>
                  <a:pt x="1814425" y="784069"/>
                </a:moveTo>
                <a:lnTo>
                  <a:pt x="1817009" y="785993"/>
                </a:lnTo>
                <a:lnTo>
                  <a:pt x="1817464" y="786336"/>
                </a:lnTo>
                <a:lnTo>
                  <a:pt x="1816983" y="785708"/>
                </a:lnTo>
                <a:lnTo>
                  <a:pt x="1817025" y="784878"/>
                </a:lnTo>
                <a:close/>
                <a:moveTo>
                  <a:pt x="2421380" y="779448"/>
                </a:moveTo>
                <a:lnTo>
                  <a:pt x="2421212" y="779515"/>
                </a:lnTo>
                <a:lnTo>
                  <a:pt x="2421757" y="779738"/>
                </a:lnTo>
                <a:close/>
                <a:moveTo>
                  <a:pt x="3639899" y="761860"/>
                </a:moveTo>
                <a:lnTo>
                  <a:pt x="3635511" y="763700"/>
                </a:lnTo>
                <a:lnTo>
                  <a:pt x="3639246" y="765739"/>
                </a:lnTo>
                <a:close/>
                <a:moveTo>
                  <a:pt x="1092776" y="755581"/>
                </a:moveTo>
                <a:lnTo>
                  <a:pt x="1093394" y="756612"/>
                </a:lnTo>
                <a:lnTo>
                  <a:pt x="1094394" y="756149"/>
                </a:lnTo>
                <a:close/>
                <a:moveTo>
                  <a:pt x="1378748" y="745203"/>
                </a:moveTo>
                <a:lnTo>
                  <a:pt x="1378159" y="747213"/>
                </a:lnTo>
                <a:lnTo>
                  <a:pt x="1379273" y="746218"/>
                </a:lnTo>
                <a:lnTo>
                  <a:pt x="1378758" y="745229"/>
                </a:lnTo>
                <a:close/>
                <a:moveTo>
                  <a:pt x="2366999" y="744564"/>
                </a:moveTo>
                <a:lnTo>
                  <a:pt x="2366470" y="745245"/>
                </a:lnTo>
                <a:lnTo>
                  <a:pt x="2367433" y="745002"/>
                </a:lnTo>
                <a:close/>
                <a:moveTo>
                  <a:pt x="482346" y="744247"/>
                </a:moveTo>
                <a:lnTo>
                  <a:pt x="481646" y="744844"/>
                </a:lnTo>
                <a:lnTo>
                  <a:pt x="482611" y="744878"/>
                </a:lnTo>
                <a:lnTo>
                  <a:pt x="482601" y="744875"/>
                </a:lnTo>
                <a:close/>
                <a:moveTo>
                  <a:pt x="1259981" y="738266"/>
                </a:moveTo>
                <a:lnTo>
                  <a:pt x="1260287" y="738856"/>
                </a:lnTo>
                <a:lnTo>
                  <a:pt x="1260880" y="738266"/>
                </a:lnTo>
                <a:close/>
                <a:moveTo>
                  <a:pt x="2057806" y="737661"/>
                </a:moveTo>
                <a:lnTo>
                  <a:pt x="2056974" y="738831"/>
                </a:lnTo>
                <a:lnTo>
                  <a:pt x="2058526" y="738506"/>
                </a:lnTo>
                <a:lnTo>
                  <a:pt x="2058915" y="738506"/>
                </a:lnTo>
                <a:lnTo>
                  <a:pt x="2058437" y="738349"/>
                </a:lnTo>
                <a:close/>
                <a:moveTo>
                  <a:pt x="3022326" y="721387"/>
                </a:moveTo>
                <a:lnTo>
                  <a:pt x="3016074" y="723128"/>
                </a:lnTo>
                <a:lnTo>
                  <a:pt x="3020005" y="725251"/>
                </a:lnTo>
                <a:close/>
                <a:moveTo>
                  <a:pt x="905212" y="720285"/>
                </a:moveTo>
                <a:lnTo>
                  <a:pt x="905657" y="721954"/>
                </a:lnTo>
                <a:lnTo>
                  <a:pt x="905966" y="722013"/>
                </a:lnTo>
                <a:lnTo>
                  <a:pt x="906122" y="720623"/>
                </a:lnTo>
                <a:close/>
                <a:moveTo>
                  <a:pt x="554149" y="709482"/>
                </a:moveTo>
                <a:lnTo>
                  <a:pt x="553810" y="709616"/>
                </a:lnTo>
                <a:lnTo>
                  <a:pt x="553972" y="709616"/>
                </a:lnTo>
                <a:lnTo>
                  <a:pt x="556141" y="712218"/>
                </a:lnTo>
                <a:lnTo>
                  <a:pt x="555820" y="709763"/>
                </a:lnTo>
                <a:close/>
                <a:moveTo>
                  <a:pt x="863396" y="699997"/>
                </a:moveTo>
                <a:lnTo>
                  <a:pt x="863396" y="702232"/>
                </a:lnTo>
                <a:lnTo>
                  <a:pt x="866631" y="702735"/>
                </a:lnTo>
                <a:close/>
                <a:moveTo>
                  <a:pt x="448848" y="697947"/>
                </a:moveTo>
                <a:lnTo>
                  <a:pt x="448046" y="698180"/>
                </a:lnTo>
                <a:lnTo>
                  <a:pt x="448046" y="700014"/>
                </a:lnTo>
                <a:lnTo>
                  <a:pt x="448848" y="699850"/>
                </a:lnTo>
                <a:close/>
                <a:moveTo>
                  <a:pt x="1652908" y="679595"/>
                </a:moveTo>
                <a:lnTo>
                  <a:pt x="1652700" y="680140"/>
                </a:lnTo>
                <a:lnTo>
                  <a:pt x="1653574" y="680355"/>
                </a:lnTo>
                <a:lnTo>
                  <a:pt x="1653586" y="680355"/>
                </a:lnTo>
                <a:close/>
                <a:moveTo>
                  <a:pt x="610440" y="668530"/>
                </a:moveTo>
                <a:lnTo>
                  <a:pt x="609790" y="668998"/>
                </a:lnTo>
                <a:lnTo>
                  <a:pt x="611050" y="668853"/>
                </a:lnTo>
                <a:close/>
                <a:moveTo>
                  <a:pt x="472854" y="666970"/>
                </a:moveTo>
                <a:lnTo>
                  <a:pt x="472777" y="667070"/>
                </a:lnTo>
                <a:lnTo>
                  <a:pt x="473004" y="667093"/>
                </a:lnTo>
                <a:close/>
                <a:moveTo>
                  <a:pt x="1337250" y="662051"/>
                </a:moveTo>
                <a:lnTo>
                  <a:pt x="1337227" y="662073"/>
                </a:lnTo>
                <a:lnTo>
                  <a:pt x="1337348" y="663838"/>
                </a:lnTo>
                <a:lnTo>
                  <a:pt x="1340117" y="664313"/>
                </a:lnTo>
                <a:close/>
                <a:moveTo>
                  <a:pt x="1835475" y="660973"/>
                </a:moveTo>
                <a:lnTo>
                  <a:pt x="1835430" y="661403"/>
                </a:lnTo>
                <a:lnTo>
                  <a:pt x="1835923" y="661907"/>
                </a:lnTo>
                <a:close/>
                <a:moveTo>
                  <a:pt x="586757" y="655952"/>
                </a:moveTo>
                <a:lnTo>
                  <a:pt x="586662" y="656095"/>
                </a:lnTo>
                <a:lnTo>
                  <a:pt x="586895" y="656025"/>
                </a:lnTo>
                <a:close/>
                <a:moveTo>
                  <a:pt x="1823033" y="639815"/>
                </a:moveTo>
                <a:lnTo>
                  <a:pt x="1823399" y="640309"/>
                </a:lnTo>
                <a:lnTo>
                  <a:pt x="1823504" y="639829"/>
                </a:lnTo>
                <a:close/>
                <a:moveTo>
                  <a:pt x="2618231" y="638730"/>
                </a:moveTo>
                <a:lnTo>
                  <a:pt x="2618236" y="638738"/>
                </a:lnTo>
                <a:lnTo>
                  <a:pt x="2618238" y="638737"/>
                </a:lnTo>
                <a:close/>
                <a:moveTo>
                  <a:pt x="558071" y="632529"/>
                </a:moveTo>
                <a:lnTo>
                  <a:pt x="558730" y="633526"/>
                </a:lnTo>
                <a:lnTo>
                  <a:pt x="559213" y="633289"/>
                </a:lnTo>
                <a:lnTo>
                  <a:pt x="559791" y="633289"/>
                </a:lnTo>
                <a:lnTo>
                  <a:pt x="558925" y="632794"/>
                </a:lnTo>
                <a:close/>
                <a:moveTo>
                  <a:pt x="1859162" y="632148"/>
                </a:moveTo>
                <a:lnTo>
                  <a:pt x="1858647" y="633168"/>
                </a:lnTo>
                <a:lnTo>
                  <a:pt x="1859657" y="633168"/>
                </a:lnTo>
                <a:lnTo>
                  <a:pt x="1859647" y="633160"/>
                </a:lnTo>
                <a:close/>
                <a:moveTo>
                  <a:pt x="1864289" y="609233"/>
                </a:moveTo>
                <a:lnTo>
                  <a:pt x="1864478" y="609850"/>
                </a:lnTo>
                <a:lnTo>
                  <a:pt x="1864718" y="609466"/>
                </a:lnTo>
                <a:lnTo>
                  <a:pt x="1864519" y="609321"/>
                </a:lnTo>
                <a:close/>
                <a:moveTo>
                  <a:pt x="3402300" y="602882"/>
                </a:moveTo>
                <a:lnTo>
                  <a:pt x="3403547" y="603559"/>
                </a:lnTo>
                <a:lnTo>
                  <a:pt x="3403621" y="603300"/>
                </a:lnTo>
                <a:close/>
                <a:moveTo>
                  <a:pt x="1186844" y="599392"/>
                </a:moveTo>
                <a:lnTo>
                  <a:pt x="1186629" y="599404"/>
                </a:lnTo>
                <a:lnTo>
                  <a:pt x="1186882" y="599619"/>
                </a:lnTo>
                <a:close/>
                <a:moveTo>
                  <a:pt x="2555112" y="586860"/>
                </a:moveTo>
                <a:lnTo>
                  <a:pt x="2555088" y="586876"/>
                </a:lnTo>
                <a:lnTo>
                  <a:pt x="2555095" y="586896"/>
                </a:lnTo>
                <a:close/>
                <a:moveTo>
                  <a:pt x="2555450" y="586648"/>
                </a:moveTo>
                <a:lnTo>
                  <a:pt x="2555347" y="586713"/>
                </a:lnTo>
                <a:lnTo>
                  <a:pt x="2555514" y="586730"/>
                </a:lnTo>
                <a:close/>
                <a:moveTo>
                  <a:pt x="1028866" y="568231"/>
                </a:moveTo>
                <a:lnTo>
                  <a:pt x="1028346" y="568258"/>
                </a:lnTo>
                <a:lnTo>
                  <a:pt x="1028008" y="568729"/>
                </a:lnTo>
                <a:lnTo>
                  <a:pt x="1028319" y="569107"/>
                </a:lnTo>
                <a:lnTo>
                  <a:pt x="1028241" y="568762"/>
                </a:lnTo>
                <a:close/>
                <a:moveTo>
                  <a:pt x="2432468" y="551198"/>
                </a:moveTo>
                <a:lnTo>
                  <a:pt x="2433241" y="552875"/>
                </a:lnTo>
                <a:lnTo>
                  <a:pt x="2433430" y="551313"/>
                </a:lnTo>
                <a:lnTo>
                  <a:pt x="2432596" y="551225"/>
                </a:lnTo>
                <a:close/>
                <a:moveTo>
                  <a:pt x="1463891" y="538786"/>
                </a:moveTo>
                <a:lnTo>
                  <a:pt x="1464956" y="539215"/>
                </a:lnTo>
                <a:lnTo>
                  <a:pt x="1464956" y="538946"/>
                </a:lnTo>
                <a:close/>
                <a:moveTo>
                  <a:pt x="1162686" y="536233"/>
                </a:moveTo>
                <a:lnTo>
                  <a:pt x="1162549" y="536267"/>
                </a:lnTo>
                <a:lnTo>
                  <a:pt x="1162549" y="537319"/>
                </a:lnTo>
                <a:close/>
                <a:moveTo>
                  <a:pt x="1168173" y="533193"/>
                </a:moveTo>
                <a:lnTo>
                  <a:pt x="1167931" y="534833"/>
                </a:lnTo>
                <a:lnTo>
                  <a:pt x="1167966" y="534833"/>
                </a:lnTo>
                <a:lnTo>
                  <a:pt x="1169819" y="534833"/>
                </a:lnTo>
                <a:close/>
                <a:moveTo>
                  <a:pt x="1250678" y="503937"/>
                </a:moveTo>
                <a:lnTo>
                  <a:pt x="1249003" y="505636"/>
                </a:lnTo>
                <a:lnTo>
                  <a:pt x="1249355" y="505697"/>
                </a:lnTo>
                <a:lnTo>
                  <a:pt x="1250751" y="506393"/>
                </a:lnTo>
                <a:lnTo>
                  <a:pt x="1250751" y="504405"/>
                </a:lnTo>
                <a:lnTo>
                  <a:pt x="1251332" y="504405"/>
                </a:lnTo>
                <a:close/>
                <a:moveTo>
                  <a:pt x="1297280" y="503466"/>
                </a:moveTo>
                <a:lnTo>
                  <a:pt x="1297242" y="503516"/>
                </a:lnTo>
                <a:lnTo>
                  <a:pt x="1297280" y="503511"/>
                </a:lnTo>
                <a:close/>
                <a:moveTo>
                  <a:pt x="3228972" y="503188"/>
                </a:moveTo>
                <a:lnTo>
                  <a:pt x="3228165" y="504245"/>
                </a:lnTo>
                <a:lnTo>
                  <a:pt x="3228165" y="505360"/>
                </a:lnTo>
                <a:lnTo>
                  <a:pt x="3228266" y="505298"/>
                </a:lnTo>
                <a:lnTo>
                  <a:pt x="3228490" y="505431"/>
                </a:lnTo>
                <a:lnTo>
                  <a:pt x="3228490" y="504242"/>
                </a:lnTo>
                <a:lnTo>
                  <a:pt x="3229437" y="504277"/>
                </a:lnTo>
                <a:close/>
                <a:moveTo>
                  <a:pt x="1953183" y="498280"/>
                </a:moveTo>
                <a:lnTo>
                  <a:pt x="1952888" y="498673"/>
                </a:lnTo>
                <a:lnTo>
                  <a:pt x="1953104" y="498713"/>
                </a:lnTo>
                <a:lnTo>
                  <a:pt x="1953739" y="498918"/>
                </a:lnTo>
                <a:lnTo>
                  <a:pt x="1953183" y="498568"/>
                </a:lnTo>
                <a:close/>
                <a:moveTo>
                  <a:pt x="1349091" y="481625"/>
                </a:moveTo>
                <a:lnTo>
                  <a:pt x="1349091" y="481984"/>
                </a:lnTo>
                <a:lnTo>
                  <a:pt x="1348884" y="482154"/>
                </a:lnTo>
                <a:lnTo>
                  <a:pt x="1349461" y="482057"/>
                </a:lnTo>
                <a:close/>
                <a:moveTo>
                  <a:pt x="2355650" y="481599"/>
                </a:moveTo>
                <a:lnTo>
                  <a:pt x="2355620" y="481636"/>
                </a:lnTo>
                <a:lnTo>
                  <a:pt x="2355720" y="481664"/>
                </a:lnTo>
                <a:close/>
                <a:moveTo>
                  <a:pt x="1349602" y="475265"/>
                </a:moveTo>
                <a:lnTo>
                  <a:pt x="1349091" y="475464"/>
                </a:lnTo>
                <a:lnTo>
                  <a:pt x="1349091" y="476657"/>
                </a:lnTo>
                <a:lnTo>
                  <a:pt x="1349760" y="475318"/>
                </a:lnTo>
                <a:close/>
                <a:moveTo>
                  <a:pt x="1325473" y="429180"/>
                </a:moveTo>
                <a:lnTo>
                  <a:pt x="1325445" y="429234"/>
                </a:lnTo>
                <a:lnTo>
                  <a:pt x="1325496" y="429239"/>
                </a:lnTo>
                <a:close/>
                <a:moveTo>
                  <a:pt x="2885519" y="357637"/>
                </a:moveTo>
                <a:lnTo>
                  <a:pt x="2885383" y="357989"/>
                </a:lnTo>
                <a:lnTo>
                  <a:pt x="2886472" y="357989"/>
                </a:lnTo>
                <a:lnTo>
                  <a:pt x="2886246" y="357637"/>
                </a:lnTo>
                <a:close/>
                <a:moveTo>
                  <a:pt x="1760220" y="305348"/>
                </a:moveTo>
                <a:lnTo>
                  <a:pt x="1759382" y="305745"/>
                </a:lnTo>
                <a:lnTo>
                  <a:pt x="1762002" y="306282"/>
                </a:lnTo>
                <a:close/>
                <a:moveTo>
                  <a:pt x="1753401" y="304796"/>
                </a:moveTo>
                <a:lnTo>
                  <a:pt x="1753976" y="305297"/>
                </a:lnTo>
                <a:lnTo>
                  <a:pt x="1754204" y="306155"/>
                </a:lnTo>
                <a:lnTo>
                  <a:pt x="1754274" y="305736"/>
                </a:lnTo>
                <a:lnTo>
                  <a:pt x="1755083" y="305736"/>
                </a:lnTo>
                <a:lnTo>
                  <a:pt x="1754082" y="305042"/>
                </a:lnTo>
                <a:close/>
                <a:moveTo>
                  <a:pt x="1811400" y="124836"/>
                </a:moveTo>
                <a:lnTo>
                  <a:pt x="1811907" y="125337"/>
                </a:lnTo>
                <a:lnTo>
                  <a:pt x="1812368" y="125528"/>
                </a:lnTo>
                <a:lnTo>
                  <a:pt x="1812284" y="125207"/>
                </a:lnTo>
                <a:lnTo>
                  <a:pt x="1812021" y="125286"/>
                </a:lnTo>
                <a:lnTo>
                  <a:pt x="1811736" y="124925"/>
                </a:lnTo>
                <a:close/>
                <a:moveTo>
                  <a:pt x="1594707" y="96948"/>
                </a:moveTo>
                <a:lnTo>
                  <a:pt x="1591153" y="99959"/>
                </a:lnTo>
                <a:lnTo>
                  <a:pt x="1595114" y="97215"/>
                </a:lnTo>
                <a:close/>
                <a:moveTo>
                  <a:pt x="1729767" y="84729"/>
                </a:moveTo>
                <a:lnTo>
                  <a:pt x="1730028" y="85068"/>
                </a:lnTo>
                <a:lnTo>
                  <a:pt x="1730060" y="84729"/>
                </a:lnTo>
                <a:close/>
                <a:moveTo>
                  <a:pt x="1969229" y="72933"/>
                </a:moveTo>
                <a:lnTo>
                  <a:pt x="1968994" y="73054"/>
                </a:lnTo>
                <a:lnTo>
                  <a:pt x="1969161" y="73054"/>
                </a:lnTo>
                <a:close/>
                <a:moveTo>
                  <a:pt x="1477043" y="37145"/>
                </a:moveTo>
                <a:lnTo>
                  <a:pt x="1478957" y="38063"/>
                </a:lnTo>
                <a:lnTo>
                  <a:pt x="1478749" y="37145"/>
                </a:lnTo>
                <a:close/>
                <a:moveTo>
                  <a:pt x="1773797" y="418"/>
                </a:moveTo>
                <a:cubicBezTo>
                  <a:pt x="1777167" y="-191"/>
                  <a:pt x="1780691" y="-146"/>
                  <a:pt x="1784380" y="631"/>
                </a:cubicBezTo>
                <a:cubicBezTo>
                  <a:pt x="1789298" y="1667"/>
                  <a:pt x="1794509" y="4005"/>
                  <a:pt x="1800038" y="7831"/>
                </a:cubicBezTo>
                <a:cubicBezTo>
                  <a:pt x="1811948" y="16333"/>
                  <a:pt x="1823857" y="23134"/>
                  <a:pt x="1837469" y="9531"/>
                </a:cubicBezTo>
                <a:cubicBezTo>
                  <a:pt x="1840871" y="7831"/>
                  <a:pt x="1845976" y="7831"/>
                  <a:pt x="1849378" y="9531"/>
                </a:cubicBezTo>
                <a:cubicBezTo>
                  <a:pt x="1891913" y="36737"/>
                  <a:pt x="1942955" y="33336"/>
                  <a:pt x="1987192" y="53741"/>
                </a:cubicBezTo>
                <a:lnTo>
                  <a:pt x="1986970" y="54098"/>
                </a:lnTo>
                <a:lnTo>
                  <a:pt x="1987096" y="54010"/>
                </a:lnTo>
                <a:cubicBezTo>
                  <a:pt x="1993895" y="52310"/>
                  <a:pt x="1998994" y="50610"/>
                  <a:pt x="2005793" y="48909"/>
                </a:cubicBezTo>
                <a:lnTo>
                  <a:pt x="2006255" y="49148"/>
                </a:lnTo>
                <a:lnTo>
                  <a:pt x="2005986" y="48900"/>
                </a:lnTo>
                <a:cubicBezTo>
                  <a:pt x="2024581" y="48900"/>
                  <a:pt x="2043176" y="52269"/>
                  <a:pt x="2051629" y="72484"/>
                </a:cubicBezTo>
                <a:lnTo>
                  <a:pt x="2051250" y="72487"/>
                </a:lnTo>
                <a:lnTo>
                  <a:pt x="2051688" y="72714"/>
                </a:lnTo>
                <a:lnTo>
                  <a:pt x="2052551" y="72844"/>
                </a:lnTo>
                <a:lnTo>
                  <a:pt x="2051628" y="72439"/>
                </a:lnTo>
                <a:cubicBezTo>
                  <a:pt x="2084090" y="60537"/>
                  <a:pt x="2125095" y="72439"/>
                  <a:pt x="2145598" y="94544"/>
                </a:cubicBezTo>
                <a:lnTo>
                  <a:pt x="2144053" y="94330"/>
                </a:lnTo>
                <a:lnTo>
                  <a:pt x="2145178" y="94819"/>
                </a:lnTo>
                <a:cubicBezTo>
                  <a:pt x="2146878" y="94819"/>
                  <a:pt x="2150277" y="94819"/>
                  <a:pt x="2151977" y="94819"/>
                </a:cubicBezTo>
                <a:lnTo>
                  <a:pt x="2152770" y="95032"/>
                </a:lnTo>
                <a:lnTo>
                  <a:pt x="2151863" y="94711"/>
                </a:lnTo>
                <a:cubicBezTo>
                  <a:pt x="2185828" y="81123"/>
                  <a:pt x="2209605" y="109998"/>
                  <a:pt x="2240174" y="115094"/>
                </a:cubicBezTo>
                <a:cubicBezTo>
                  <a:pt x="2272442" y="118491"/>
                  <a:pt x="2303011" y="130381"/>
                  <a:pt x="2333580" y="138874"/>
                </a:cubicBezTo>
                <a:cubicBezTo>
                  <a:pt x="2347167" y="142270"/>
                  <a:pt x="2360753" y="147366"/>
                  <a:pt x="2367546" y="159256"/>
                </a:cubicBezTo>
                <a:lnTo>
                  <a:pt x="2367360" y="159255"/>
                </a:lnTo>
                <a:lnTo>
                  <a:pt x="2367852" y="159432"/>
                </a:lnTo>
                <a:cubicBezTo>
                  <a:pt x="2444344" y="173036"/>
                  <a:pt x="2512336" y="205342"/>
                  <a:pt x="2585428" y="230848"/>
                </a:cubicBezTo>
                <a:lnTo>
                  <a:pt x="2589599" y="232238"/>
                </a:lnTo>
                <a:lnTo>
                  <a:pt x="2585915" y="230331"/>
                </a:lnTo>
                <a:cubicBezTo>
                  <a:pt x="2606319" y="223411"/>
                  <a:pt x="2619923" y="240713"/>
                  <a:pt x="2636927" y="247634"/>
                </a:cubicBezTo>
                <a:lnTo>
                  <a:pt x="2635539" y="247557"/>
                </a:lnTo>
                <a:lnTo>
                  <a:pt x="2636422" y="247851"/>
                </a:lnTo>
                <a:lnTo>
                  <a:pt x="2637726" y="248362"/>
                </a:lnTo>
                <a:lnTo>
                  <a:pt x="2636927" y="247492"/>
                </a:lnTo>
                <a:cubicBezTo>
                  <a:pt x="2653547" y="245784"/>
                  <a:pt x="2665182" y="249201"/>
                  <a:pt x="2671830" y="264578"/>
                </a:cubicBezTo>
                <a:lnTo>
                  <a:pt x="2671471" y="264488"/>
                </a:lnTo>
                <a:lnTo>
                  <a:pt x="2672119" y="264855"/>
                </a:lnTo>
                <a:cubicBezTo>
                  <a:pt x="2678918" y="269957"/>
                  <a:pt x="2687417" y="271657"/>
                  <a:pt x="2695915" y="271657"/>
                </a:cubicBezTo>
                <a:lnTo>
                  <a:pt x="2696366" y="271825"/>
                </a:lnTo>
                <a:lnTo>
                  <a:pt x="2695994" y="271537"/>
                </a:lnTo>
                <a:cubicBezTo>
                  <a:pt x="2708075" y="268156"/>
                  <a:pt x="2716705" y="268156"/>
                  <a:pt x="2720157" y="283370"/>
                </a:cubicBezTo>
                <a:lnTo>
                  <a:pt x="2718823" y="282988"/>
                </a:lnTo>
                <a:lnTo>
                  <a:pt x="2719713" y="283559"/>
                </a:lnTo>
                <a:lnTo>
                  <a:pt x="2720691" y="284387"/>
                </a:lnTo>
                <a:lnTo>
                  <a:pt x="2720157" y="283290"/>
                </a:lnTo>
                <a:cubicBezTo>
                  <a:pt x="2728883" y="282008"/>
                  <a:pt x="2737609" y="281688"/>
                  <a:pt x="2740725" y="289536"/>
                </a:cubicBezTo>
                <a:lnTo>
                  <a:pt x="2741725" y="299968"/>
                </a:lnTo>
                <a:lnTo>
                  <a:pt x="2742141" y="300382"/>
                </a:lnTo>
                <a:cubicBezTo>
                  <a:pt x="2747235" y="302072"/>
                  <a:pt x="2750631" y="303762"/>
                  <a:pt x="2754028" y="305453"/>
                </a:cubicBezTo>
                <a:lnTo>
                  <a:pt x="2755837" y="305805"/>
                </a:lnTo>
                <a:lnTo>
                  <a:pt x="2754165" y="305037"/>
                </a:lnTo>
                <a:lnTo>
                  <a:pt x="2772468" y="293261"/>
                </a:lnTo>
                <a:lnTo>
                  <a:pt x="2765800" y="288243"/>
                </a:lnTo>
                <a:lnTo>
                  <a:pt x="2765920" y="288179"/>
                </a:lnTo>
                <a:lnTo>
                  <a:pt x="2765595" y="288170"/>
                </a:lnTo>
                <a:cubicBezTo>
                  <a:pt x="2748628" y="278075"/>
                  <a:pt x="2731661" y="269663"/>
                  <a:pt x="2712998" y="259568"/>
                </a:cubicBezTo>
                <a:lnTo>
                  <a:pt x="2713190" y="259462"/>
                </a:lnTo>
                <a:lnTo>
                  <a:pt x="2712829" y="259395"/>
                </a:lnTo>
                <a:cubicBezTo>
                  <a:pt x="2690693" y="242392"/>
                  <a:pt x="2661747" y="235590"/>
                  <a:pt x="2639612" y="213486"/>
                </a:cubicBezTo>
                <a:cubicBezTo>
                  <a:pt x="2643017" y="213486"/>
                  <a:pt x="2645571" y="213061"/>
                  <a:pt x="2647699" y="212848"/>
                </a:cubicBezTo>
                <a:cubicBezTo>
                  <a:pt x="2649828" y="212636"/>
                  <a:pt x="2651531" y="212636"/>
                  <a:pt x="2653233" y="213486"/>
                </a:cubicBezTo>
                <a:cubicBezTo>
                  <a:pt x="2707721" y="233890"/>
                  <a:pt x="2763911" y="250894"/>
                  <a:pt x="2816696" y="276399"/>
                </a:cubicBezTo>
                <a:cubicBezTo>
                  <a:pt x="2881400" y="305305"/>
                  <a:pt x="2946103" y="335912"/>
                  <a:pt x="3015916" y="354616"/>
                </a:cubicBezTo>
                <a:cubicBezTo>
                  <a:pt x="3019321" y="356316"/>
                  <a:pt x="3024430" y="356316"/>
                  <a:pt x="3027835" y="359717"/>
                </a:cubicBezTo>
                <a:cubicBezTo>
                  <a:pt x="3070403" y="390323"/>
                  <a:pt x="3124891" y="397125"/>
                  <a:pt x="3164053" y="434533"/>
                </a:cubicBezTo>
                <a:lnTo>
                  <a:pt x="3163853" y="434677"/>
                </a:lnTo>
                <a:lnTo>
                  <a:pt x="3194181" y="446558"/>
                </a:lnTo>
                <a:cubicBezTo>
                  <a:pt x="3222417" y="462042"/>
                  <a:pt x="3245388" y="485864"/>
                  <a:pt x="3276017" y="497298"/>
                </a:cubicBezTo>
                <a:cubicBezTo>
                  <a:pt x="3313451" y="510850"/>
                  <a:pt x="3342379" y="536260"/>
                  <a:pt x="3378112" y="553199"/>
                </a:cubicBezTo>
                <a:cubicBezTo>
                  <a:pt x="3386620" y="558282"/>
                  <a:pt x="3398531" y="561669"/>
                  <a:pt x="3398531" y="575221"/>
                </a:cubicBezTo>
                <a:lnTo>
                  <a:pt x="3397155" y="575162"/>
                </a:lnTo>
                <a:lnTo>
                  <a:pt x="3398366" y="575593"/>
                </a:lnTo>
                <a:cubicBezTo>
                  <a:pt x="3400064" y="578141"/>
                  <a:pt x="3403462" y="580265"/>
                  <a:pt x="3406222" y="582814"/>
                </a:cubicBezTo>
                <a:lnTo>
                  <a:pt x="3409957" y="591858"/>
                </a:lnTo>
                <a:lnTo>
                  <a:pt x="3410165" y="591910"/>
                </a:lnTo>
                <a:lnTo>
                  <a:pt x="3410070" y="592131"/>
                </a:lnTo>
                <a:lnTo>
                  <a:pt x="3410153" y="592332"/>
                </a:lnTo>
                <a:lnTo>
                  <a:pt x="3468030" y="620540"/>
                </a:lnTo>
                <a:cubicBezTo>
                  <a:pt x="3524482" y="652064"/>
                  <a:pt x="3576150" y="691692"/>
                  <a:pt x="3629705" y="728198"/>
                </a:cubicBezTo>
                <a:lnTo>
                  <a:pt x="3702385" y="773827"/>
                </a:lnTo>
                <a:lnTo>
                  <a:pt x="3702968" y="773827"/>
                </a:lnTo>
                <a:cubicBezTo>
                  <a:pt x="3765770" y="816229"/>
                  <a:pt x="3825176" y="862022"/>
                  <a:pt x="3884582" y="907825"/>
                </a:cubicBezTo>
                <a:lnTo>
                  <a:pt x="3884582" y="908084"/>
                </a:lnTo>
                <a:lnTo>
                  <a:pt x="3894983" y="910807"/>
                </a:lnTo>
                <a:lnTo>
                  <a:pt x="3901541" y="919785"/>
                </a:lnTo>
                <a:lnTo>
                  <a:pt x="3923619" y="927873"/>
                </a:lnTo>
                <a:cubicBezTo>
                  <a:pt x="3944273" y="938696"/>
                  <a:pt x="3960861" y="956205"/>
                  <a:pt x="3981276" y="968938"/>
                </a:cubicBezTo>
                <a:cubicBezTo>
                  <a:pt x="4051028" y="1009684"/>
                  <a:pt x="4107170" y="1069106"/>
                  <a:pt x="4173519" y="1114935"/>
                </a:cubicBezTo>
                <a:cubicBezTo>
                  <a:pt x="4200740" y="1133605"/>
                  <a:pt x="4226259" y="1157368"/>
                  <a:pt x="4250076" y="1181131"/>
                </a:cubicBezTo>
                <a:cubicBezTo>
                  <a:pt x="4263687" y="1194721"/>
                  <a:pt x="4289206" y="1187924"/>
                  <a:pt x="4294309" y="1211662"/>
                </a:cubicBezTo>
                <a:lnTo>
                  <a:pt x="4295601" y="1213053"/>
                </a:lnTo>
                <a:lnTo>
                  <a:pt x="4305430" y="1218934"/>
                </a:lnTo>
                <a:lnTo>
                  <a:pt x="4310620" y="1228033"/>
                </a:lnTo>
                <a:lnTo>
                  <a:pt x="4311322" y="1228674"/>
                </a:lnTo>
                <a:cubicBezTo>
                  <a:pt x="4313024" y="1232065"/>
                  <a:pt x="4316426" y="1233764"/>
                  <a:pt x="4318127" y="1235464"/>
                </a:cubicBezTo>
                <a:lnTo>
                  <a:pt x="4318965" y="1236052"/>
                </a:lnTo>
                <a:lnTo>
                  <a:pt x="4336973" y="1241870"/>
                </a:lnTo>
                <a:cubicBezTo>
                  <a:pt x="4339688" y="1243485"/>
                  <a:pt x="4342022" y="1245583"/>
                  <a:pt x="4343787" y="1248464"/>
                </a:cubicBezTo>
                <a:lnTo>
                  <a:pt x="4346997" y="1259166"/>
                </a:lnTo>
                <a:lnTo>
                  <a:pt x="4347049" y="1259217"/>
                </a:lnTo>
                <a:cubicBezTo>
                  <a:pt x="4353854" y="1271073"/>
                  <a:pt x="4364062" y="1279572"/>
                  <a:pt x="4375970" y="1288101"/>
                </a:cubicBezTo>
                <a:lnTo>
                  <a:pt x="4376665" y="1288499"/>
                </a:lnTo>
                <a:lnTo>
                  <a:pt x="4385905" y="1289867"/>
                </a:lnTo>
                <a:cubicBezTo>
                  <a:pt x="4388440" y="1291264"/>
                  <a:pt x="4390274" y="1293392"/>
                  <a:pt x="4391784" y="1295885"/>
                </a:cubicBezTo>
                <a:lnTo>
                  <a:pt x="4399415" y="1311392"/>
                </a:lnTo>
                <a:lnTo>
                  <a:pt x="4399788" y="1311803"/>
                </a:lnTo>
                <a:cubicBezTo>
                  <a:pt x="4403191" y="1315204"/>
                  <a:pt x="4406593" y="1318609"/>
                  <a:pt x="4411697" y="1322008"/>
                </a:cubicBezTo>
                <a:lnTo>
                  <a:pt x="4412369" y="1322736"/>
                </a:lnTo>
                <a:lnTo>
                  <a:pt x="4423945" y="1327973"/>
                </a:lnTo>
                <a:lnTo>
                  <a:pt x="4428266" y="1340169"/>
                </a:lnTo>
                <a:lnTo>
                  <a:pt x="4428709" y="1340655"/>
                </a:lnTo>
                <a:lnTo>
                  <a:pt x="4429216" y="1341666"/>
                </a:lnTo>
                <a:lnTo>
                  <a:pt x="4457576" y="1365047"/>
                </a:lnTo>
                <a:cubicBezTo>
                  <a:pt x="4462260" y="1369096"/>
                  <a:pt x="4466732" y="1373360"/>
                  <a:pt x="4470777" y="1378101"/>
                </a:cubicBezTo>
                <a:lnTo>
                  <a:pt x="4481217" y="1393726"/>
                </a:lnTo>
                <a:lnTo>
                  <a:pt x="4481308" y="1393767"/>
                </a:lnTo>
                <a:cubicBezTo>
                  <a:pt x="4483006" y="1395469"/>
                  <a:pt x="4484704" y="1397170"/>
                  <a:pt x="4486402" y="1398871"/>
                </a:cubicBezTo>
                <a:lnTo>
                  <a:pt x="4488667" y="1400954"/>
                </a:lnTo>
                <a:lnTo>
                  <a:pt x="4486793" y="1398518"/>
                </a:lnTo>
                <a:cubicBezTo>
                  <a:pt x="4517192" y="1418924"/>
                  <a:pt x="4546642" y="1441224"/>
                  <a:pt x="4570154" y="1468980"/>
                </a:cubicBezTo>
                <a:lnTo>
                  <a:pt x="4591167" y="1498229"/>
                </a:lnTo>
                <a:lnTo>
                  <a:pt x="4592041" y="1498883"/>
                </a:lnTo>
                <a:cubicBezTo>
                  <a:pt x="4595428" y="1500582"/>
                  <a:pt x="4597122" y="1502281"/>
                  <a:pt x="4598815" y="1503981"/>
                </a:cubicBezTo>
                <a:lnTo>
                  <a:pt x="4599230" y="1504397"/>
                </a:lnTo>
                <a:lnTo>
                  <a:pt x="4624391" y="1519511"/>
                </a:lnTo>
                <a:cubicBezTo>
                  <a:pt x="4631252" y="1526380"/>
                  <a:pt x="4636399" y="1534966"/>
                  <a:pt x="4639829" y="1545261"/>
                </a:cubicBezTo>
                <a:lnTo>
                  <a:pt x="4639741" y="1545187"/>
                </a:lnTo>
                <a:lnTo>
                  <a:pt x="4667409" y="1578658"/>
                </a:lnTo>
                <a:cubicBezTo>
                  <a:pt x="4677571" y="1588654"/>
                  <a:pt x="4688580" y="1597594"/>
                  <a:pt x="4700435" y="1606096"/>
                </a:cubicBezTo>
                <a:cubicBezTo>
                  <a:pt x="4708904" y="1612901"/>
                  <a:pt x="4727534" y="1623112"/>
                  <a:pt x="4710598" y="1640131"/>
                </a:cubicBezTo>
                <a:lnTo>
                  <a:pt x="4710144" y="1639698"/>
                </a:lnTo>
                <a:lnTo>
                  <a:pt x="4710531" y="1640283"/>
                </a:lnTo>
                <a:lnTo>
                  <a:pt x="4708949" y="1645246"/>
                </a:lnTo>
                <a:lnTo>
                  <a:pt x="4708996" y="1645292"/>
                </a:lnTo>
                <a:cubicBezTo>
                  <a:pt x="4717626" y="1667199"/>
                  <a:pt x="4740064" y="1687434"/>
                  <a:pt x="4727982" y="1714410"/>
                </a:cubicBezTo>
                <a:lnTo>
                  <a:pt x="4726783" y="1713627"/>
                </a:lnTo>
                <a:lnTo>
                  <a:pt x="4727603" y="1714620"/>
                </a:lnTo>
                <a:lnTo>
                  <a:pt x="4727534" y="1714408"/>
                </a:lnTo>
                <a:cubicBezTo>
                  <a:pt x="4760125" y="1721185"/>
                  <a:pt x="4768702" y="1736449"/>
                  <a:pt x="4761841" y="1778834"/>
                </a:cubicBezTo>
                <a:lnTo>
                  <a:pt x="4760968" y="1777731"/>
                </a:lnTo>
                <a:lnTo>
                  <a:pt x="4761806" y="1779416"/>
                </a:lnTo>
                <a:lnTo>
                  <a:pt x="4761812" y="1779424"/>
                </a:lnTo>
                <a:lnTo>
                  <a:pt x="4761543" y="1778831"/>
                </a:lnTo>
                <a:cubicBezTo>
                  <a:pt x="4770172" y="1785731"/>
                  <a:pt x="4783980" y="1789181"/>
                  <a:pt x="4785706" y="1802985"/>
                </a:cubicBezTo>
                <a:lnTo>
                  <a:pt x="4784875" y="1802608"/>
                </a:lnTo>
                <a:lnTo>
                  <a:pt x="4785425" y="1803050"/>
                </a:lnTo>
                <a:lnTo>
                  <a:pt x="4785420" y="1802986"/>
                </a:lnTo>
                <a:cubicBezTo>
                  <a:pt x="4794012" y="1811397"/>
                  <a:pt x="4804321" y="1818098"/>
                  <a:pt x="4812913" y="1826463"/>
                </a:cubicBezTo>
                <a:cubicBezTo>
                  <a:pt x="4821505" y="1834877"/>
                  <a:pt x="4818068" y="1839900"/>
                  <a:pt x="4809476" y="1843254"/>
                </a:cubicBezTo>
                <a:lnTo>
                  <a:pt x="4809294" y="1842830"/>
                </a:lnTo>
                <a:lnTo>
                  <a:pt x="4809344" y="1843914"/>
                </a:lnTo>
                <a:cubicBezTo>
                  <a:pt x="4805948" y="1847306"/>
                  <a:pt x="4800855" y="1852395"/>
                  <a:pt x="4797460" y="1855786"/>
                </a:cubicBezTo>
                <a:lnTo>
                  <a:pt x="4797256" y="1855557"/>
                </a:lnTo>
                <a:lnTo>
                  <a:pt x="4790568" y="1866959"/>
                </a:lnTo>
                <a:cubicBezTo>
                  <a:pt x="4788028" y="1869687"/>
                  <a:pt x="4784642" y="1869687"/>
                  <a:pt x="4778716" y="1862130"/>
                </a:cubicBezTo>
                <a:cubicBezTo>
                  <a:pt x="4775330" y="1857932"/>
                  <a:pt x="4770250" y="1854993"/>
                  <a:pt x="4765594" y="1851634"/>
                </a:cubicBezTo>
                <a:lnTo>
                  <a:pt x="4755145" y="1838769"/>
                </a:lnTo>
                <a:lnTo>
                  <a:pt x="4755138" y="1838779"/>
                </a:lnTo>
                <a:cubicBezTo>
                  <a:pt x="4746608" y="1833651"/>
                  <a:pt x="4738931" y="1828068"/>
                  <a:pt x="4732321" y="1821228"/>
                </a:cubicBezTo>
                <a:lnTo>
                  <a:pt x="4716485" y="1796858"/>
                </a:lnTo>
                <a:lnTo>
                  <a:pt x="4715856" y="1796402"/>
                </a:lnTo>
                <a:cubicBezTo>
                  <a:pt x="4700730" y="1787862"/>
                  <a:pt x="4690645" y="1775909"/>
                  <a:pt x="4680560" y="1762242"/>
                </a:cubicBezTo>
                <a:lnTo>
                  <a:pt x="4680916" y="1761091"/>
                </a:lnTo>
                <a:lnTo>
                  <a:pt x="4680083" y="1761841"/>
                </a:lnTo>
                <a:cubicBezTo>
                  <a:pt x="4629012" y="1717861"/>
                  <a:pt x="4584751" y="1665390"/>
                  <a:pt x="4540490" y="1616305"/>
                </a:cubicBezTo>
                <a:lnTo>
                  <a:pt x="4541783" y="1616516"/>
                </a:lnTo>
                <a:lnTo>
                  <a:pt x="4541069" y="1616182"/>
                </a:lnTo>
                <a:lnTo>
                  <a:pt x="4540921" y="1615897"/>
                </a:lnTo>
                <a:lnTo>
                  <a:pt x="4540888" y="1615957"/>
                </a:lnTo>
                <a:cubicBezTo>
                  <a:pt x="4530745" y="1608291"/>
                  <a:pt x="4521447" y="1599772"/>
                  <a:pt x="4512572" y="1590830"/>
                </a:cubicBezTo>
                <a:lnTo>
                  <a:pt x="4487967" y="1564419"/>
                </a:lnTo>
                <a:lnTo>
                  <a:pt x="4486612" y="1563518"/>
                </a:lnTo>
                <a:cubicBezTo>
                  <a:pt x="4454277" y="1538027"/>
                  <a:pt x="4430452" y="1502308"/>
                  <a:pt x="4394714" y="1480249"/>
                </a:cubicBezTo>
                <a:lnTo>
                  <a:pt x="4393871" y="1480023"/>
                </a:lnTo>
                <a:lnTo>
                  <a:pt x="4394331" y="1480440"/>
                </a:lnTo>
                <a:cubicBezTo>
                  <a:pt x="4390928" y="1485527"/>
                  <a:pt x="4385821" y="1492311"/>
                  <a:pt x="4382417" y="1495703"/>
                </a:cubicBezTo>
                <a:cubicBezTo>
                  <a:pt x="4375608" y="1507584"/>
                  <a:pt x="4360288" y="1519487"/>
                  <a:pt x="4382417" y="1536489"/>
                </a:cubicBezTo>
                <a:cubicBezTo>
                  <a:pt x="4406247" y="1553452"/>
                  <a:pt x="4404545" y="1575536"/>
                  <a:pt x="4382417" y="1601020"/>
                </a:cubicBezTo>
                <a:cubicBezTo>
                  <a:pt x="4375608" y="1607813"/>
                  <a:pt x="4356884" y="1616307"/>
                  <a:pt x="4380715" y="1624801"/>
                </a:cubicBezTo>
                <a:cubicBezTo>
                  <a:pt x="4387523" y="1628198"/>
                  <a:pt x="4384119" y="1633296"/>
                  <a:pt x="4380715" y="1636693"/>
                </a:cubicBezTo>
                <a:cubicBezTo>
                  <a:pt x="4370501" y="1646887"/>
                  <a:pt x="4360288" y="1657079"/>
                  <a:pt x="4351777" y="1665567"/>
                </a:cubicBezTo>
                <a:cubicBezTo>
                  <a:pt x="4344969" y="1672356"/>
                  <a:pt x="4339863" y="1674056"/>
                  <a:pt x="4338160" y="1663870"/>
                </a:cubicBezTo>
                <a:cubicBezTo>
                  <a:pt x="4336458" y="1653678"/>
                  <a:pt x="4326245" y="1653678"/>
                  <a:pt x="4321139" y="1655376"/>
                </a:cubicBezTo>
                <a:cubicBezTo>
                  <a:pt x="4314330" y="1657079"/>
                  <a:pt x="4316032" y="1663870"/>
                  <a:pt x="4316032" y="1672356"/>
                </a:cubicBezTo>
                <a:cubicBezTo>
                  <a:pt x="4314330" y="1691039"/>
                  <a:pt x="4321139" y="1713115"/>
                  <a:pt x="4300713" y="1730097"/>
                </a:cubicBezTo>
                <a:cubicBezTo>
                  <a:pt x="4292202" y="1736890"/>
                  <a:pt x="4297309" y="1747071"/>
                  <a:pt x="4300713" y="1753870"/>
                </a:cubicBezTo>
                <a:cubicBezTo>
                  <a:pt x="4312628" y="1777643"/>
                  <a:pt x="4326245" y="1801416"/>
                  <a:pt x="4339863" y="1823481"/>
                </a:cubicBezTo>
                <a:cubicBezTo>
                  <a:pt x="4348373" y="1835387"/>
                  <a:pt x="4351777" y="1843870"/>
                  <a:pt x="4341565" y="1859143"/>
                </a:cubicBezTo>
                <a:cubicBezTo>
                  <a:pt x="4333054" y="1874414"/>
                  <a:pt x="4336458" y="1898186"/>
                  <a:pt x="4350075" y="1908362"/>
                </a:cubicBezTo>
                <a:cubicBezTo>
                  <a:pt x="4361991" y="1915994"/>
                  <a:pt x="4371778" y="1925322"/>
                  <a:pt x="4380502" y="1935499"/>
                </a:cubicBezTo>
                <a:lnTo>
                  <a:pt x="4404332" y="1967480"/>
                </a:lnTo>
                <a:lnTo>
                  <a:pt x="4404598" y="1967519"/>
                </a:lnTo>
                <a:lnTo>
                  <a:pt x="4422996" y="1989651"/>
                </a:lnTo>
                <a:lnTo>
                  <a:pt x="4423212" y="1989757"/>
                </a:lnTo>
                <a:cubicBezTo>
                  <a:pt x="4440333" y="2003281"/>
                  <a:pt x="4457454" y="2016805"/>
                  <a:pt x="4474574" y="2030329"/>
                </a:cubicBezTo>
                <a:lnTo>
                  <a:pt x="4474580" y="2030374"/>
                </a:lnTo>
                <a:lnTo>
                  <a:pt x="4474756" y="2030374"/>
                </a:lnTo>
                <a:cubicBezTo>
                  <a:pt x="4495146" y="2049110"/>
                  <a:pt x="4515535" y="2066143"/>
                  <a:pt x="4534225" y="2083176"/>
                </a:cubicBezTo>
                <a:lnTo>
                  <a:pt x="4534148" y="2083242"/>
                </a:lnTo>
                <a:lnTo>
                  <a:pt x="4559283" y="2103218"/>
                </a:lnTo>
                <a:cubicBezTo>
                  <a:pt x="4533758" y="2103218"/>
                  <a:pt x="4504830" y="2108289"/>
                  <a:pt x="4486112" y="2082932"/>
                </a:cubicBezTo>
                <a:cubicBezTo>
                  <a:pt x="4477603" y="2074480"/>
                  <a:pt x="4460587" y="2077861"/>
                  <a:pt x="4450377" y="2069408"/>
                </a:cubicBezTo>
                <a:cubicBezTo>
                  <a:pt x="4446973" y="2066028"/>
                  <a:pt x="4441868" y="2071099"/>
                  <a:pt x="4440167" y="2076171"/>
                </a:cubicBezTo>
                <a:cubicBezTo>
                  <a:pt x="4435062" y="2082932"/>
                  <a:pt x="4441868" y="2084623"/>
                  <a:pt x="4445271" y="2089694"/>
                </a:cubicBezTo>
                <a:cubicBezTo>
                  <a:pt x="4465691" y="2111670"/>
                  <a:pt x="4494620" y="2121813"/>
                  <a:pt x="4509935" y="2147170"/>
                </a:cubicBezTo>
                <a:lnTo>
                  <a:pt x="4509055" y="2147735"/>
                </a:lnTo>
                <a:lnTo>
                  <a:pt x="4510061" y="2147754"/>
                </a:lnTo>
                <a:cubicBezTo>
                  <a:pt x="4510061" y="2151152"/>
                  <a:pt x="4510061" y="2156249"/>
                  <a:pt x="4510061" y="2159647"/>
                </a:cubicBezTo>
                <a:lnTo>
                  <a:pt x="4509978" y="2159695"/>
                </a:lnTo>
                <a:lnTo>
                  <a:pt x="4514905" y="2174458"/>
                </a:lnTo>
                <a:lnTo>
                  <a:pt x="4514796" y="2175521"/>
                </a:lnTo>
                <a:lnTo>
                  <a:pt x="4515073" y="2174316"/>
                </a:lnTo>
                <a:cubicBezTo>
                  <a:pt x="4520174" y="2193048"/>
                  <a:pt x="4532077" y="2206672"/>
                  <a:pt x="4545680" y="2216889"/>
                </a:cubicBezTo>
                <a:lnTo>
                  <a:pt x="4546134" y="2217785"/>
                </a:lnTo>
                <a:lnTo>
                  <a:pt x="4546267" y="2217274"/>
                </a:lnTo>
                <a:cubicBezTo>
                  <a:pt x="4583500" y="2242731"/>
                  <a:pt x="4612272" y="2274976"/>
                  <a:pt x="4639351" y="2308917"/>
                </a:cubicBezTo>
                <a:cubicBezTo>
                  <a:pt x="4649505" y="2322494"/>
                  <a:pt x="4669814" y="2324191"/>
                  <a:pt x="4676584" y="2341162"/>
                </a:cubicBezTo>
                <a:cubicBezTo>
                  <a:pt x="4683354" y="2354739"/>
                  <a:pt x="4700278" y="2368316"/>
                  <a:pt x="4678277" y="2383590"/>
                </a:cubicBezTo>
                <a:cubicBezTo>
                  <a:pt x="4674892" y="2385287"/>
                  <a:pt x="4676584" y="2393772"/>
                  <a:pt x="4676584" y="2402258"/>
                </a:cubicBezTo>
                <a:cubicBezTo>
                  <a:pt x="4681661" y="2400560"/>
                  <a:pt x="4685046" y="2398863"/>
                  <a:pt x="4688432" y="2397166"/>
                </a:cubicBezTo>
                <a:cubicBezTo>
                  <a:pt x="4695201" y="2393772"/>
                  <a:pt x="4700278" y="2392075"/>
                  <a:pt x="4703664" y="2402258"/>
                </a:cubicBezTo>
                <a:cubicBezTo>
                  <a:pt x="4708741" y="2410743"/>
                  <a:pt x="4700278" y="2410743"/>
                  <a:pt x="4696893" y="2414137"/>
                </a:cubicBezTo>
                <a:lnTo>
                  <a:pt x="4651358" y="2446269"/>
                </a:lnTo>
                <a:lnTo>
                  <a:pt x="4651438" y="2446420"/>
                </a:lnTo>
                <a:cubicBezTo>
                  <a:pt x="4648872" y="2450661"/>
                  <a:pt x="4645877" y="2454903"/>
                  <a:pt x="4642027" y="2458084"/>
                </a:cubicBezTo>
                <a:lnTo>
                  <a:pt x="4627574" y="2463354"/>
                </a:lnTo>
                <a:lnTo>
                  <a:pt x="4624879" y="2471601"/>
                </a:lnTo>
                <a:lnTo>
                  <a:pt x="4615740" y="2474983"/>
                </a:lnTo>
                <a:lnTo>
                  <a:pt x="4615752" y="2475379"/>
                </a:lnTo>
                <a:cubicBezTo>
                  <a:pt x="4612344" y="2482181"/>
                  <a:pt x="4607232" y="2488982"/>
                  <a:pt x="4598713" y="2492383"/>
                </a:cubicBezTo>
                <a:lnTo>
                  <a:pt x="4598362" y="2492632"/>
                </a:lnTo>
                <a:lnTo>
                  <a:pt x="4592462" y="2507470"/>
                </a:lnTo>
                <a:cubicBezTo>
                  <a:pt x="4585944" y="2522685"/>
                  <a:pt x="4577041" y="2535243"/>
                  <a:pt x="4552877" y="2531379"/>
                </a:cubicBezTo>
                <a:cubicBezTo>
                  <a:pt x="4542703" y="2529661"/>
                  <a:pt x="4534225" y="2539965"/>
                  <a:pt x="4534225" y="2551987"/>
                </a:cubicBezTo>
                <a:lnTo>
                  <a:pt x="4534225" y="2561831"/>
                </a:lnTo>
                <a:lnTo>
                  <a:pt x="4533330" y="2561016"/>
                </a:lnTo>
                <a:lnTo>
                  <a:pt x="4534385" y="2562213"/>
                </a:lnTo>
                <a:cubicBezTo>
                  <a:pt x="4539491" y="2569012"/>
                  <a:pt x="4542895" y="2574111"/>
                  <a:pt x="4546299" y="2579210"/>
                </a:cubicBezTo>
                <a:lnTo>
                  <a:pt x="4546425" y="2579631"/>
                </a:lnTo>
                <a:lnTo>
                  <a:pt x="4585109" y="2638499"/>
                </a:lnTo>
                <a:cubicBezTo>
                  <a:pt x="4600451" y="2658954"/>
                  <a:pt x="4600451" y="2672592"/>
                  <a:pt x="4574881" y="2681115"/>
                </a:cubicBezTo>
                <a:lnTo>
                  <a:pt x="4572977" y="2681425"/>
                </a:lnTo>
                <a:lnTo>
                  <a:pt x="4567812" y="2684598"/>
                </a:lnTo>
                <a:cubicBezTo>
                  <a:pt x="4565495" y="2685334"/>
                  <a:pt x="4563098" y="2685545"/>
                  <a:pt x="4560647" y="2685545"/>
                </a:cubicBezTo>
                <a:lnTo>
                  <a:pt x="4546244" y="2685545"/>
                </a:lnTo>
                <a:lnTo>
                  <a:pt x="4546217" y="2685657"/>
                </a:lnTo>
                <a:cubicBezTo>
                  <a:pt x="4537715" y="2690748"/>
                  <a:pt x="4537715" y="2682263"/>
                  <a:pt x="4532614" y="2677172"/>
                </a:cubicBezTo>
                <a:cubicBezTo>
                  <a:pt x="4519011" y="2663596"/>
                  <a:pt x="4520711" y="2626262"/>
                  <a:pt x="4483302" y="2639839"/>
                </a:cubicBezTo>
                <a:cubicBezTo>
                  <a:pt x="4483302" y="2641536"/>
                  <a:pt x="4479901" y="2638142"/>
                  <a:pt x="4479901" y="2638142"/>
                </a:cubicBezTo>
                <a:cubicBezTo>
                  <a:pt x="4433990" y="2577050"/>
                  <a:pt x="4365974" y="2570262"/>
                  <a:pt x="4297957" y="2566868"/>
                </a:cubicBezTo>
                <a:cubicBezTo>
                  <a:pt x="4292857" y="2566868"/>
                  <a:pt x="4289455" y="2565171"/>
                  <a:pt x="4286055" y="2563474"/>
                </a:cubicBezTo>
                <a:cubicBezTo>
                  <a:pt x="4282654" y="2563474"/>
                  <a:pt x="4279253" y="2561777"/>
                  <a:pt x="4272452" y="2568565"/>
                </a:cubicBezTo>
                <a:cubicBezTo>
                  <a:pt x="4313262" y="2580444"/>
                  <a:pt x="4304760" y="2619475"/>
                  <a:pt x="4318363" y="2646627"/>
                </a:cubicBezTo>
                <a:cubicBezTo>
                  <a:pt x="4330265" y="2668687"/>
                  <a:pt x="4345569" y="2683960"/>
                  <a:pt x="4360873" y="2702627"/>
                </a:cubicBezTo>
                <a:cubicBezTo>
                  <a:pt x="4374476" y="2717900"/>
                  <a:pt x="4389780" y="2736567"/>
                  <a:pt x="4362573" y="2755234"/>
                </a:cubicBezTo>
                <a:lnTo>
                  <a:pt x="4362367" y="2755191"/>
                </a:lnTo>
                <a:lnTo>
                  <a:pt x="4375819" y="2790939"/>
                </a:lnTo>
                <a:lnTo>
                  <a:pt x="4375182" y="2790400"/>
                </a:lnTo>
                <a:lnTo>
                  <a:pt x="4375659" y="2791106"/>
                </a:lnTo>
                <a:cubicBezTo>
                  <a:pt x="4389211" y="2803049"/>
                  <a:pt x="4395987" y="2816696"/>
                  <a:pt x="4404457" y="2832051"/>
                </a:cubicBezTo>
                <a:lnTo>
                  <a:pt x="4404310" y="2832437"/>
                </a:lnTo>
                <a:lnTo>
                  <a:pt x="4404834" y="2832107"/>
                </a:lnTo>
                <a:cubicBezTo>
                  <a:pt x="4411805" y="2838925"/>
                  <a:pt x="4418776" y="2845744"/>
                  <a:pt x="4417034" y="2855972"/>
                </a:cubicBezTo>
                <a:lnTo>
                  <a:pt x="4417005" y="2855991"/>
                </a:lnTo>
                <a:lnTo>
                  <a:pt x="4417009" y="2855993"/>
                </a:lnTo>
                <a:cubicBezTo>
                  <a:pt x="4425494" y="2872965"/>
                  <a:pt x="4433979" y="2891636"/>
                  <a:pt x="4454342" y="2901820"/>
                </a:cubicBezTo>
                <a:cubicBezTo>
                  <a:pt x="4474705" y="2910306"/>
                  <a:pt x="4466220" y="2937464"/>
                  <a:pt x="4483190" y="2954437"/>
                </a:cubicBezTo>
                <a:cubicBezTo>
                  <a:pt x="4520522" y="2988383"/>
                  <a:pt x="4559551" y="3025725"/>
                  <a:pt x="4576520" y="3073250"/>
                </a:cubicBezTo>
                <a:cubicBezTo>
                  <a:pt x="4586702" y="3098710"/>
                  <a:pt x="4600277" y="3115683"/>
                  <a:pt x="4617246" y="3134353"/>
                </a:cubicBezTo>
                <a:cubicBezTo>
                  <a:pt x="4627428" y="3147932"/>
                  <a:pt x="4622337" y="3161510"/>
                  <a:pt x="4608762" y="3169997"/>
                </a:cubicBezTo>
                <a:cubicBezTo>
                  <a:pt x="4595186" y="3178484"/>
                  <a:pt x="4593489" y="3192062"/>
                  <a:pt x="4603671" y="3197154"/>
                </a:cubicBezTo>
                <a:cubicBezTo>
                  <a:pt x="4620640" y="3207338"/>
                  <a:pt x="4620640" y="3222614"/>
                  <a:pt x="4625731" y="3236192"/>
                </a:cubicBezTo>
                <a:cubicBezTo>
                  <a:pt x="4634216" y="3256561"/>
                  <a:pt x="4629125" y="3278626"/>
                  <a:pt x="4639306" y="3298994"/>
                </a:cubicBezTo>
                <a:cubicBezTo>
                  <a:pt x="4646094" y="3310875"/>
                  <a:pt x="4635913" y="3327848"/>
                  <a:pt x="4620640" y="3334637"/>
                </a:cubicBezTo>
                <a:cubicBezTo>
                  <a:pt x="4607065" y="3341426"/>
                  <a:pt x="4593489" y="3343124"/>
                  <a:pt x="4578217" y="3332940"/>
                </a:cubicBezTo>
                <a:cubicBezTo>
                  <a:pt x="4551066" y="3314269"/>
                  <a:pt x="4523915" y="3297296"/>
                  <a:pt x="4495068" y="3282020"/>
                </a:cubicBezTo>
                <a:cubicBezTo>
                  <a:pt x="4489977" y="3280323"/>
                  <a:pt x="4484887" y="3268442"/>
                  <a:pt x="4476402" y="3276928"/>
                </a:cubicBezTo>
                <a:cubicBezTo>
                  <a:pt x="4473008" y="3280323"/>
                  <a:pt x="4473008" y="3284142"/>
                  <a:pt x="4473857" y="3287961"/>
                </a:cubicBezTo>
                <a:lnTo>
                  <a:pt x="4476338" y="3298718"/>
                </a:lnTo>
                <a:lnTo>
                  <a:pt x="4505147" y="3319668"/>
                </a:lnTo>
                <a:cubicBezTo>
                  <a:pt x="4509602" y="3323500"/>
                  <a:pt x="4513527" y="3327758"/>
                  <a:pt x="4516445" y="3332868"/>
                </a:cubicBezTo>
                <a:lnTo>
                  <a:pt x="4521425" y="3350235"/>
                </a:lnTo>
                <a:lnTo>
                  <a:pt x="4522255" y="3351268"/>
                </a:lnTo>
                <a:cubicBezTo>
                  <a:pt x="4523961" y="3352969"/>
                  <a:pt x="4525667" y="3356369"/>
                  <a:pt x="4529079" y="3358070"/>
                </a:cubicBezTo>
                <a:lnTo>
                  <a:pt x="4529229" y="3358367"/>
                </a:lnTo>
                <a:lnTo>
                  <a:pt x="4529245" y="3358338"/>
                </a:lnTo>
                <a:cubicBezTo>
                  <a:pt x="4564711" y="3375243"/>
                  <a:pt x="4579911" y="3410743"/>
                  <a:pt x="4601866" y="3441171"/>
                </a:cubicBezTo>
                <a:cubicBezTo>
                  <a:pt x="4606933" y="3448778"/>
                  <a:pt x="4617699" y="3456386"/>
                  <a:pt x="4618491" y="3467559"/>
                </a:cubicBezTo>
                <a:lnTo>
                  <a:pt x="4615410" y="3479920"/>
                </a:lnTo>
                <a:lnTo>
                  <a:pt x="4615666" y="3480393"/>
                </a:lnTo>
                <a:lnTo>
                  <a:pt x="4605713" y="3487107"/>
                </a:lnTo>
                <a:lnTo>
                  <a:pt x="4596387" y="3495253"/>
                </a:lnTo>
                <a:cubicBezTo>
                  <a:pt x="4593385" y="3495465"/>
                  <a:pt x="4590383" y="3492929"/>
                  <a:pt x="4586953" y="3487012"/>
                </a:cubicBezTo>
                <a:lnTo>
                  <a:pt x="4586953" y="3486971"/>
                </a:lnTo>
                <a:lnTo>
                  <a:pt x="4586759" y="3487211"/>
                </a:lnTo>
                <a:cubicBezTo>
                  <a:pt x="4583358" y="3482116"/>
                  <a:pt x="4578257" y="3478719"/>
                  <a:pt x="4574856" y="3473623"/>
                </a:cubicBezTo>
                <a:lnTo>
                  <a:pt x="4574776" y="3473341"/>
                </a:lnTo>
                <a:lnTo>
                  <a:pt x="4574754" y="3473787"/>
                </a:lnTo>
                <a:lnTo>
                  <a:pt x="4544204" y="3434506"/>
                </a:lnTo>
                <a:lnTo>
                  <a:pt x="4543877" y="3434506"/>
                </a:lnTo>
                <a:cubicBezTo>
                  <a:pt x="4540472" y="3431122"/>
                  <a:pt x="4537068" y="3426045"/>
                  <a:pt x="4533664" y="3422661"/>
                </a:cubicBezTo>
                <a:lnTo>
                  <a:pt x="4533272" y="3422088"/>
                </a:lnTo>
                <a:lnTo>
                  <a:pt x="4523811" y="3415270"/>
                </a:lnTo>
                <a:lnTo>
                  <a:pt x="4517902" y="3405080"/>
                </a:lnTo>
                <a:lnTo>
                  <a:pt x="4516642" y="3404046"/>
                </a:lnTo>
                <a:cubicBezTo>
                  <a:pt x="4501323" y="3392200"/>
                  <a:pt x="4486003" y="3380354"/>
                  <a:pt x="4474088" y="3365124"/>
                </a:cubicBezTo>
                <a:lnTo>
                  <a:pt x="4474189" y="3364549"/>
                </a:lnTo>
                <a:lnTo>
                  <a:pt x="4474136" y="3364603"/>
                </a:lnTo>
                <a:cubicBezTo>
                  <a:pt x="4463971" y="3354508"/>
                  <a:pt x="4452114" y="3344413"/>
                  <a:pt x="4440255" y="3334318"/>
                </a:cubicBezTo>
                <a:lnTo>
                  <a:pt x="4440570" y="3334006"/>
                </a:lnTo>
                <a:lnTo>
                  <a:pt x="4342330" y="3246377"/>
                </a:lnTo>
                <a:lnTo>
                  <a:pt x="4342023" y="3246470"/>
                </a:lnTo>
                <a:cubicBezTo>
                  <a:pt x="4336909" y="3243018"/>
                  <a:pt x="4333500" y="3239566"/>
                  <a:pt x="4328386" y="3236114"/>
                </a:cubicBezTo>
                <a:lnTo>
                  <a:pt x="4329571" y="3235350"/>
                </a:lnTo>
                <a:lnTo>
                  <a:pt x="4328425" y="3235730"/>
                </a:lnTo>
                <a:lnTo>
                  <a:pt x="4270852" y="3188579"/>
                </a:lnTo>
                <a:lnTo>
                  <a:pt x="4270035" y="3188496"/>
                </a:lnTo>
                <a:cubicBezTo>
                  <a:pt x="4246229" y="3171592"/>
                  <a:pt x="4222424" y="3154687"/>
                  <a:pt x="4198618" y="3136092"/>
                </a:cubicBezTo>
                <a:lnTo>
                  <a:pt x="4199185" y="3135709"/>
                </a:lnTo>
                <a:lnTo>
                  <a:pt x="4198717" y="3135678"/>
                </a:lnTo>
                <a:cubicBezTo>
                  <a:pt x="4164908" y="3115295"/>
                  <a:pt x="4131098" y="3093214"/>
                  <a:pt x="4095599" y="3071132"/>
                </a:cubicBezTo>
                <a:lnTo>
                  <a:pt x="4094894" y="3069006"/>
                </a:lnTo>
                <a:lnTo>
                  <a:pt x="4094894" y="3071256"/>
                </a:lnTo>
                <a:cubicBezTo>
                  <a:pt x="4093194" y="3074654"/>
                  <a:pt x="4089795" y="3078052"/>
                  <a:pt x="4086395" y="3081449"/>
                </a:cubicBezTo>
                <a:cubicBezTo>
                  <a:pt x="4079596" y="3089944"/>
                  <a:pt x="4060900" y="3078052"/>
                  <a:pt x="4060900" y="3095040"/>
                </a:cubicBezTo>
                <a:cubicBezTo>
                  <a:pt x="4060900" y="3113729"/>
                  <a:pt x="4064299" y="3130717"/>
                  <a:pt x="4071098" y="3147706"/>
                </a:cubicBezTo>
                <a:cubicBezTo>
                  <a:pt x="4076197" y="3157899"/>
                  <a:pt x="4088095" y="3166394"/>
                  <a:pt x="4081296" y="3176587"/>
                </a:cubicBezTo>
                <a:cubicBezTo>
                  <a:pt x="4072798" y="3186781"/>
                  <a:pt x="4055800" y="3191877"/>
                  <a:pt x="4043902" y="3186781"/>
                </a:cubicBezTo>
                <a:cubicBezTo>
                  <a:pt x="3989511" y="3164695"/>
                  <a:pt x="3930021" y="3159599"/>
                  <a:pt x="3877330" y="3129019"/>
                </a:cubicBezTo>
                <a:lnTo>
                  <a:pt x="3877668" y="3128854"/>
                </a:lnTo>
                <a:lnTo>
                  <a:pt x="3862047" y="3123205"/>
                </a:lnTo>
                <a:cubicBezTo>
                  <a:pt x="3845381" y="3118763"/>
                  <a:pt x="3827519" y="3117176"/>
                  <a:pt x="3813484" y="3107024"/>
                </a:cubicBezTo>
                <a:cubicBezTo>
                  <a:pt x="3799875" y="3096873"/>
                  <a:pt x="3787967" y="3118869"/>
                  <a:pt x="3770954" y="3108717"/>
                </a:cubicBezTo>
                <a:cubicBezTo>
                  <a:pt x="3759046" y="3101949"/>
                  <a:pt x="3747138" y="3117177"/>
                  <a:pt x="3747138" y="3135789"/>
                </a:cubicBezTo>
                <a:cubicBezTo>
                  <a:pt x="3747138" y="3144249"/>
                  <a:pt x="3736931" y="3144249"/>
                  <a:pt x="3728425" y="3142557"/>
                </a:cubicBezTo>
                <a:cubicBezTo>
                  <a:pt x="3699505" y="3140865"/>
                  <a:pt x="3673987" y="3129021"/>
                  <a:pt x="3650170" y="3113793"/>
                </a:cubicBezTo>
                <a:cubicBezTo>
                  <a:pt x="3638262" y="3107024"/>
                  <a:pt x="3626354" y="3100257"/>
                  <a:pt x="3617848" y="3107024"/>
                </a:cubicBezTo>
                <a:cubicBezTo>
                  <a:pt x="3605940" y="3115485"/>
                  <a:pt x="3619549" y="3130713"/>
                  <a:pt x="3616147" y="3144249"/>
                </a:cubicBezTo>
                <a:cubicBezTo>
                  <a:pt x="3614446" y="3156093"/>
                  <a:pt x="3624653" y="3156093"/>
                  <a:pt x="3634860" y="3154401"/>
                </a:cubicBezTo>
                <a:cubicBezTo>
                  <a:pt x="3638262" y="3152709"/>
                  <a:pt x="3643366" y="3156093"/>
                  <a:pt x="3643366" y="3159477"/>
                </a:cubicBezTo>
                <a:cubicBezTo>
                  <a:pt x="3633159" y="3188242"/>
                  <a:pt x="3648470" y="3220390"/>
                  <a:pt x="3626354" y="3245770"/>
                </a:cubicBezTo>
                <a:lnTo>
                  <a:pt x="3625429" y="3245658"/>
                </a:lnTo>
                <a:lnTo>
                  <a:pt x="3625849" y="3246078"/>
                </a:lnTo>
                <a:lnTo>
                  <a:pt x="3615763" y="3271291"/>
                </a:lnTo>
                <a:lnTo>
                  <a:pt x="3616004" y="3271621"/>
                </a:lnTo>
                <a:cubicBezTo>
                  <a:pt x="3607490" y="3278429"/>
                  <a:pt x="3597272" y="3281833"/>
                  <a:pt x="3585352" y="3281833"/>
                </a:cubicBezTo>
                <a:lnTo>
                  <a:pt x="3585258" y="3281803"/>
                </a:lnTo>
                <a:lnTo>
                  <a:pt x="3585576" y="3282138"/>
                </a:lnTo>
                <a:cubicBezTo>
                  <a:pt x="3566884" y="3295731"/>
                  <a:pt x="3546492" y="3309324"/>
                  <a:pt x="3527800" y="3322917"/>
                </a:cubicBezTo>
                <a:lnTo>
                  <a:pt x="3527424" y="3323010"/>
                </a:lnTo>
                <a:lnTo>
                  <a:pt x="3531172" y="3330305"/>
                </a:lnTo>
                <a:cubicBezTo>
                  <a:pt x="3532444" y="3332639"/>
                  <a:pt x="3533292" y="3334761"/>
                  <a:pt x="3532444" y="3336458"/>
                </a:cubicBezTo>
                <a:cubicBezTo>
                  <a:pt x="3512095" y="3368707"/>
                  <a:pt x="3539226" y="3377194"/>
                  <a:pt x="3557879" y="3392470"/>
                </a:cubicBezTo>
                <a:cubicBezTo>
                  <a:pt x="3559575" y="3394167"/>
                  <a:pt x="3561271" y="3395864"/>
                  <a:pt x="3562966" y="3397562"/>
                </a:cubicBezTo>
                <a:cubicBezTo>
                  <a:pt x="3568054" y="3402654"/>
                  <a:pt x="3574836" y="3407746"/>
                  <a:pt x="3571445" y="3414535"/>
                </a:cubicBezTo>
                <a:cubicBezTo>
                  <a:pt x="3564662" y="3423022"/>
                  <a:pt x="3559575" y="3417929"/>
                  <a:pt x="3552792" y="3414535"/>
                </a:cubicBezTo>
                <a:cubicBezTo>
                  <a:pt x="3549401" y="3412838"/>
                  <a:pt x="3546009" y="3407746"/>
                  <a:pt x="3539226" y="3411140"/>
                </a:cubicBezTo>
                <a:cubicBezTo>
                  <a:pt x="3544314" y="3426416"/>
                  <a:pt x="3539226" y="3439995"/>
                  <a:pt x="3529052" y="3453574"/>
                </a:cubicBezTo>
                <a:cubicBezTo>
                  <a:pt x="3520574" y="3463757"/>
                  <a:pt x="3517183" y="3473941"/>
                  <a:pt x="3535835" y="3485822"/>
                </a:cubicBezTo>
                <a:cubicBezTo>
                  <a:pt x="3551097" y="3496006"/>
                  <a:pt x="3557879" y="3521467"/>
                  <a:pt x="3573140" y="3535045"/>
                </a:cubicBezTo>
                <a:cubicBezTo>
                  <a:pt x="3585011" y="3546926"/>
                  <a:pt x="3596880" y="3557110"/>
                  <a:pt x="3601968" y="3572386"/>
                </a:cubicBezTo>
                <a:cubicBezTo>
                  <a:pt x="3607054" y="3582570"/>
                  <a:pt x="3605359" y="3592754"/>
                  <a:pt x="3600272" y="3599543"/>
                </a:cubicBezTo>
                <a:cubicBezTo>
                  <a:pt x="3593489" y="3608030"/>
                  <a:pt x="3585011" y="3601240"/>
                  <a:pt x="3578228" y="3596149"/>
                </a:cubicBezTo>
                <a:cubicBezTo>
                  <a:pt x="3559575" y="3584267"/>
                  <a:pt x="3540922" y="3572386"/>
                  <a:pt x="3517183" y="3582570"/>
                </a:cubicBezTo>
                <a:cubicBezTo>
                  <a:pt x="3500226" y="3555413"/>
                  <a:pt x="3461224" y="3555413"/>
                  <a:pt x="3445963" y="3528256"/>
                </a:cubicBezTo>
                <a:lnTo>
                  <a:pt x="3446632" y="3527418"/>
                </a:lnTo>
                <a:lnTo>
                  <a:pt x="3445595" y="3527986"/>
                </a:lnTo>
                <a:cubicBezTo>
                  <a:pt x="3440462" y="3527986"/>
                  <a:pt x="3436613" y="3525864"/>
                  <a:pt x="3432977" y="3523320"/>
                </a:cubicBezTo>
                <a:lnTo>
                  <a:pt x="3421917" y="3516283"/>
                </a:lnTo>
                <a:lnTo>
                  <a:pt x="3421881" y="3516321"/>
                </a:lnTo>
                <a:cubicBezTo>
                  <a:pt x="3397961" y="3524799"/>
                  <a:pt x="3392836" y="3506147"/>
                  <a:pt x="3386002" y="3492581"/>
                </a:cubicBezTo>
                <a:lnTo>
                  <a:pt x="3386112" y="3492418"/>
                </a:lnTo>
                <a:lnTo>
                  <a:pt x="3357044" y="3464871"/>
                </a:lnTo>
                <a:cubicBezTo>
                  <a:pt x="3352028" y="3460394"/>
                  <a:pt x="3346745" y="3456238"/>
                  <a:pt x="3340903" y="3452774"/>
                </a:cubicBezTo>
                <a:lnTo>
                  <a:pt x="3321943" y="3445055"/>
                </a:lnTo>
                <a:lnTo>
                  <a:pt x="3321912" y="3445110"/>
                </a:lnTo>
                <a:cubicBezTo>
                  <a:pt x="3316802" y="3451958"/>
                  <a:pt x="3311691" y="3457094"/>
                  <a:pt x="3304879" y="3463943"/>
                </a:cubicBezTo>
                <a:lnTo>
                  <a:pt x="3304371" y="3463753"/>
                </a:lnTo>
                <a:lnTo>
                  <a:pt x="3294625" y="3475432"/>
                </a:lnTo>
                <a:lnTo>
                  <a:pt x="3294716" y="3475705"/>
                </a:lnTo>
                <a:lnTo>
                  <a:pt x="3283079" y="3492172"/>
                </a:lnTo>
                <a:lnTo>
                  <a:pt x="3283082" y="3492175"/>
                </a:lnTo>
                <a:lnTo>
                  <a:pt x="3283048" y="3492216"/>
                </a:lnTo>
                <a:lnTo>
                  <a:pt x="3282669" y="3492752"/>
                </a:lnTo>
                <a:lnTo>
                  <a:pt x="3282594" y="3492762"/>
                </a:lnTo>
                <a:lnTo>
                  <a:pt x="3274540" y="3502426"/>
                </a:lnTo>
                <a:lnTo>
                  <a:pt x="3274166" y="3502052"/>
                </a:lnTo>
                <a:lnTo>
                  <a:pt x="3274221" y="3502751"/>
                </a:lnTo>
                <a:cubicBezTo>
                  <a:pt x="3265710" y="3507877"/>
                  <a:pt x="3264008" y="3528379"/>
                  <a:pt x="3246986" y="3516419"/>
                </a:cubicBezTo>
                <a:lnTo>
                  <a:pt x="3246936" y="3516391"/>
                </a:lnTo>
                <a:lnTo>
                  <a:pt x="3241758" y="3521474"/>
                </a:lnTo>
                <a:cubicBezTo>
                  <a:pt x="3239207" y="3527166"/>
                  <a:pt x="3244309" y="3533580"/>
                  <a:pt x="3245584" y="3539994"/>
                </a:cubicBezTo>
                <a:lnTo>
                  <a:pt x="3245494" y="3540029"/>
                </a:lnTo>
                <a:lnTo>
                  <a:pt x="3245494" y="3556754"/>
                </a:lnTo>
                <a:lnTo>
                  <a:pt x="3245227" y="3556981"/>
                </a:lnTo>
                <a:lnTo>
                  <a:pt x="3248577" y="3573766"/>
                </a:lnTo>
                <a:cubicBezTo>
                  <a:pt x="3255339" y="3590707"/>
                  <a:pt x="3250267" y="3599177"/>
                  <a:pt x="3231672" y="3597482"/>
                </a:cubicBezTo>
                <a:cubicBezTo>
                  <a:pt x="3214768" y="3595788"/>
                  <a:pt x="3197863" y="3600871"/>
                  <a:pt x="3182649" y="3595788"/>
                </a:cubicBezTo>
                <a:lnTo>
                  <a:pt x="3181756" y="3595501"/>
                </a:lnTo>
                <a:lnTo>
                  <a:pt x="3124634" y="3595501"/>
                </a:lnTo>
                <a:lnTo>
                  <a:pt x="3124452" y="3595134"/>
                </a:lnTo>
                <a:lnTo>
                  <a:pt x="3124761" y="3596365"/>
                </a:lnTo>
                <a:cubicBezTo>
                  <a:pt x="3094071" y="3606549"/>
                  <a:pt x="3107711" y="3637101"/>
                  <a:pt x="3095776" y="3655771"/>
                </a:cubicBezTo>
                <a:cubicBezTo>
                  <a:pt x="3082136" y="3684626"/>
                  <a:pt x="3073611" y="3716874"/>
                  <a:pt x="3065086" y="3747426"/>
                </a:cubicBezTo>
                <a:cubicBezTo>
                  <a:pt x="3063381" y="3757610"/>
                  <a:pt x="3059971" y="3757610"/>
                  <a:pt x="3051446" y="3755913"/>
                </a:cubicBezTo>
                <a:cubicBezTo>
                  <a:pt x="3036102" y="3754216"/>
                  <a:pt x="3025872" y="3747426"/>
                  <a:pt x="3022462" y="3730453"/>
                </a:cubicBezTo>
                <a:cubicBezTo>
                  <a:pt x="3015642" y="3710085"/>
                  <a:pt x="2991772" y="3716874"/>
                  <a:pt x="2978132" y="3710085"/>
                </a:cubicBezTo>
                <a:cubicBezTo>
                  <a:pt x="2966197" y="3704993"/>
                  <a:pt x="2966197" y="3720269"/>
                  <a:pt x="2964492" y="3727059"/>
                </a:cubicBezTo>
                <a:cubicBezTo>
                  <a:pt x="2961083" y="3737243"/>
                  <a:pt x="2966197" y="3740637"/>
                  <a:pt x="2973017" y="3745729"/>
                </a:cubicBezTo>
                <a:cubicBezTo>
                  <a:pt x="2994756" y="3755913"/>
                  <a:pt x="3008822" y="3771825"/>
                  <a:pt x="3014496" y="3792034"/>
                </a:cubicBezTo>
                <a:lnTo>
                  <a:pt x="3017294" y="3813224"/>
                </a:lnTo>
                <a:lnTo>
                  <a:pt x="3034777" y="3826500"/>
                </a:lnTo>
                <a:cubicBezTo>
                  <a:pt x="3037215" y="3828939"/>
                  <a:pt x="3038964" y="3831750"/>
                  <a:pt x="3039362" y="3835329"/>
                </a:cubicBezTo>
                <a:lnTo>
                  <a:pt x="3035872" y="3848637"/>
                </a:lnTo>
                <a:lnTo>
                  <a:pt x="3036076" y="3848743"/>
                </a:lnTo>
                <a:cubicBezTo>
                  <a:pt x="3034375" y="3850447"/>
                  <a:pt x="3032675" y="3852150"/>
                  <a:pt x="3030974" y="3855557"/>
                </a:cubicBezTo>
                <a:lnTo>
                  <a:pt x="3030692" y="3855821"/>
                </a:lnTo>
                <a:lnTo>
                  <a:pt x="3030705" y="3855820"/>
                </a:lnTo>
                <a:cubicBezTo>
                  <a:pt x="3023099" y="3874698"/>
                  <a:pt x="3015491" y="3867146"/>
                  <a:pt x="3007884" y="3860775"/>
                </a:cubicBezTo>
                <a:lnTo>
                  <a:pt x="3000522" y="3855980"/>
                </a:lnTo>
                <a:lnTo>
                  <a:pt x="2990485" y="3854261"/>
                </a:lnTo>
                <a:lnTo>
                  <a:pt x="2990380" y="3854167"/>
                </a:lnTo>
                <a:lnTo>
                  <a:pt x="2964263" y="3862091"/>
                </a:lnTo>
                <a:cubicBezTo>
                  <a:pt x="2937826" y="3865197"/>
                  <a:pt x="2911630" y="3853726"/>
                  <a:pt x="2895017" y="3826958"/>
                </a:cubicBezTo>
                <a:cubicBezTo>
                  <a:pt x="2881386" y="3806565"/>
                  <a:pt x="2860940" y="3806565"/>
                  <a:pt x="2849013" y="3813362"/>
                </a:cubicBezTo>
                <a:cubicBezTo>
                  <a:pt x="2814936" y="3826958"/>
                  <a:pt x="2789378" y="3816762"/>
                  <a:pt x="2763820" y="3798067"/>
                </a:cubicBezTo>
                <a:cubicBezTo>
                  <a:pt x="2751893" y="3791269"/>
                  <a:pt x="2738263" y="3786170"/>
                  <a:pt x="2724632" y="3779372"/>
                </a:cubicBezTo>
                <a:lnTo>
                  <a:pt x="2725001" y="3778948"/>
                </a:lnTo>
                <a:lnTo>
                  <a:pt x="2684386" y="3755257"/>
                </a:lnTo>
                <a:lnTo>
                  <a:pt x="2684158" y="3755016"/>
                </a:lnTo>
                <a:lnTo>
                  <a:pt x="2684419" y="3755697"/>
                </a:lnTo>
                <a:cubicBezTo>
                  <a:pt x="2680094" y="3753124"/>
                  <a:pt x="2675335" y="3751409"/>
                  <a:pt x="2671009" y="3749050"/>
                </a:cubicBezTo>
                <a:lnTo>
                  <a:pt x="2660363" y="3738707"/>
                </a:lnTo>
                <a:lnTo>
                  <a:pt x="2643278" y="3732000"/>
                </a:lnTo>
                <a:cubicBezTo>
                  <a:pt x="2627493" y="3722825"/>
                  <a:pt x="2615056" y="3708145"/>
                  <a:pt x="2595922" y="3703039"/>
                </a:cubicBezTo>
                <a:lnTo>
                  <a:pt x="2595647" y="3702878"/>
                </a:lnTo>
                <a:lnTo>
                  <a:pt x="2581337" y="3700633"/>
                </a:lnTo>
                <a:cubicBezTo>
                  <a:pt x="2567657" y="3696401"/>
                  <a:pt x="2555887" y="3687140"/>
                  <a:pt x="2543162" y="3680752"/>
                </a:cubicBezTo>
                <a:cubicBezTo>
                  <a:pt x="2538072" y="3678197"/>
                  <a:pt x="2533830" y="3675217"/>
                  <a:pt x="2529376" y="3672662"/>
                </a:cubicBezTo>
                <a:lnTo>
                  <a:pt x="2514572" y="3667219"/>
                </a:lnTo>
                <a:lnTo>
                  <a:pt x="2514283" y="3667297"/>
                </a:lnTo>
                <a:cubicBezTo>
                  <a:pt x="2495575" y="3667297"/>
                  <a:pt x="2473465" y="3657085"/>
                  <a:pt x="2456456" y="3674105"/>
                </a:cubicBezTo>
                <a:lnTo>
                  <a:pt x="2456115" y="3673714"/>
                </a:lnTo>
                <a:lnTo>
                  <a:pt x="2456147" y="3674369"/>
                </a:lnTo>
                <a:cubicBezTo>
                  <a:pt x="2451049" y="3681166"/>
                  <a:pt x="2444253" y="3681166"/>
                  <a:pt x="2439155" y="3674369"/>
                </a:cubicBezTo>
                <a:cubicBezTo>
                  <a:pt x="2410270" y="3642081"/>
                  <a:pt x="2371189" y="3621689"/>
                  <a:pt x="2335507" y="3601297"/>
                </a:cubicBezTo>
                <a:cubicBezTo>
                  <a:pt x="2323612" y="3592800"/>
                  <a:pt x="2304922" y="3579205"/>
                  <a:pt x="2279434" y="3586003"/>
                </a:cubicBezTo>
                <a:cubicBezTo>
                  <a:pt x="2262442" y="3589401"/>
                  <a:pt x="2236956" y="3572408"/>
                  <a:pt x="2221663" y="3558813"/>
                </a:cubicBezTo>
                <a:cubicBezTo>
                  <a:pt x="2199574" y="3540120"/>
                  <a:pt x="2174087" y="3536722"/>
                  <a:pt x="2141803" y="3526526"/>
                </a:cubicBezTo>
                <a:cubicBezTo>
                  <a:pt x="2196175" y="3601297"/>
                  <a:pt x="2276036" y="3640382"/>
                  <a:pt x="2325311" y="3710055"/>
                </a:cubicBezTo>
                <a:cubicBezTo>
                  <a:pt x="2306196" y="3707506"/>
                  <a:pt x="2276567" y="3689663"/>
                  <a:pt x="2258646" y="3672298"/>
                </a:cubicBezTo>
                <a:lnTo>
                  <a:pt x="2245509" y="3655749"/>
                </a:lnTo>
                <a:lnTo>
                  <a:pt x="2233179" y="3656422"/>
                </a:lnTo>
                <a:cubicBezTo>
                  <a:pt x="2221806" y="3654350"/>
                  <a:pt x="2213797" y="3645104"/>
                  <a:pt x="2204828" y="3638727"/>
                </a:cubicBezTo>
                <a:lnTo>
                  <a:pt x="2204819" y="3638329"/>
                </a:lnTo>
                <a:lnTo>
                  <a:pt x="2204329" y="3638552"/>
                </a:lnTo>
                <a:cubicBezTo>
                  <a:pt x="2177182" y="3619900"/>
                  <a:pt x="2144945" y="3609725"/>
                  <a:pt x="2122888" y="3585986"/>
                </a:cubicBezTo>
                <a:lnTo>
                  <a:pt x="2121237" y="3584685"/>
                </a:lnTo>
                <a:lnTo>
                  <a:pt x="2080115" y="3564592"/>
                </a:lnTo>
                <a:lnTo>
                  <a:pt x="2039942" y="3539928"/>
                </a:lnTo>
                <a:lnTo>
                  <a:pt x="2039776" y="3540014"/>
                </a:lnTo>
                <a:cubicBezTo>
                  <a:pt x="2024538" y="3529778"/>
                  <a:pt x="2009299" y="3519542"/>
                  <a:pt x="1994061" y="3509306"/>
                </a:cubicBezTo>
                <a:lnTo>
                  <a:pt x="1993738" y="3508438"/>
                </a:lnTo>
                <a:lnTo>
                  <a:pt x="1993650" y="3509585"/>
                </a:lnTo>
                <a:cubicBezTo>
                  <a:pt x="1976718" y="3501099"/>
                  <a:pt x="1959786" y="3494310"/>
                  <a:pt x="1942855" y="3485823"/>
                </a:cubicBezTo>
                <a:lnTo>
                  <a:pt x="1942408" y="3485285"/>
                </a:lnTo>
                <a:lnTo>
                  <a:pt x="1942444" y="3485422"/>
                </a:lnTo>
                <a:cubicBezTo>
                  <a:pt x="1900007" y="3476955"/>
                  <a:pt x="1869452" y="3448167"/>
                  <a:pt x="1828712" y="3436313"/>
                </a:cubicBezTo>
                <a:cubicBezTo>
                  <a:pt x="1772695" y="3419379"/>
                  <a:pt x="1735350" y="3366884"/>
                  <a:pt x="1679333" y="3349950"/>
                </a:cubicBezTo>
                <a:cubicBezTo>
                  <a:pt x="1662358" y="3344870"/>
                  <a:pt x="1643685" y="3343177"/>
                  <a:pt x="1630106" y="3329629"/>
                </a:cubicBezTo>
                <a:lnTo>
                  <a:pt x="1630530" y="3329128"/>
                </a:lnTo>
                <a:lnTo>
                  <a:pt x="1630134" y="3329137"/>
                </a:lnTo>
                <a:cubicBezTo>
                  <a:pt x="1601132" y="3329137"/>
                  <a:pt x="1594308" y="3320700"/>
                  <a:pt x="1606250" y="3295385"/>
                </a:cubicBezTo>
                <a:lnTo>
                  <a:pt x="1609558" y="3292112"/>
                </a:lnTo>
                <a:lnTo>
                  <a:pt x="1607810" y="3292112"/>
                </a:lnTo>
                <a:lnTo>
                  <a:pt x="1607474" y="3291929"/>
                </a:lnTo>
                <a:lnTo>
                  <a:pt x="1607732" y="3292356"/>
                </a:lnTo>
                <a:cubicBezTo>
                  <a:pt x="1607732" y="3292356"/>
                  <a:pt x="1606024" y="3295773"/>
                  <a:pt x="1606024" y="3295773"/>
                </a:cubicBezTo>
                <a:cubicBezTo>
                  <a:pt x="1600898" y="3297482"/>
                  <a:pt x="1594064" y="3297482"/>
                  <a:pt x="1588938" y="3294065"/>
                </a:cubicBezTo>
                <a:lnTo>
                  <a:pt x="1588938" y="3293810"/>
                </a:lnTo>
                <a:lnTo>
                  <a:pt x="1578074" y="3296850"/>
                </a:lnTo>
                <a:cubicBezTo>
                  <a:pt x="1553273" y="3299748"/>
                  <a:pt x="1534661" y="3274896"/>
                  <a:pt x="1510837" y="3273412"/>
                </a:cubicBezTo>
                <a:cubicBezTo>
                  <a:pt x="1498926" y="3271716"/>
                  <a:pt x="1478506" y="3271716"/>
                  <a:pt x="1471699" y="3253064"/>
                </a:cubicBezTo>
                <a:lnTo>
                  <a:pt x="1472130" y="3252468"/>
                </a:lnTo>
                <a:lnTo>
                  <a:pt x="1471953" y="3252202"/>
                </a:lnTo>
                <a:lnTo>
                  <a:pt x="1471789" y="3252692"/>
                </a:lnTo>
                <a:cubicBezTo>
                  <a:pt x="1463291" y="3250997"/>
                  <a:pt x="1453094" y="3249302"/>
                  <a:pt x="1444596" y="3254387"/>
                </a:cubicBezTo>
                <a:cubicBezTo>
                  <a:pt x="1417403" y="3267948"/>
                  <a:pt x="1388509" y="3266253"/>
                  <a:pt x="1363016" y="3256083"/>
                </a:cubicBezTo>
                <a:cubicBezTo>
                  <a:pt x="1288371" y="3222179"/>
                  <a:pt x="1210189" y="3198448"/>
                  <a:pt x="1133708" y="3173020"/>
                </a:cubicBezTo>
                <a:cubicBezTo>
                  <a:pt x="1103115" y="3161154"/>
                  <a:pt x="1103115" y="3147593"/>
                  <a:pt x="1115011" y="3123861"/>
                </a:cubicBezTo>
                <a:lnTo>
                  <a:pt x="1115427" y="3123973"/>
                </a:lnTo>
                <a:lnTo>
                  <a:pt x="1114655" y="3123617"/>
                </a:lnTo>
                <a:cubicBezTo>
                  <a:pt x="1119760" y="3119345"/>
                  <a:pt x="1119336" y="3115501"/>
                  <a:pt x="1117846" y="3111657"/>
                </a:cubicBezTo>
                <a:lnTo>
                  <a:pt x="1114697" y="3099851"/>
                </a:lnTo>
                <a:lnTo>
                  <a:pt x="1109958" y="3099851"/>
                </a:lnTo>
                <a:lnTo>
                  <a:pt x="1109054" y="3099612"/>
                </a:lnTo>
                <a:lnTo>
                  <a:pt x="1110260" y="3100164"/>
                </a:lnTo>
                <a:cubicBezTo>
                  <a:pt x="1086412" y="3110436"/>
                  <a:pt x="1071079" y="3086467"/>
                  <a:pt x="1048932" y="3084755"/>
                </a:cubicBezTo>
                <a:cubicBezTo>
                  <a:pt x="1042115" y="3083043"/>
                  <a:pt x="1028482" y="3079619"/>
                  <a:pt x="1021666" y="3071058"/>
                </a:cubicBezTo>
                <a:lnTo>
                  <a:pt x="1022021" y="3071098"/>
                </a:lnTo>
                <a:lnTo>
                  <a:pt x="1021638" y="3070997"/>
                </a:lnTo>
                <a:cubicBezTo>
                  <a:pt x="1016539" y="3052326"/>
                  <a:pt x="989359" y="3062510"/>
                  <a:pt x="987661" y="3040445"/>
                </a:cubicBezTo>
                <a:lnTo>
                  <a:pt x="987692" y="3040434"/>
                </a:lnTo>
                <a:lnTo>
                  <a:pt x="987653" y="3040428"/>
                </a:lnTo>
                <a:cubicBezTo>
                  <a:pt x="990192" y="3032763"/>
                  <a:pt x="994850" y="3025950"/>
                  <a:pt x="1000144" y="3019563"/>
                </a:cubicBezTo>
                <a:lnTo>
                  <a:pt x="1016297" y="3001426"/>
                </a:lnTo>
                <a:lnTo>
                  <a:pt x="1016297" y="2994988"/>
                </a:lnTo>
                <a:lnTo>
                  <a:pt x="1016021" y="2994988"/>
                </a:lnTo>
                <a:cubicBezTo>
                  <a:pt x="1017723" y="2983055"/>
                  <a:pt x="1010919" y="2971123"/>
                  <a:pt x="1021127" y="2959190"/>
                </a:cubicBezTo>
                <a:cubicBezTo>
                  <a:pt x="1022824" y="2960894"/>
                  <a:pt x="1022824" y="2960894"/>
                  <a:pt x="1022824" y="2960894"/>
                </a:cubicBezTo>
                <a:lnTo>
                  <a:pt x="1023428" y="2962304"/>
                </a:lnTo>
                <a:lnTo>
                  <a:pt x="1023428" y="2960920"/>
                </a:lnTo>
                <a:lnTo>
                  <a:pt x="1023985" y="2960440"/>
                </a:lnTo>
                <a:lnTo>
                  <a:pt x="1021670" y="2959282"/>
                </a:lnTo>
                <a:cubicBezTo>
                  <a:pt x="1023367" y="2928731"/>
                  <a:pt x="1033543" y="2898179"/>
                  <a:pt x="1021670" y="2867627"/>
                </a:cubicBezTo>
                <a:lnTo>
                  <a:pt x="1021825" y="2867591"/>
                </a:lnTo>
                <a:lnTo>
                  <a:pt x="1021288" y="2867417"/>
                </a:lnTo>
                <a:cubicBezTo>
                  <a:pt x="999750" y="2857166"/>
                  <a:pt x="976319" y="2850758"/>
                  <a:pt x="957403" y="2836663"/>
                </a:cubicBezTo>
                <a:lnTo>
                  <a:pt x="941797" y="2821145"/>
                </a:lnTo>
                <a:lnTo>
                  <a:pt x="940005" y="2820013"/>
                </a:lnTo>
                <a:cubicBezTo>
                  <a:pt x="931568" y="2820013"/>
                  <a:pt x="926504" y="2814933"/>
                  <a:pt x="921432" y="2808161"/>
                </a:cubicBezTo>
                <a:lnTo>
                  <a:pt x="921516" y="2807906"/>
                </a:lnTo>
                <a:lnTo>
                  <a:pt x="891284" y="2796024"/>
                </a:lnTo>
                <a:cubicBezTo>
                  <a:pt x="862295" y="2781610"/>
                  <a:pt x="836421" y="2761223"/>
                  <a:pt x="805750" y="2748482"/>
                </a:cubicBezTo>
                <a:cubicBezTo>
                  <a:pt x="793826" y="2745084"/>
                  <a:pt x="783606" y="2734890"/>
                  <a:pt x="769977" y="2731492"/>
                </a:cubicBezTo>
                <a:cubicBezTo>
                  <a:pt x="756347" y="2729794"/>
                  <a:pt x="747833" y="2722998"/>
                  <a:pt x="758052" y="2707708"/>
                </a:cubicBezTo>
                <a:lnTo>
                  <a:pt x="758366" y="2707795"/>
                </a:lnTo>
                <a:lnTo>
                  <a:pt x="758571" y="2696369"/>
                </a:lnTo>
                <a:cubicBezTo>
                  <a:pt x="758675" y="2694340"/>
                  <a:pt x="759046" y="2692364"/>
                  <a:pt x="760021" y="2690576"/>
                </a:cubicBezTo>
                <a:lnTo>
                  <a:pt x="764949" y="2686051"/>
                </a:lnTo>
                <a:lnTo>
                  <a:pt x="764826" y="2686031"/>
                </a:lnTo>
                <a:lnTo>
                  <a:pt x="776658" y="2667654"/>
                </a:lnTo>
                <a:lnTo>
                  <a:pt x="776463" y="2667054"/>
                </a:lnTo>
                <a:lnTo>
                  <a:pt x="798392" y="2591529"/>
                </a:lnTo>
                <a:lnTo>
                  <a:pt x="798408" y="2590827"/>
                </a:lnTo>
                <a:cubicBezTo>
                  <a:pt x="800115" y="2584026"/>
                  <a:pt x="801819" y="2575523"/>
                  <a:pt x="805230" y="2568722"/>
                </a:cubicBezTo>
                <a:lnTo>
                  <a:pt x="806900" y="2566511"/>
                </a:lnTo>
                <a:lnTo>
                  <a:pt x="829698" y="2504554"/>
                </a:lnTo>
                <a:lnTo>
                  <a:pt x="829250" y="2504554"/>
                </a:lnTo>
                <a:cubicBezTo>
                  <a:pt x="832692" y="2488445"/>
                  <a:pt x="844739" y="2499184"/>
                  <a:pt x="851622" y="2499184"/>
                </a:cubicBezTo>
                <a:lnTo>
                  <a:pt x="851622" y="2502322"/>
                </a:lnTo>
                <a:lnTo>
                  <a:pt x="851825" y="2502349"/>
                </a:lnTo>
                <a:lnTo>
                  <a:pt x="851825" y="2499092"/>
                </a:lnTo>
                <a:lnTo>
                  <a:pt x="840422" y="2482438"/>
                </a:lnTo>
                <a:lnTo>
                  <a:pt x="839724" y="2482351"/>
                </a:lnTo>
                <a:cubicBezTo>
                  <a:pt x="838024" y="2478941"/>
                  <a:pt x="836324" y="2477236"/>
                  <a:pt x="834623" y="2475532"/>
                </a:cubicBezTo>
                <a:lnTo>
                  <a:pt x="835187" y="2474740"/>
                </a:lnTo>
                <a:lnTo>
                  <a:pt x="834705" y="2475021"/>
                </a:lnTo>
                <a:cubicBezTo>
                  <a:pt x="819324" y="2463275"/>
                  <a:pt x="810787" y="2448172"/>
                  <a:pt x="798825" y="2434748"/>
                </a:cubicBezTo>
                <a:lnTo>
                  <a:pt x="798970" y="2434793"/>
                </a:lnTo>
                <a:lnTo>
                  <a:pt x="798750" y="2434672"/>
                </a:lnTo>
                <a:cubicBezTo>
                  <a:pt x="795339" y="2432977"/>
                  <a:pt x="791933" y="2431282"/>
                  <a:pt x="786820" y="2427893"/>
                </a:cubicBezTo>
                <a:lnTo>
                  <a:pt x="786137" y="2427294"/>
                </a:lnTo>
                <a:lnTo>
                  <a:pt x="747438" y="2416566"/>
                </a:lnTo>
                <a:lnTo>
                  <a:pt x="710617" y="2400623"/>
                </a:lnTo>
                <a:lnTo>
                  <a:pt x="710347" y="2400740"/>
                </a:lnTo>
                <a:cubicBezTo>
                  <a:pt x="661057" y="2387072"/>
                  <a:pt x="618600" y="2358026"/>
                  <a:pt x="576142" y="2332397"/>
                </a:cubicBezTo>
                <a:cubicBezTo>
                  <a:pt x="562556" y="2323855"/>
                  <a:pt x="569348" y="2317021"/>
                  <a:pt x="577842" y="2310187"/>
                </a:cubicBezTo>
                <a:lnTo>
                  <a:pt x="578149" y="2310037"/>
                </a:lnTo>
                <a:lnTo>
                  <a:pt x="586885" y="2294678"/>
                </a:lnTo>
                <a:cubicBezTo>
                  <a:pt x="590066" y="2289331"/>
                  <a:pt x="593883" y="2284199"/>
                  <a:pt x="599821" y="2279921"/>
                </a:cubicBezTo>
                <a:lnTo>
                  <a:pt x="599883" y="2279957"/>
                </a:lnTo>
                <a:lnTo>
                  <a:pt x="599799" y="2279652"/>
                </a:lnTo>
                <a:cubicBezTo>
                  <a:pt x="599799" y="2277102"/>
                  <a:pt x="599799" y="2274977"/>
                  <a:pt x="599159" y="2273276"/>
                </a:cubicBezTo>
                <a:lnTo>
                  <a:pt x="594763" y="2269518"/>
                </a:lnTo>
                <a:lnTo>
                  <a:pt x="594763" y="2270077"/>
                </a:lnTo>
                <a:cubicBezTo>
                  <a:pt x="575944" y="2266685"/>
                  <a:pt x="558838" y="2261598"/>
                  <a:pt x="541726" y="2258207"/>
                </a:cubicBezTo>
                <a:lnTo>
                  <a:pt x="541576" y="2257688"/>
                </a:lnTo>
                <a:lnTo>
                  <a:pt x="532184" y="2257482"/>
                </a:lnTo>
                <a:lnTo>
                  <a:pt x="525187" y="2251048"/>
                </a:lnTo>
                <a:lnTo>
                  <a:pt x="524804" y="2251282"/>
                </a:lnTo>
                <a:cubicBezTo>
                  <a:pt x="512918" y="2247852"/>
                  <a:pt x="501033" y="2244421"/>
                  <a:pt x="489149" y="2239275"/>
                </a:cubicBezTo>
                <a:lnTo>
                  <a:pt x="488918" y="2239156"/>
                </a:lnTo>
                <a:lnTo>
                  <a:pt x="489164" y="2239648"/>
                </a:lnTo>
                <a:cubicBezTo>
                  <a:pt x="480854" y="2237858"/>
                  <a:pt x="474207" y="2236068"/>
                  <a:pt x="465894" y="2234279"/>
                </a:cubicBezTo>
                <a:lnTo>
                  <a:pt x="466720" y="2233763"/>
                </a:lnTo>
                <a:lnTo>
                  <a:pt x="465374" y="2234129"/>
                </a:lnTo>
                <a:cubicBezTo>
                  <a:pt x="446690" y="2230699"/>
                  <a:pt x="426313" y="2227268"/>
                  <a:pt x="407639" y="2223837"/>
                </a:cubicBezTo>
                <a:lnTo>
                  <a:pt x="407685" y="2223431"/>
                </a:lnTo>
                <a:lnTo>
                  <a:pt x="343407" y="2205287"/>
                </a:lnTo>
                <a:lnTo>
                  <a:pt x="343220" y="2205310"/>
                </a:lnTo>
                <a:cubicBezTo>
                  <a:pt x="290494" y="2196831"/>
                  <a:pt x="239482" y="2181570"/>
                  <a:pt x="188476" y="2166309"/>
                </a:cubicBezTo>
                <a:cubicBezTo>
                  <a:pt x="188476" y="2164613"/>
                  <a:pt x="190175" y="2161222"/>
                  <a:pt x="190175" y="2159526"/>
                </a:cubicBezTo>
                <a:cubicBezTo>
                  <a:pt x="227581" y="2162917"/>
                  <a:pt x="264990" y="2164613"/>
                  <a:pt x="300704" y="2171396"/>
                </a:cubicBezTo>
                <a:cubicBezTo>
                  <a:pt x="339822" y="2176484"/>
                  <a:pt x="377219" y="2183266"/>
                  <a:pt x="414626" y="2193441"/>
                </a:cubicBezTo>
                <a:cubicBezTo>
                  <a:pt x="424827" y="2196831"/>
                  <a:pt x="436729" y="2195136"/>
                  <a:pt x="448629" y="2191745"/>
                </a:cubicBezTo>
                <a:cubicBezTo>
                  <a:pt x="463937" y="2186657"/>
                  <a:pt x="477545" y="2183266"/>
                  <a:pt x="491147" y="2196831"/>
                </a:cubicBezTo>
                <a:cubicBezTo>
                  <a:pt x="501349" y="2208702"/>
                  <a:pt x="508148" y="2200223"/>
                  <a:pt x="508148" y="2188353"/>
                </a:cubicBezTo>
                <a:cubicBezTo>
                  <a:pt x="509848" y="2162917"/>
                  <a:pt x="486048" y="2137482"/>
                  <a:pt x="458837" y="2130699"/>
                </a:cubicBezTo>
                <a:cubicBezTo>
                  <a:pt x="453730" y="2129004"/>
                  <a:pt x="443532" y="2130699"/>
                  <a:pt x="443532" y="2120525"/>
                </a:cubicBezTo>
                <a:cubicBezTo>
                  <a:pt x="443532" y="2113742"/>
                  <a:pt x="450331" y="2112047"/>
                  <a:pt x="453730" y="2108655"/>
                </a:cubicBezTo>
                <a:cubicBezTo>
                  <a:pt x="462238" y="2101872"/>
                  <a:pt x="475844" y="2098481"/>
                  <a:pt x="480945" y="2103568"/>
                </a:cubicBezTo>
                <a:cubicBezTo>
                  <a:pt x="503047" y="2123917"/>
                  <a:pt x="520050" y="2105264"/>
                  <a:pt x="542153" y="2103568"/>
                </a:cubicBezTo>
                <a:cubicBezTo>
                  <a:pt x="526849" y="2086611"/>
                  <a:pt x="514949" y="2074741"/>
                  <a:pt x="494547" y="2074741"/>
                </a:cubicBezTo>
                <a:cubicBezTo>
                  <a:pt x="482646" y="2074741"/>
                  <a:pt x="474142" y="2067958"/>
                  <a:pt x="474142" y="2056089"/>
                </a:cubicBezTo>
                <a:cubicBezTo>
                  <a:pt x="475844" y="2044219"/>
                  <a:pt x="480945" y="2032349"/>
                  <a:pt x="496248" y="2032349"/>
                </a:cubicBezTo>
                <a:cubicBezTo>
                  <a:pt x="521749" y="2034044"/>
                  <a:pt x="547251" y="2054393"/>
                  <a:pt x="572757" y="2032349"/>
                </a:cubicBezTo>
                <a:cubicBezTo>
                  <a:pt x="574460" y="2030653"/>
                  <a:pt x="577859" y="2032349"/>
                  <a:pt x="579562" y="2034044"/>
                </a:cubicBezTo>
                <a:cubicBezTo>
                  <a:pt x="598261" y="2066263"/>
                  <a:pt x="608462" y="2056089"/>
                  <a:pt x="615264" y="2025566"/>
                </a:cubicBezTo>
                <a:cubicBezTo>
                  <a:pt x="616965" y="2017087"/>
                  <a:pt x="627163" y="2015392"/>
                  <a:pt x="637362" y="2017087"/>
                </a:cubicBezTo>
                <a:cubicBezTo>
                  <a:pt x="669231" y="2025990"/>
                  <a:pt x="695400" y="2014862"/>
                  <a:pt x="721575" y="2002303"/>
                </a:cubicBezTo>
                <a:lnTo>
                  <a:pt x="747697" y="1990064"/>
                </a:lnTo>
                <a:lnTo>
                  <a:pt x="747733" y="1989956"/>
                </a:lnTo>
                <a:cubicBezTo>
                  <a:pt x="749433" y="1989956"/>
                  <a:pt x="749433" y="1989956"/>
                  <a:pt x="751132" y="1989956"/>
                </a:cubicBezTo>
                <a:lnTo>
                  <a:pt x="751762" y="1990462"/>
                </a:lnTo>
                <a:lnTo>
                  <a:pt x="751411" y="1989595"/>
                </a:lnTo>
                <a:cubicBezTo>
                  <a:pt x="756509" y="1975964"/>
                  <a:pt x="761612" y="1962333"/>
                  <a:pt x="765010" y="1950407"/>
                </a:cubicBezTo>
                <a:lnTo>
                  <a:pt x="765097" y="1950314"/>
                </a:lnTo>
                <a:lnTo>
                  <a:pt x="759020" y="1931391"/>
                </a:lnTo>
                <a:cubicBezTo>
                  <a:pt x="758807" y="1925428"/>
                  <a:pt x="760932" y="1919890"/>
                  <a:pt x="766883" y="1914779"/>
                </a:cubicBezTo>
                <a:cubicBezTo>
                  <a:pt x="773683" y="1909668"/>
                  <a:pt x="778783" y="1896035"/>
                  <a:pt x="788982" y="1909668"/>
                </a:cubicBezTo>
                <a:lnTo>
                  <a:pt x="788720" y="1910196"/>
                </a:lnTo>
                <a:lnTo>
                  <a:pt x="793562" y="1908597"/>
                </a:lnTo>
                <a:lnTo>
                  <a:pt x="793461" y="1908417"/>
                </a:lnTo>
                <a:cubicBezTo>
                  <a:pt x="796861" y="1903358"/>
                  <a:pt x="801960" y="1896613"/>
                  <a:pt x="805363" y="1891545"/>
                </a:cubicBezTo>
                <a:lnTo>
                  <a:pt x="805401" y="1891508"/>
                </a:lnTo>
                <a:lnTo>
                  <a:pt x="805230" y="1891564"/>
                </a:lnTo>
                <a:cubicBezTo>
                  <a:pt x="764514" y="1850845"/>
                  <a:pt x="706814" y="1835580"/>
                  <a:pt x="659276" y="1805012"/>
                </a:cubicBezTo>
                <a:cubicBezTo>
                  <a:pt x="624921" y="1783376"/>
                  <a:pt x="615379" y="1775104"/>
                  <a:pt x="627780" y="1753700"/>
                </a:cubicBezTo>
                <a:lnTo>
                  <a:pt x="647395" y="1726946"/>
                </a:lnTo>
                <a:lnTo>
                  <a:pt x="647374" y="1726617"/>
                </a:lnTo>
                <a:cubicBezTo>
                  <a:pt x="647374" y="1724927"/>
                  <a:pt x="647374" y="1723239"/>
                  <a:pt x="647374" y="1721548"/>
                </a:cubicBezTo>
                <a:lnTo>
                  <a:pt x="647432" y="1721381"/>
                </a:lnTo>
                <a:lnTo>
                  <a:pt x="647255" y="1721559"/>
                </a:lnTo>
                <a:lnTo>
                  <a:pt x="640441" y="1702764"/>
                </a:lnTo>
                <a:lnTo>
                  <a:pt x="640402" y="1702764"/>
                </a:lnTo>
                <a:lnTo>
                  <a:pt x="628437" y="1707761"/>
                </a:lnTo>
                <a:cubicBezTo>
                  <a:pt x="618082" y="1707281"/>
                  <a:pt x="612027" y="1692982"/>
                  <a:pt x="603100" y="1689155"/>
                </a:cubicBezTo>
                <a:cubicBezTo>
                  <a:pt x="584403" y="1680674"/>
                  <a:pt x="562308" y="1673889"/>
                  <a:pt x="543606" y="1662012"/>
                </a:cubicBezTo>
                <a:cubicBezTo>
                  <a:pt x="514708" y="1639962"/>
                  <a:pt x="484110" y="1622993"/>
                  <a:pt x="453503" y="1604328"/>
                </a:cubicBezTo>
                <a:cubicBezTo>
                  <a:pt x="438206" y="1595843"/>
                  <a:pt x="422902" y="1578883"/>
                  <a:pt x="411007" y="1567015"/>
                </a:cubicBezTo>
                <a:cubicBezTo>
                  <a:pt x="392306" y="1548351"/>
                  <a:pt x="370209" y="1539875"/>
                  <a:pt x="351511" y="1533083"/>
                </a:cubicBezTo>
                <a:cubicBezTo>
                  <a:pt x="324317" y="1522893"/>
                  <a:pt x="302207" y="1497433"/>
                  <a:pt x="268200" y="1507607"/>
                </a:cubicBezTo>
                <a:cubicBezTo>
                  <a:pt x="258000" y="1509305"/>
                  <a:pt x="244399" y="1505908"/>
                  <a:pt x="259701" y="1492351"/>
                </a:cubicBezTo>
                <a:cubicBezTo>
                  <a:pt x="268200" y="1482186"/>
                  <a:pt x="256300" y="1470329"/>
                  <a:pt x="264799" y="1461859"/>
                </a:cubicBezTo>
                <a:cubicBezTo>
                  <a:pt x="264799" y="1461859"/>
                  <a:pt x="263100" y="1456777"/>
                  <a:pt x="263100" y="1456777"/>
                </a:cubicBezTo>
                <a:cubicBezTo>
                  <a:pt x="218901" y="1463553"/>
                  <a:pt x="244399" y="1414384"/>
                  <a:pt x="218901" y="1405894"/>
                </a:cubicBezTo>
                <a:lnTo>
                  <a:pt x="219924" y="1404961"/>
                </a:lnTo>
                <a:lnTo>
                  <a:pt x="218671" y="1405685"/>
                </a:lnTo>
                <a:cubicBezTo>
                  <a:pt x="216957" y="1395491"/>
                  <a:pt x="215242" y="1385295"/>
                  <a:pt x="213526" y="1375099"/>
                </a:cubicBezTo>
                <a:lnTo>
                  <a:pt x="213962" y="1374901"/>
                </a:lnTo>
                <a:lnTo>
                  <a:pt x="213528" y="1374762"/>
                </a:lnTo>
                <a:cubicBezTo>
                  <a:pt x="213528" y="1369711"/>
                  <a:pt x="213528" y="1362978"/>
                  <a:pt x="213528" y="1357928"/>
                </a:cubicBezTo>
                <a:lnTo>
                  <a:pt x="213674" y="1357835"/>
                </a:lnTo>
                <a:lnTo>
                  <a:pt x="209734" y="1337157"/>
                </a:lnTo>
                <a:lnTo>
                  <a:pt x="202043" y="1317729"/>
                </a:lnTo>
                <a:lnTo>
                  <a:pt x="201894" y="1317676"/>
                </a:lnTo>
                <a:cubicBezTo>
                  <a:pt x="201894" y="1314271"/>
                  <a:pt x="201894" y="1310867"/>
                  <a:pt x="201894" y="1305783"/>
                </a:cubicBezTo>
                <a:lnTo>
                  <a:pt x="202214" y="1305272"/>
                </a:lnTo>
                <a:lnTo>
                  <a:pt x="201947" y="1305388"/>
                </a:lnTo>
                <a:cubicBezTo>
                  <a:pt x="190254" y="1298645"/>
                  <a:pt x="190254" y="1288585"/>
                  <a:pt x="191924" y="1276761"/>
                </a:cubicBezTo>
                <a:lnTo>
                  <a:pt x="192709" y="1277126"/>
                </a:lnTo>
                <a:lnTo>
                  <a:pt x="192044" y="1276429"/>
                </a:lnTo>
                <a:lnTo>
                  <a:pt x="192044" y="1271864"/>
                </a:lnTo>
                <a:lnTo>
                  <a:pt x="191733" y="1271609"/>
                </a:lnTo>
                <a:cubicBezTo>
                  <a:pt x="190022" y="1263230"/>
                  <a:pt x="186597" y="1254840"/>
                  <a:pt x="184885" y="1248131"/>
                </a:cubicBezTo>
                <a:lnTo>
                  <a:pt x="186778" y="1248866"/>
                </a:lnTo>
                <a:lnTo>
                  <a:pt x="185379" y="1247687"/>
                </a:lnTo>
                <a:lnTo>
                  <a:pt x="178780" y="1236233"/>
                </a:lnTo>
                <a:lnTo>
                  <a:pt x="178160" y="1236136"/>
                </a:lnTo>
                <a:cubicBezTo>
                  <a:pt x="169681" y="1219068"/>
                  <a:pt x="169681" y="1208792"/>
                  <a:pt x="193424" y="1205395"/>
                </a:cubicBezTo>
                <a:cubicBezTo>
                  <a:pt x="237520" y="1198572"/>
                  <a:pt x="283315" y="1196879"/>
                  <a:pt x="329126" y="1195187"/>
                </a:cubicBezTo>
                <a:cubicBezTo>
                  <a:pt x="332946" y="1195187"/>
                  <a:pt x="341528" y="1193281"/>
                  <a:pt x="345580" y="1198762"/>
                </a:cubicBezTo>
                <a:lnTo>
                  <a:pt x="347705" y="1206805"/>
                </a:lnTo>
                <a:lnTo>
                  <a:pt x="348406" y="1206803"/>
                </a:lnTo>
                <a:lnTo>
                  <a:pt x="348680" y="1207037"/>
                </a:lnTo>
                <a:lnTo>
                  <a:pt x="359703" y="1199902"/>
                </a:lnTo>
                <a:cubicBezTo>
                  <a:pt x="363275" y="1197791"/>
                  <a:pt x="367061" y="1196948"/>
                  <a:pt x="372108" y="1200323"/>
                </a:cubicBezTo>
                <a:lnTo>
                  <a:pt x="372477" y="1200582"/>
                </a:lnTo>
                <a:lnTo>
                  <a:pt x="371931" y="1199790"/>
                </a:lnTo>
                <a:cubicBezTo>
                  <a:pt x="375309" y="1184603"/>
                  <a:pt x="380381" y="1169389"/>
                  <a:pt x="383761" y="1154178"/>
                </a:cubicBezTo>
                <a:lnTo>
                  <a:pt x="384063" y="1154450"/>
                </a:lnTo>
                <a:lnTo>
                  <a:pt x="384063" y="1154374"/>
                </a:lnTo>
                <a:lnTo>
                  <a:pt x="384063" y="1147884"/>
                </a:lnTo>
                <a:lnTo>
                  <a:pt x="383961" y="1147923"/>
                </a:lnTo>
                <a:cubicBezTo>
                  <a:pt x="378850" y="1147923"/>
                  <a:pt x="370328" y="1146223"/>
                  <a:pt x="370328" y="1144523"/>
                </a:cubicBezTo>
                <a:cubicBezTo>
                  <a:pt x="368623" y="1117320"/>
                  <a:pt x="343069" y="1119020"/>
                  <a:pt x="326030" y="1110519"/>
                </a:cubicBezTo>
                <a:cubicBezTo>
                  <a:pt x="314096" y="1103719"/>
                  <a:pt x="281699" y="1107119"/>
                  <a:pt x="303865" y="1076516"/>
                </a:cubicBezTo>
                <a:cubicBezTo>
                  <a:pt x="307273" y="1073116"/>
                  <a:pt x="303865" y="1069715"/>
                  <a:pt x="300454" y="1066313"/>
                </a:cubicBezTo>
                <a:cubicBezTo>
                  <a:pt x="291927" y="1059511"/>
                  <a:pt x="286813" y="1068014"/>
                  <a:pt x="281699" y="1071415"/>
                </a:cubicBezTo>
                <a:cubicBezTo>
                  <a:pt x="254431" y="1090117"/>
                  <a:pt x="225460" y="1083317"/>
                  <a:pt x="213532" y="1054409"/>
                </a:cubicBezTo>
                <a:lnTo>
                  <a:pt x="214013" y="1053883"/>
                </a:lnTo>
                <a:lnTo>
                  <a:pt x="207266" y="1038682"/>
                </a:lnTo>
                <a:lnTo>
                  <a:pt x="207281" y="1038669"/>
                </a:lnTo>
                <a:lnTo>
                  <a:pt x="206982" y="1038745"/>
                </a:lnTo>
                <a:cubicBezTo>
                  <a:pt x="198062" y="1029794"/>
                  <a:pt x="190099" y="1020844"/>
                  <a:pt x="189541" y="1009016"/>
                </a:cubicBezTo>
                <a:lnTo>
                  <a:pt x="191637" y="996447"/>
                </a:lnTo>
                <a:lnTo>
                  <a:pt x="175827" y="993915"/>
                </a:lnTo>
                <a:cubicBezTo>
                  <a:pt x="161367" y="995743"/>
                  <a:pt x="151187" y="1008781"/>
                  <a:pt x="141019" y="1015140"/>
                </a:cubicBezTo>
                <a:cubicBezTo>
                  <a:pt x="130848" y="1021500"/>
                  <a:pt x="123539" y="1024043"/>
                  <a:pt x="116229" y="1019910"/>
                </a:cubicBezTo>
                <a:lnTo>
                  <a:pt x="108925" y="1013542"/>
                </a:lnTo>
                <a:lnTo>
                  <a:pt x="108626" y="1013684"/>
                </a:lnTo>
                <a:cubicBezTo>
                  <a:pt x="91647" y="974612"/>
                  <a:pt x="62785" y="944034"/>
                  <a:pt x="39010" y="908360"/>
                </a:cubicBezTo>
                <a:lnTo>
                  <a:pt x="39523" y="907900"/>
                </a:lnTo>
                <a:lnTo>
                  <a:pt x="38915" y="908063"/>
                </a:lnTo>
                <a:cubicBezTo>
                  <a:pt x="38915" y="906356"/>
                  <a:pt x="38915" y="904649"/>
                  <a:pt x="37216" y="902943"/>
                </a:cubicBezTo>
                <a:lnTo>
                  <a:pt x="37485" y="902403"/>
                </a:lnTo>
                <a:lnTo>
                  <a:pt x="37096" y="902687"/>
                </a:lnTo>
                <a:cubicBezTo>
                  <a:pt x="32063" y="896178"/>
                  <a:pt x="27028" y="891296"/>
                  <a:pt x="21996" y="884786"/>
                </a:cubicBezTo>
                <a:lnTo>
                  <a:pt x="23571" y="884895"/>
                </a:lnTo>
                <a:lnTo>
                  <a:pt x="22130" y="884174"/>
                </a:lnTo>
                <a:cubicBezTo>
                  <a:pt x="-8422" y="856993"/>
                  <a:pt x="-8422" y="851898"/>
                  <a:pt x="28920" y="833219"/>
                </a:cubicBezTo>
                <a:cubicBezTo>
                  <a:pt x="49289" y="824725"/>
                  <a:pt x="67959" y="811132"/>
                  <a:pt x="91720" y="809435"/>
                </a:cubicBezTo>
                <a:lnTo>
                  <a:pt x="92010" y="809413"/>
                </a:lnTo>
                <a:lnTo>
                  <a:pt x="91811" y="809375"/>
                </a:lnTo>
                <a:cubicBezTo>
                  <a:pt x="130722" y="790758"/>
                  <a:pt x="171334" y="780589"/>
                  <a:pt x="213625" y="773827"/>
                </a:cubicBezTo>
                <a:lnTo>
                  <a:pt x="213547" y="774464"/>
                </a:lnTo>
                <a:lnTo>
                  <a:pt x="213929" y="774075"/>
                </a:lnTo>
                <a:cubicBezTo>
                  <a:pt x="229078" y="774075"/>
                  <a:pt x="242544" y="772393"/>
                  <a:pt x="254327" y="763976"/>
                </a:cubicBezTo>
                <a:cubicBezTo>
                  <a:pt x="254327" y="765659"/>
                  <a:pt x="254327" y="767342"/>
                  <a:pt x="254327" y="767342"/>
                </a:cubicBezTo>
                <a:lnTo>
                  <a:pt x="254607" y="768022"/>
                </a:lnTo>
                <a:lnTo>
                  <a:pt x="254607" y="763788"/>
                </a:lnTo>
                <a:cubicBezTo>
                  <a:pt x="256308" y="762089"/>
                  <a:pt x="259712" y="762089"/>
                  <a:pt x="261412" y="760388"/>
                </a:cubicBezTo>
                <a:lnTo>
                  <a:pt x="262012" y="760191"/>
                </a:lnTo>
                <a:lnTo>
                  <a:pt x="269522" y="750130"/>
                </a:lnTo>
                <a:cubicBezTo>
                  <a:pt x="276657" y="739751"/>
                  <a:pt x="280461" y="728902"/>
                  <a:pt x="265240" y="716122"/>
                </a:cubicBezTo>
                <a:cubicBezTo>
                  <a:pt x="261857" y="712721"/>
                  <a:pt x="265240" y="707622"/>
                  <a:pt x="266931" y="702523"/>
                </a:cubicBezTo>
                <a:lnTo>
                  <a:pt x="267714" y="702326"/>
                </a:lnTo>
                <a:lnTo>
                  <a:pt x="266563" y="702326"/>
                </a:lnTo>
                <a:cubicBezTo>
                  <a:pt x="263172" y="703166"/>
                  <a:pt x="260201" y="702746"/>
                  <a:pt x="258081" y="701066"/>
                </a:cubicBezTo>
                <a:lnTo>
                  <a:pt x="254721" y="692330"/>
                </a:lnTo>
                <a:lnTo>
                  <a:pt x="254458" y="692384"/>
                </a:lnTo>
                <a:lnTo>
                  <a:pt x="249743" y="686101"/>
                </a:lnTo>
                <a:lnTo>
                  <a:pt x="249694" y="686126"/>
                </a:lnTo>
                <a:lnTo>
                  <a:pt x="249659" y="685987"/>
                </a:lnTo>
                <a:lnTo>
                  <a:pt x="249313" y="685527"/>
                </a:lnTo>
                <a:lnTo>
                  <a:pt x="249313" y="684659"/>
                </a:lnTo>
                <a:lnTo>
                  <a:pt x="245952" y="671728"/>
                </a:lnTo>
                <a:cubicBezTo>
                  <a:pt x="245162" y="660812"/>
                  <a:pt x="254332" y="659185"/>
                  <a:pt x="283427" y="656576"/>
                </a:cubicBezTo>
                <a:lnTo>
                  <a:pt x="283796" y="656954"/>
                </a:lnTo>
                <a:lnTo>
                  <a:pt x="295260" y="650446"/>
                </a:lnTo>
                <a:lnTo>
                  <a:pt x="296273" y="650327"/>
                </a:lnTo>
                <a:lnTo>
                  <a:pt x="295340" y="650077"/>
                </a:lnTo>
                <a:cubicBezTo>
                  <a:pt x="305562" y="638116"/>
                  <a:pt x="285119" y="621023"/>
                  <a:pt x="300454" y="614194"/>
                </a:cubicBezTo>
                <a:cubicBezTo>
                  <a:pt x="314079" y="607361"/>
                  <a:pt x="326003" y="624453"/>
                  <a:pt x="337925" y="627865"/>
                </a:cubicBezTo>
                <a:cubicBezTo>
                  <a:pt x="344732" y="631282"/>
                  <a:pt x="344732" y="610779"/>
                  <a:pt x="363457" y="612486"/>
                </a:cubicBezTo>
                <a:cubicBezTo>
                  <a:pt x="385589" y="615903"/>
                  <a:pt x="411129" y="610779"/>
                  <a:pt x="433264" y="619318"/>
                </a:cubicBezTo>
                <a:cubicBezTo>
                  <a:pt x="443480" y="622738"/>
                  <a:pt x="450288" y="617611"/>
                  <a:pt x="458806" y="614194"/>
                </a:cubicBezTo>
                <a:cubicBezTo>
                  <a:pt x="463065" y="611632"/>
                  <a:pt x="467323" y="609926"/>
                  <a:pt x="470728" y="610565"/>
                </a:cubicBezTo>
                <a:cubicBezTo>
                  <a:pt x="474136" y="611205"/>
                  <a:pt x="476690" y="614194"/>
                  <a:pt x="477542" y="621023"/>
                </a:cubicBezTo>
                <a:lnTo>
                  <a:pt x="477048" y="621481"/>
                </a:lnTo>
                <a:lnTo>
                  <a:pt x="477682" y="621375"/>
                </a:lnTo>
                <a:cubicBezTo>
                  <a:pt x="479379" y="621375"/>
                  <a:pt x="481072" y="621375"/>
                  <a:pt x="482767" y="621375"/>
                </a:cubicBezTo>
                <a:lnTo>
                  <a:pt x="483407" y="621079"/>
                </a:lnTo>
                <a:lnTo>
                  <a:pt x="482899" y="621015"/>
                </a:lnTo>
                <a:cubicBezTo>
                  <a:pt x="491353" y="607353"/>
                  <a:pt x="504874" y="619309"/>
                  <a:pt x="513325" y="615896"/>
                </a:cubicBezTo>
                <a:lnTo>
                  <a:pt x="513141" y="616454"/>
                </a:lnTo>
                <a:lnTo>
                  <a:pt x="513285" y="616309"/>
                </a:lnTo>
                <a:cubicBezTo>
                  <a:pt x="523459" y="616309"/>
                  <a:pt x="531936" y="616309"/>
                  <a:pt x="542111" y="617997"/>
                </a:cubicBezTo>
                <a:lnTo>
                  <a:pt x="542173" y="618039"/>
                </a:lnTo>
                <a:lnTo>
                  <a:pt x="541967" y="617529"/>
                </a:lnTo>
                <a:cubicBezTo>
                  <a:pt x="557227" y="614139"/>
                  <a:pt x="572487" y="610749"/>
                  <a:pt x="587748" y="609055"/>
                </a:cubicBezTo>
                <a:lnTo>
                  <a:pt x="587883" y="609055"/>
                </a:lnTo>
                <a:lnTo>
                  <a:pt x="582713" y="587720"/>
                </a:lnTo>
                <a:cubicBezTo>
                  <a:pt x="580322" y="570882"/>
                  <a:pt x="587970" y="567690"/>
                  <a:pt x="618569" y="570243"/>
                </a:cubicBezTo>
                <a:cubicBezTo>
                  <a:pt x="654263" y="573648"/>
                  <a:pt x="688270" y="558327"/>
                  <a:pt x="724017" y="571946"/>
                </a:cubicBezTo>
                <a:cubicBezTo>
                  <a:pt x="729116" y="573648"/>
                  <a:pt x="735912" y="568541"/>
                  <a:pt x="742711" y="565137"/>
                </a:cubicBezTo>
                <a:cubicBezTo>
                  <a:pt x="747809" y="563434"/>
                  <a:pt x="756307" y="556625"/>
                  <a:pt x="761407" y="558327"/>
                </a:cubicBezTo>
                <a:cubicBezTo>
                  <a:pt x="805602" y="577053"/>
                  <a:pt x="815800" y="543007"/>
                  <a:pt x="831106" y="514067"/>
                </a:cubicBezTo>
                <a:cubicBezTo>
                  <a:pt x="837905" y="500449"/>
                  <a:pt x="854904" y="498746"/>
                  <a:pt x="863403" y="503853"/>
                </a:cubicBezTo>
                <a:cubicBezTo>
                  <a:pt x="883803" y="515770"/>
                  <a:pt x="890603" y="502151"/>
                  <a:pt x="904205" y="493639"/>
                </a:cubicBezTo>
                <a:cubicBezTo>
                  <a:pt x="923332" y="483426"/>
                  <a:pt x="943414" y="468424"/>
                  <a:pt x="967318" y="467307"/>
                </a:cubicBezTo>
                <a:cubicBezTo>
                  <a:pt x="975289" y="466935"/>
                  <a:pt x="983686" y="468105"/>
                  <a:pt x="992612" y="471509"/>
                </a:cubicBezTo>
                <a:cubicBezTo>
                  <a:pt x="1011311" y="478319"/>
                  <a:pt x="1031719" y="481723"/>
                  <a:pt x="1050424" y="474914"/>
                </a:cubicBezTo>
                <a:cubicBezTo>
                  <a:pt x="1057225" y="471509"/>
                  <a:pt x="1060625" y="473212"/>
                  <a:pt x="1065724" y="476616"/>
                </a:cubicBezTo>
                <a:cubicBezTo>
                  <a:pt x="1084424" y="483426"/>
                  <a:pt x="1099722" y="502151"/>
                  <a:pt x="1121826" y="480021"/>
                </a:cubicBezTo>
                <a:cubicBezTo>
                  <a:pt x="1128626" y="473212"/>
                  <a:pt x="1140524" y="488533"/>
                  <a:pt x="1150725" y="486830"/>
                </a:cubicBezTo>
                <a:lnTo>
                  <a:pt x="1150696" y="487291"/>
                </a:lnTo>
                <a:lnTo>
                  <a:pt x="1150759" y="487166"/>
                </a:lnTo>
                <a:cubicBezTo>
                  <a:pt x="1152474" y="485460"/>
                  <a:pt x="1154189" y="483754"/>
                  <a:pt x="1155905" y="482048"/>
                </a:cubicBezTo>
                <a:lnTo>
                  <a:pt x="1155967" y="482108"/>
                </a:lnTo>
                <a:lnTo>
                  <a:pt x="1155913" y="481958"/>
                </a:lnTo>
                <a:cubicBezTo>
                  <a:pt x="1155913" y="480262"/>
                  <a:pt x="1155913" y="478566"/>
                  <a:pt x="1157609" y="478566"/>
                </a:cubicBezTo>
                <a:cubicBezTo>
                  <a:pt x="1164410" y="470088"/>
                  <a:pt x="1157609" y="448044"/>
                  <a:pt x="1174606" y="451436"/>
                </a:cubicBezTo>
                <a:cubicBezTo>
                  <a:pt x="1189893" y="454827"/>
                  <a:pt x="1189893" y="470088"/>
                  <a:pt x="1183102" y="483653"/>
                </a:cubicBezTo>
                <a:cubicBezTo>
                  <a:pt x="1178004" y="492131"/>
                  <a:pt x="1181401" y="498914"/>
                  <a:pt x="1193293" y="497219"/>
                </a:cubicBezTo>
                <a:cubicBezTo>
                  <a:pt x="1202633" y="496371"/>
                  <a:pt x="1211978" y="498490"/>
                  <a:pt x="1221323" y="500822"/>
                </a:cubicBezTo>
                <a:lnTo>
                  <a:pt x="1248987" y="505633"/>
                </a:lnTo>
                <a:lnTo>
                  <a:pt x="1250678" y="498774"/>
                </a:lnTo>
                <a:lnTo>
                  <a:pt x="1250773" y="498755"/>
                </a:lnTo>
                <a:lnTo>
                  <a:pt x="1250773" y="477146"/>
                </a:lnTo>
                <a:lnTo>
                  <a:pt x="1251385" y="476942"/>
                </a:lnTo>
                <a:lnTo>
                  <a:pt x="1250694" y="476771"/>
                </a:lnTo>
                <a:cubicBezTo>
                  <a:pt x="1248985" y="459799"/>
                  <a:pt x="1259236" y="446220"/>
                  <a:pt x="1260945" y="429247"/>
                </a:cubicBezTo>
                <a:lnTo>
                  <a:pt x="1261478" y="429512"/>
                </a:lnTo>
                <a:lnTo>
                  <a:pt x="1261380" y="429398"/>
                </a:lnTo>
                <a:cubicBezTo>
                  <a:pt x="1198363" y="393799"/>
                  <a:pt x="1140459" y="354809"/>
                  <a:pt x="1087666" y="305648"/>
                </a:cubicBezTo>
                <a:cubicBezTo>
                  <a:pt x="1079152" y="297172"/>
                  <a:pt x="1065531" y="287001"/>
                  <a:pt x="1085963" y="276830"/>
                </a:cubicBezTo>
                <a:lnTo>
                  <a:pt x="1087251" y="276534"/>
                </a:lnTo>
                <a:lnTo>
                  <a:pt x="1086104" y="276295"/>
                </a:lnTo>
                <a:cubicBezTo>
                  <a:pt x="1094581" y="271170"/>
                  <a:pt x="1101364" y="264336"/>
                  <a:pt x="1109839" y="259210"/>
                </a:cubicBezTo>
                <a:lnTo>
                  <a:pt x="1110275" y="259740"/>
                </a:lnTo>
                <a:lnTo>
                  <a:pt x="1110179" y="259267"/>
                </a:lnTo>
                <a:cubicBezTo>
                  <a:pt x="1120381" y="244001"/>
                  <a:pt x="1128878" y="255874"/>
                  <a:pt x="1137373" y="262659"/>
                </a:cubicBezTo>
                <a:cubicBezTo>
                  <a:pt x="1171366" y="289798"/>
                  <a:pt x="1200254" y="323723"/>
                  <a:pt x="1237642" y="347469"/>
                </a:cubicBezTo>
                <a:cubicBezTo>
                  <a:pt x="1242742" y="350862"/>
                  <a:pt x="1248267" y="354679"/>
                  <a:pt x="1254216" y="357859"/>
                </a:cubicBezTo>
                <a:lnTo>
                  <a:pt x="1273119" y="364358"/>
                </a:lnTo>
                <a:lnTo>
                  <a:pt x="1279863" y="347407"/>
                </a:lnTo>
                <a:lnTo>
                  <a:pt x="1280467" y="347186"/>
                </a:lnTo>
                <a:lnTo>
                  <a:pt x="1283710" y="331305"/>
                </a:lnTo>
                <a:lnTo>
                  <a:pt x="1292168" y="317293"/>
                </a:lnTo>
                <a:lnTo>
                  <a:pt x="1291950" y="317188"/>
                </a:lnTo>
                <a:cubicBezTo>
                  <a:pt x="1297047" y="303665"/>
                  <a:pt x="1305543" y="293522"/>
                  <a:pt x="1322532" y="305356"/>
                </a:cubicBezTo>
                <a:cubicBezTo>
                  <a:pt x="1331026" y="310426"/>
                  <a:pt x="1336122" y="307046"/>
                  <a:pt x="1342783" y="303665"/>
                </a:cubicBezTo>
                <a:cubicBezTo>
                  <a:pt x="1347879" y="300284"/>
                  <a:pt x="1351277" y="295212"/>
                  <a:pt x="1354676" y="295212"/>
                </a:cubicBezTo>
                <a:cubicBezTo>
                  <a:pt x="1388654" y="305356"/>
                  <a:pt x="1414139" y="278309"/>
                  <a:pt x="1446419" y="276618"/>
                </a:cubicBezTo>
                <a:cubicBezTo>
                  <a:pt x="1465107" y="274928"/>
                  <a:pt x="1446419" y="298594"/>
                  <a:pt x="1465107" y="295212"/>
                </a:cubicBezTo>
                <a:cubicBezTo>
                  <a:pt x="1461710" y="279999"/>
                  <a:pt x="1460010" y="264785"/>
                  <a:pt x="1485495" y="268166"/>
                </a:cubicBezTo>
                <a:cubicBezTo>
                  <a:pt x="1499087" y="271547"/>
                  <a:pt x="1512678" y="252952"/>
                  <a:pt x="1527969" y="266475"/>
                </a:cubicBezTo>
                <a:cubicBezTo>
                  <a:pt x="1534765" y="269856"/>
                  <a:pt x="1538162" y="261405"/>
                  <a:pt x="1536463" y="254643"/>
                </a:cubicBezTo>
                <a:cubicBezTo>
                  <a:pt x="1551754" y="256333"/>
                  <a:pt x="1567044" y="242810"/>
                  <a:pt x="1582335" y="252952"/>
                </a:cubicBezTo>
                <a:cubicBezTo>
                  <a:pt x="1602723" y="268166"/>
                  <a:pt x="1618013" y="264785"/>
                  <a:pt x="1629906" y="242810"/>
                </a:cubicBezTo>
                <a:lnTo>
                  <a:pt x="1630718" y="242426"/>
                </a:lnTo>
                <a:lnTo>
                  <a:pt x="1630329" y="242277"/>
                </a:lnTo>
                <a:cubicBezTo>
                  <a:pt x="1622912" y="228918"/>
                  <a:pt x="1594729" y="223352"/>
                  <a:pt x="1605970" y="203986"/>
                </a:cubicBezTo>
                <a:lnTo>
                  <a:pt x="1613247" y="194940"/>
                </a:lnTo>
                <a:lnTo>
                  <a:pt x="1613101" y="194748"/>
                </a:lnTo>
                <a:lnTo>
                  <a:pt x="1622980" y="183141"/>
                </a:lnTo>
                <a:lnTo>
                  <a:pt x="1622946" y="183138"/>
                </a:lnTo>
                <a:cubicBezTo>
                  <a:pt x="1622946" y="181476"/>
                  <a:pt x="1624642" y="179814"/>
                  <a:pt x="1624642" y="178152"/>
                </a:cubicBezTo>
                <a:lnTo>
                  <a:pt x="1625235" y="178033"/>
                </a:lnTo>
                <a:lnTo>
                  <a:pt x="1624736" y="177794"/>
                </a:lnTo>
                <a:cubicBezTo>
                  <a:pt x="1628135" y="169243"/>
                  <a:pt x="1634931" y="164112"/>
                  <a:pt x="1641727" y="158981"/>
                </a:cubicBezTo>
                <a:lnTo>
                  <a:pt x="1641825" y="159032"/>
                </a:lnTo>
                <a:lnTo>
                  <a:pt x="1644742" y="149485"/>
                </a:lnTo>
                <a:cubicBezTo>
                  <a:pt x="1650242" y="142117"/>
                  <a:pt x="1661720" y="140515"/>
                  <a:pt x="1665545" y="130265"/>
                </a:cubicBezTo>
                <a:lnTo>
                  <a:pt x="1665784" y="130205"/>
                </a:lnTo>
                <a:lnTo>
                  <a:pt x="1613272" y="108239"/>
                </a:lnTo>
                <a:cubicBezTo>
                  <a:pt x="1612419" y="106539"/>
                  <a:pt x="1611141" y="105263"/>
                  <a:pt x="1609863" y="104626"/>
                </a:cubicBezTo>
                <a:lnTo>
                  <a:pt x="1609823" y="104628"/>
                </a:lnTo>
                <a:lnTo>
                  <a:pt x="1613102" y="108101"/>
                </a:lnTo>
                <a:cubicBezTo>
                  <a:pt x="1606630" y="106862"/>
                  <a:pt x="1600157" y="108411"/>
                  <a:pt x="1594413" y="105778"/>
                </a:cubicBezTo>
                <a:lnTo>
                  <a:pt x="1589245" y="101733"/>
                </a:lnTo>
                <a:lnTo>
                  <a:pt x="1495718" y="67619"/>
                </a:lnTo>
                <a:lnTo>
                  <a:pt x="1495686" y="67570"/>
                </a:lnTo>
                <a:lnTo>
                  <a:pt x="1495607" y="67696"/>
                </a:lnTo>
                <a:cubicBezTo>
                  <a:pt x="1461855" y="54118"/>
                  <a:pt x="1461855" y="54118"/>
                  <a:pt x="1478731" y="20172"/>
                </a:cubicBezTo>
                <a:lnTo>
                  <a:pt x="1478889" y="20182"/>
                </a:lnTo>
                <a:lnTo>
                  <a:pt x="1483316" y="10331"/>
                </a:lnTo>
                <a:cubicBezTo>
                  <a:pt x="1485227" y="7587"/>
                  <a:pt x="1488198" y="5899"/>
                  <a:pt x="1494141" y="6743"/>
                </a:cubicBezTo>
                <a:cubicBezTo>
                  <a:pt x="1523009" y="8432"/>
                  <a:pt x="1551877" y="11808"/>
                  <a:pt x="1579047" y="27002"/>
                </a:cubicBezTo>
                <a:cubicBezTo>
                  <a:pt x="1604519" y="42195"/>
                  <a:pt x="1636783" y="37130"/>
                  <a:pt x="1665651" y="25313"/>
                </a:cubicBezTo>
                <a:lnTo>
                  <a:pt x="1665832" y="25673"/>
                </a:lnTo>
                <a:lnTo>
                  <a:pt x="1665822" y="25210"/>
                </a:lnTo>
                <a:cubicBezTo>
                  <a:pt x="1669667" y="26473"/>
                  <a:pt x="1674472" y="22051"/>
                  <a:pt x="1678797" y="22604"/>
                </a:cubicBezTo>
                <a:lnTo>
                  <a:pt x="1682592" y="25009"/>
                </a:lnTo>
                <a:lnTo>
                  <a:pt x="1682642" y="24834"/>
                </a:lnTo>
                <a:cubicBezTo>
                  <a:pt x="1699656" y="24834"/>
                  <a:pt x="1716670" y="14632"/>
                  <a:pt x="1731983" y="31636"/>
                </a:cubicBezTo>
                <a:cubicBezTo>
                  <a:pt x="1740490" y="40138"/>
                  <a:pt x="1743892" y="26535"/>
                  <a:pt x="1747295" y="21434"/>
                </a:cubicBezTo>
                <a:cubicBezTo>
                  <a:pt x="1754951" y="9956"/>
                  <a:pt x="1763684" y="2245"/>
                  <a:pt x="1773797" y="418"/>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pic>
        <p:nvPicPr>
          <p:cNvPr id="21"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2" name="Imagem 21"/>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14436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 calcmode="lin" valueType="num">
                                      <p:cBhvr additive="base">
                                        <p:cTn id="11"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0">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p:tgtEl>
                                          <p:spTgt spid="31">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1">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1">
                                            <p:txEl>
                                              <p:pRg st="1" end="1"/>
                                            </p:txEl>
                                          </p:spTgt>
                                        </p:tgtEl>
                                        <p:attrNameLst>
                                          <p:attrName>style.visibility</p:attrName>
                                        </p:attrNameLst>
                                      </p:cBhvr>
                                      <p:to>
                                        <p:strVal val="visible"/>
                                      </p:to>
                                    </p:set>
                                    <p:anim calcmode="lin" valueType="num">
                                      <p:cBhvr additive="base">
                                        <p:cTn id="21" dur="500"/>
                                        <p:tgtEl>
                                          <p:spTgt spid="3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1">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 calcmode="lin" valueType="num">
                                      <p:cBhvr additive="base">
                                        <p:cTn id="26" dur="500"/>
                                        <p:tgtEl>
                                          <p:spTgt spid="31">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1">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 calcmode="lin" valueType="num">
                                      <p:cBhvr additive="base">
                                        <p:cTn id="36"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2">
                                            <p:txEl>
                                              <p:pRg st="0" end="0"/>
                                            </p:txEl>
                                          </p:spTgt>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2" presetClass="entr" presetSubtype="4"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1" grpId="0" uiExpand="1" build="p">
        <p:tmplLst>
          <p:tmpl lvl="1">
            <p:tnLst>
              <p:par>
                <p:cTn presetID="12" presetClass="entr" presetSubtype="4"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ppt_y</p:attrName>
                        </p:attrNameLst>
                      </p:cBhvr>
                      <p:tavLst>
                        <p:tav tm="0">
                          <p:val>
                            <p:strVal val="#ppt_y+#ppt_h*1.125000"/>
                          </p:val>
                        </p:tav>
                        <p:tav tm="100000">
                          <p:val>
                            <p:strVal val="#ppt_y"/>
                          </p:val>
                        </p:tav>
                      </p:tavLst>
                    </p:anim>
                    <p:animEffect transition="in" filter="wipe(up)">
                      <p:cBhvr>
                        <p:cTn dur="500"/>
                        <p:tgtEl>
                          <p:spTgt spid="31"/>
                        </p:tgtEl>
                      </p:cBhvr>
                    </p:animEffect>
                  </p:childTnLst>
                </p:cTn>
              </p:par>
            </p:tnLst>
          </p:tmpl>
        </p:tmplLst>
      </p:bldP>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P spid="3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ush_Stroke_04">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E50AF49-44AA-7044-BC90-E0CFC75A4094}"/>
              </a:ext>
            </a:extLst>
          </p:cNvPr>
          <p:cNvSpPr>
            <a:spLocks noGrp="1"/>
          </p:cNvSpPr>
          <p:nvPr>
            <p:ph type="pic" sz="quarter" idx="18" hasCustomPrompt="1"/>
          </p:nvPr>
        </p:nvSpPr>
        <p:spPr>
          <a:xfrm flipH="1">
            <a:off x="6057899" y="1299080"/>
            <a:ext cx="4991100" cy="4259839"/>
          </a:xfrm>
          <a:custGeom>
            <a:avLst/>
            <a:gdLst>
              <a:gd name="connsiteX0" fmla="*/ 1129653 w 4991100"/>
              <a:gd name="connsiteY0" fmla="*/ 4206685 h 4259839"/>
              <a:gd name="connsiteX1" fmla="*/ 1132135 w 4991100"/>
              <a:gd name="connsiteY1" fmla="*/ 4223320 h 4259839"/>
              <a:gd name="connsiteX2" fmla="*/ 1123811 w 4991100"/>
              <a:gd name="connsiteY2" fmla="*/ 4224563 h 4259839"/>
              <a:gd name="connsiteX3" fmla="*/ 1116729 w 4991100"/>
              <a:gd name="connsiteY3" fmla="*/ 4234123 h 4259839"/>
              <a:gd name="connsiteX4" fmla="*/ 1130894 w 4991100"/>
              <a:gd name="connsiteY4" fmla="*/ 4215003 h 4259839"/>
              <a:gd name="connsiteX5" fmla="*/ 1126963 w 4991100"/>
              <a:gd name="connsiteY5" fmla="*/ 4209405 h 4259839"/>
              <a:gd name="connsiteX6" fmla="*/ 1129077 w 4991100"/>
              <a:gd name="connsiteY6" fmla="*/ 4209960 h 4259839"/>
              <a:gd name="connsiteX7" fmla="*/ 1129653 w 4991100"/>
              <a:gd name="connsiteY7" fmla="*/ 4206685 h 4259839"/>
              <a:gd name="connsiteX8" fmla="*/ 1120087 w 4991100"/>
              <a:gd name="connsiteY8" fmla="*/ 4199611 h 4259839"/>
              <a:gd name="connsiteX9" fmla="*/ 1125490 w 4991100"/>
              <a:gd name="connsiteY9" fmla="*/ 4207306 h 4259839"/>
              <a:gd name="connsiteX10" fmla="*/ 1126963 w 4991100"/>
              <a:gd name="connsiteY10" fmla="*/ 4209405 h 4259839"/>
              <a:gd name="connsiteX11" fmla="*/ 1121328 w 4991100"/>
              <a:gd name="connsiteY11" fmla="*/ 4207928 h 4259839"/>
              <a:gd name="connsiteX12" fmla="*/ 1120087 w 4991100"/>
              <a:gd name="connsiteY12" fmla="*/ 4199611 h 4259839"/>
              <a:gd name="connsiteX13" fmla="*/ 1118844 w 4991100"/>
              <a:gd name="connsiteY13" fmla="*/ 4191294 h 4259839"/>
              <a:gd name="connsiteX14" fmla="*/ 1137976 w 4991100"/>
              <a:gd name="connsiteY14" fmla="*/ 4205442 h 4259839"/>
              <a:gd name="connsiteX15" fmla="*/ 1118844 w 4991100"/>
              <a:gd name="connsiteY15" fmla="*/ 4191294 h 4259839"/>
              <a:gd name="connsiteX16" fmla="*/ 2237772 w 4991100"/>
              <a:gd name="connsiteY16" fmla="*/ 3661171 h 4259839"/>
              <a:gd name="connsiteX17" fmla="*/ 2241086 w 4991100"/>
              <a:gd name="connsiteY17" fmla="*/ 3661891 h 4259839"/>
              <a:gd name="connsiteX18" fmla="*/ 2242231 w 4991100"/>
              <a:gd name="connsiteY18" fmla="*/ 3663939 h 4259839"/>
              <a:gd name="connsiteX19" fmla="*/ 2238572 w 4991100"/>
              <a:gd name="connsiteY19" fmla="*/ 3661695 h 4259839"/>
              <a:gd name="connsiteX20" fmla="*/ 2233119 w 4991100"/>
              <a:gd name="connsiteY20" fmla="*/ 3658125 h 4259839"/>
              <a:gd name="connsiteX21" fmla="*/ 2237772 w 4991100"/>
              <a:gd name="connsiteY21" fmla="*/ 3661171 h 4259839"/>
              <a:gd name="connsiteX22" fmla="*/ 2230823 w 4991100"/>
              <a:gd name="connsiteY22" fmla="*/ 3659664 h 4259839"/>
              <a:gd name="connsiteX23" fmla="*/ 2233119 w 4991100"/>
              <a:gd name="connsiteY23" fmla="*/ 3658125 h 4259839"/>
              <a:gd name="connsiteX24" fmla="*/ 821788 w 4991100"/>
              <a:gd name="connsiteY24" fmla="*/ 3191949 h 4259839"/>
              <a:gd name="connsiteX25" fmla="*/ 824191 w 4991100"/>
              <a:gd name="connsiteY25" fmla="*/ 3192829 h 4259839"/>
              <a:gd name="connsiteX26" fmla="*/ 817516 w 4991100"/>
              <a:gd name="connsiteY26" fmla="*/ 3198964 h 4259839"/>
              <a:gd name="connsiteX27" fmla="*/ 821788 w 4991100"/>
              <a:gd name="connsiteY27" fmla="*/ 3191949 h 4259839"/>
              <a:gd name="connsiteX28" fmla="*/ 3748949 w 4991100"/>
              <a:gd name="connsiteY28" fmla="*/ 3082132 h 4259839"/>
              <a:gd name="connsiteX29" fmla="*/ 3746082 w 4991100"/>
              <a:gd name="connsiteY29" fmla="*/ 3093331 h 4259839"/>
              <a:gd name="connsiteX30" fmla="*/ 3746347 w 4991100"/>
              <a:gd name="connsiteY30" fmla="*/ 3087977 h 4259839"/>
              <a:gd name="connsiteX31" fmla="*/ 3750817 w 4991100"/>
              <a:gd name="connsiteY31" fmla="*/ 3074834 h 4259839"/>
              <a:gd name="connsiteX32" fmla="*/ 3751922 w 4991100"/>
              <a:gd name="connsiteY32" fmla="*/ 3075454 h 4259839"/>
              <a:gd name="connsiteX33" fmla="*/ 3748949 w 4991100"/>
              <a:gd name="connsiteY33" fmla="*/ 3082132 h 4259839"/>
              <a:gd name="connsiteX34" fmla="*/ 551116 w 4991100"/>
              <a:gd name="connsiteY34" fmla="*/ 2911075 h 4259839"/>
              <a:gd name="connsiteX35" fmla="*/ 551201 w 4991100"/>
              <a:gd name="connsiteY35" fmla="*/ 2911375 h 4259839"/>
              <a:gd name="connsiteX36" fmla="*/ 560112 w 4991100"/>
              <a:gd name="connsiteY36" fmla="*/ 2956809 h 4259839"/>
              <a:gd name="connsiteX37" fmla="*/ 542222 w 4991100"/>
              <a:gd name="connsiteY37" fmla="*/ 2950977 h 4259839"/>
              <a:gd name="connsiteX38" fmla="*/ 544320 w 4991100"/>
              <a:gd name="connsiteY38" fmla="*/ 2929407 h 4259839"/>
              <a:gd name="connsiteX39" fmla="*/ 548953 w 4991100"/>
              <a:gd name="connsiteY39" fmla="*/ 2903531 h 4259839"/>
              <a:gd name="connsiteX40" fmla="*/ 552661 w 4991100"/>
              <a:gd name="connsiteY40" fmla="*/ 2906905 h 4259839"/>
              <a:gd name="connsiteX41" fmla="*/ 551116 w 4991100"/>
              <a:gd name="connsiteY41" fmla="*/ 2911075 h 4259839"/>
              <a:gd name="connsiteX42" fmla="*/ 3894811 w 4991100"/>
              <a:gd name="connsiteY42" fmla="*/ 2892571 h 4259839"/>
              <a:gd name="connsiteX43" fmla="*/ 3896053 w 4991100"/>
              <a:gd name="connsiteY43" fmla="*/ 2900888 h 4259839"/>
              <a:gd name="connsiteX44" fmla="*/ 3894271 w 4991100"/>
              <a:gd name="connsiteY44" fmla="*/ 2893128 h 4259839"/>
              <a:gd name="connsiteX45" fmla="*/ 3897869 w 4991100"/>
              <a:gd name="connsiteY45" fmla="*/ 2856058 h 4259839"/>
              <a:gd name="connsiteX46" fmla="*/ 3898013 w 4991100"/>
              <a:gd name="connsiteY46" fmla="*/ 2857020 h 4259839"/>
              <a:gd name="connsiteX47" fmla="*/ 3898168 w 4991100"/>
              <a:gd name="connsiteY47" fmla="*/ 2858059 h 4259839"/>
              <a:gd name="connsiteX48" fmla="*/ 3909525 w 4991100"/>
              <a:gd name="connsiteY48" fmla="*/ 2853972 h 4259839"/>
              <a:gd name="connsiteX49" fmla="*/ 3914817 w 4991100"/>
              <a:gd name="connsiteY49" fmla="*/ 2855574 h 4259839"/>
              <a:gd name="connsiteX50" fmla="*/ 3899410 w 4991100"/>
              <a:gd name="connsiteY50" fmla="*/ 2866377 h 4259839"/>
              <a:gd name="connsiteX51" fmla="*/ 3898168 w 4991100"/>
              <a:gd name="connsiteY51" fmla="*/ 2858059 h 4259839"/>
              <a:gd name="connsiteX52" fmla="*/ 3909525 w 4991100"/>
              <a:gd name="connsiteY52" fmla="*/ 2853972 h 4259839"/>
              <a:gd name="connsiteX53" fmla="*/ 3899848 w 4991100"/>
              <a:gd name="connsiteY53" fmla="*/ 2842782 h 4259839"/>
              <a:gd name="connsiteX54" fmla="*/ 3903636 w 4991100"/>
              <a:gd name="connsiteY54" fmla="*/ 2844017 h 4259839"/>
              <a:gd name="connsiteX55" fmla="*/ 3896926 w 4991100"/>
              <a:gd name="connsiteY55" fmla="*/ 2849742 h 4259839"/>
              <a:gd name="connsiteX56" fmla="*/ 3896477 w 4991100"/>
              <a:gd name="connsiteY56" fmla="*/ 2846728 h 4259839"/>
              <a:gd name="connsiteX57" fmla="*/ 3898248 w 4991100"/>
              <a:gd name="connsiteY57" fmla="*/ 2844679 h 4259839"/>
              <a:gd name="connsiteX58" fmla="*/ 3905630 w 4991100"/>
              <a:gd name="connsiteY58" fmla="*/ 2841088 h 4259839"/>
              <a:gd name="connsiteX59" fmla="*/ 3906866 w 4991100"/>
              <a:gd name="connsiteY59" fmla="*/ 2845070 h 4259839"/>
              <a:gd name="connsiteX60" fmla="*/ 3903636 w 4991100"/>
              <a:gd name="connsiteY60" fmla="*/ 2844017 h 4259839"/>
              <a:gd name="connsiteX61" fmla="*/ 3904474 w 4991100"/>
              <a:gd name="connsiteY61" fmla="*/ 2843301 h 4259839"/>
              <a:gd name="connsiteX62" fmla="*/ 3945629 w 4991100"/>
              <a:gd name="connsiteY62" fmla="*/ 2833968 h 4259839"/>
              <a:gd name="connsiteX63" fmla="*/ 3956437 w 4991100"/>
              <a:gd name="connsiteY63" fmla="*/ 2849360 h 4259839"/>
              <a:gd name="connsiteX64" fmla="*/ 3957679 w 4991100"/>
              <a:gd name="connsiteY64" fmla="*/ 2857677 h 4259839"/>
              <a:gd name="connsiteX65" fmla="*/ 3943514 w 4991100"/>
              <a:gd name="connsiteY65" fmla="*/ 2876797 h 4259839"/>
              <a:gd name="connsiteX66" fmla="*/ 3938547 w 4991100"/>
              <a:gd name="connsiteY66" fmla="*/ 2843528 h 4259839"/>
              <a:gd name="connsiteX67" fmla="*/ 3945629 w 4991100"/>
              <a:gd name="connsiteY67" fmla="*/ 2833968 h 4259839"/>
              <a:gd name="connsiteX68" fmla="*/ 3908250 w 4991100"/>
              <a:gd name="connsiteY68" fmla="*/ 2832824 h 4259839"/>
              <a:gd name="connsiteX69" fmla="*/ 3909800 w 4991100"/>
              <a:gd name="connsiteY69" fmla="*/ 2833096 h 4259839"/>
              <a:gd name="connsiteX70" fmla="*/ 3905630 w 4991100"/>
              <a:gd name="connsiteY70" fmla="*/ 2841088 h 4259839"/>
              <a:gd name="connsiteX71" fmla="*/ 3904459 w 4991100"/>
              <a:gd name="connsiteY71" fmla="*/ 2837317 h 4259839"/>
              <a:gd name="connsiteX72" fmla="*/ 3911091 w 4991100"/>
              <a:gd name="connsiteY72" fmla="*/ 2830622 h 4259839"/>
              <a:gd name="connsiteX73" fmla="*/ 3912710 w 4991100"/>
              <a:gd name="connsiteY73" fmla="*/ 2833606 h 4259839"/>
              <a:gd name="connsiteX74" fmla="*/ 3909800 w 4991100"/>
              <a:gd name="connsiteY74" fmla="*/ 2833096 h 4259839"/>
              <a:gd name="connsiteX75" fmla="*/ 3943146 w 4991100"/>
              <a:gd name="connsiteY75" fmla="*/ 2817334 h 4259839"/>
              <a:gd name="connsiteX76" fmla="*/ 3973085 w 4991100"/>
              <a:gd name="connsiteY76" fmla="*/ 2846874 h 4259839"/>
              <a:gd name="connsiteX77" fmla="*/ 3943146 w 4991100"/>
              <a:gd name="connsiteY77" fmla="*/ 2817334 h 4259839"/>
              <a:gd name="connsiteX78" fmla="*/ 1123562 w 4991100"/>
              <a:gd name="connsiteY78" fmla="*/ 2598477 h 4259839"/>
              <a:gd name="connsiteX79" fmla="*/ 1129276 w 4991100"/>
              <a:gd name="connsiteY79" fmla="*/ 2608251 h 4259839"/>
              <a:gd name="connsiteX80" fmla="*/ 1119710 w 4991100"/>
              <a:gd name="connsiteY80" fmla="*/ 2601177 h 4259839"/>
              <a:gd name="connsiteX81" fmla="*/ 1123562 w 4991100"/>
              <a:gd name="connsiteY81" fmla="*/ 2598477 h 4259839"/>
              <a:gd name="connsiteX82" fmla="*/ 576477 w 4991100"/>
              <a:gd name="connsiteY82" fmla="*/ 1755498 h 4259839"/>
              <a:gd name="connsiteX83" fmla="*/ 579296 w 4991100"/>
              <a:gd name="connsiteY83" fmla="*/ 1762616 h 4259839"/>
              <a:gd name="connsiteX84" fmla="*/ 578605 w 4991100"/>
              <a:gd name="connsiteY84" fmla="*/ 1762620 h 4259839"/>
              <a:gd name="connsiteX85" fmla="*/ 576477 w 4991100"/>
              <a:gd name="connsiteY85" fmla="*/ 1755498 h 4259839"/>
              <a:gd name="connsiteX86" fmla="*/ 359137 w 4991100"/>
              <a:gd name="connsiteY86" fmla="*/ 1707923 h 4259839"/>
              <a:gd name="connsiteX87" fmla="*/ 359855 w 4991100"/>
              <a:gd name="connsiteY87" fmla="*/ 1708128 h 4259839"/>
              <a:gd name="connsiteX88" fmla="*/ 366765 w 4991100"/>
              <a:gd name="connsiteY88" fmla="*/ 1718787 h 4259839"/>
              <a:gd name="connsiteX89" fmla="*/ 409666 w 4991100"/>
              <a:gd name="connsiteY89" fmla="*/ 1611008 h 4259839"/>
              <a:gd name="connsiteX90" fmla="*/ 413766 w 4991100"/>
              <a:gd name="connsiteY90" fmla="*/ 1620366 h 4259839"/>
              <a:gd name="connsiteX91" fmla="*/ 404293 w 4991100"/>
              <a:gd name="connsiteY91" fmla="*/ 1628158 h 4259839"/>
              <a:gd name="connsiteX92" fmla="*/ 404091 w 4991100"/>
              <a:gd name="connsiteY92" fmla="*/ 1619685 h 4259839"/>
              <a:gd name="connsiteX93" fmla="*/ 410133 w 4991100"/>
              <a:gd name="connsiteY93" fmla="*/ 1610281 h 4259839"/>
              <a:gd name="connsiteX94" fmla="*/ 409666 w 4991100"/>
              <a:gd name="connsiteY94" fmla="*/ 1611008 h 4259839"/>
              <a:gd name="connsiteX95" fmla="*/ 409402 w 4991100"/>
              <a:gd name="connsiteY95" fmla="*/ 1610405 h 4259839"/>
              <a:gd name="connsiteX96" fmla="*/ 4627187 w 4991100"/>
              <a:gd name="connsiteY96" fmla="*/ 1414308 h 4259839"/>
              <a:gd name="connsiteX97" fmla="*/ 4636753 w 4991100"/>
              <a:gd name="connsiteY97" fmla="*/ 1421382 h 4259839"/>
              <a:gd name="connsiteX98" fmla="*/ 4628429 w 4991100"/>
              <a:gd name="connsiteY98" fmla="*/ 1422626 h 4259839"/>
              <a:gd name="connsiteX99" fmla="*/ 4627187 w 4991100"/>
              <a:gd name="connsiteY99" fmla="*/ 1414308 h 4259839"/>
              <a:gd name="connsiteX100" fmla="*/ 4709186 w 4991100"/>
              <a:gd name="connsiteY100" fmla="*/ 1393563 h 4259839"/>
              <a:gd name="connsiteX101" fmla="*/ 4710428 w 4991100"/>
              <a:gd name="connsiteY101" fmla="*/ 1401880 h 4259839"/>
              <a:gd name="connsiteX102" fmla="*/ 4705984 w 4991100"/>
              <a:gd name="connsiteY102" fmla="*/ 1429114 h 4259839"/>
              <a:gd name="connsiteX103" fmla="*/ 4699445 w 4991100"/>
              <a:gd name="connsiteY103" fmla="*/ 1442313 h 4259839"/>
              <a:gd name="connsiteX104" fmla="*/ 4698902 w 4991100"/>
              <a:gd name="connsiteY104" fmla="*/ 1438674 h 4259839"/>
              <a:gd name="connsiteX105" fmla="*/ 4698747 w 4991100"/>
              <a:gd name="connsiteY105" fmla="*/ 1437634 h 4259839"/>
              <a:gd name="connsiteX106" fmla="*/ 4697811 w 4991100"/>
              <a:gd name="connsiteY106" fmla="*/ 1445613 h 4259839"/>
              <a:gd name="connsiteX107" fmla="*/ 4699445 w 4991100"/>
              <a:gd name="connsiteY107" fmla="*/ 1442313 h 4259839"/>
              <a:gd name="connsiteX108" fmla="*/ 4699988 w 4991100"/>
              <a:gd name="connsiteY108" fmla="*/ 1445952 h 4259839"/>
              <a:gd name="connsiteX109" fmla="*/ 4684950 w 4991100"/>
              <a:gd name="connsiteY109" fmla="*/ 1516218 h 4259839"/>
              <a:gd name="connsiteX110" fmla="*/ 4668671 w 4991100"/>
              <a:gd name="connsiteY110" fmla="*/ 1578167 h 4259839"/>
              <a:gd name="connsiteX111" fmla="*/ 4655747 w 4991100"/>
              <a:gd name="connsiteY111" fmla="*/ 1605604 h 4259839"/>
              <a:gd name="connsiteX112" fmla="*/ 4633258 w 4991100"/>
              <a:gd name="connsiteY112" fmla="*/ 1625966 h 4259839"/>
              <a:gd name="connsiteX113" fmla="*/ 4664945 w 4991100"/>
              <a:gd name="connsiteY113" fmla="*/ 1553215 h 4259839"/>
              <a:gd name="connsiteX114" fmla="*/ 4679983 w 4991100"/>
              <a:gd name="connsiteY114" fmla="*/ 1482949 h 4259839"/>
              <a:gd name="connsiteX115" fmla="*/ 4683341 w 4991100"/>
              <a:gd name="connsiteY115" fmla="*/ 1448437 h 4259839"/>
              <a:gd name="connsiteX116" fmla="*/ 4689181 w 4991100"/>
              <a:gd name="connsiteY116" fmla="*/ 1430561 h 4259839"/>
              <a:gd name="connsiteX117" fmla="*/ 4703682 w 4991100"/>
              <a:gd name="connsiteY117" fmla="*/ 1396777 h 4259839"/>
              <a:gd name="connsiteX118" fmla="*/ 4704780 w 4991100"/>
              <a:gd name="connsiteY118" fmla="*/ 1394221 h 4259839"/>
              <a:gd name="connsiteX119" fmla="*/ 4705243 w 4991100"/>
              <a:gd name="connsiteY119" fmla="*/ 1394152 h 4259839"/>
              <a:gd name="connsiteX120" fmla="*/ 4704541 w 4991100"/>
              <a:gd name="connsiteY120" fmla="*/ 1397180 h 4259839"/>
              <a:gd name="connsiteX121" fmla="*/ 4709186 w 4991100"/>
              <a:gd name="connsiteY121" fmla="*/ 1393563 h 4259839"/>
              <a:gd name="connsiteX122" fmla="*/ 4681730 w 4991100"/>
              <a:gd name="connsiteY122" fmla="*/ 1380657 h 4259839"/>
              <a:gd name="connsiteX123" fmla="*/ 4679426 w 4991100"/>
              <a:gd name="connsiteY123" fmla="*/ 1383923 h 4259839"/>
              <a:gd name="connsiteX124" fmla="*/ 4678773 w 4991100"/>
              <a:gd name="connsiteY124" fmla="*/ 1381098 h 4259839"/>
              <a:gd name="connsiteX125" fmla="*/ 4651820 w 4991100"/>
              <a:gd name="connsiteY125" fmla="*/ 1379808 h 4259839"/>
              <a:gd name="connsiteX126" fmla="*/ 4651621 w 4991100"/>
              <a:gd name="connsiteY126" fmla="*/ 1381326 h 4259839"/>
              <a:gd name="connsiteX127" fmla="*/ 4649319 w 4991100"/>
              <a:gd name="connsiteY127" fmla="*/ 1384433 h 4259839"/>
              <a:gd name="connsiteX128" fmla="*/ 4648434 w 4991100"/>
              <a:gd name="connsiteY128" fmla="*/ 1385628 h 4259839"/>
              <a:gd name="connsiteX129" fmla="*/ 4651820 w 4991100"/>
              <a:gd name="connsiteY129" fmla="*/ 1379808 h 4259839"/>
              <a:gd name="connsiteX130" fmla="*/ 4690055 w 4991100"/>
              <a:gd name="connsiteY130" fmla="*/ 1379414 h 4259839"/>
              <a:gd name="connsiteX131" fmla="*/ 4681730 w 4991100"/>
              <a:gd name="connsiteY131" fmla="*/ 1380657 h 4259839"/>
              <a:gd name="connsiteX132" fmla="*/ 4690055 w 4991100"/>
              <a:gd name="connsiteY132" fmla="*/ 1379414 h 4259839"/>
              <a:gd name="connsiteX133" fmla="*/ 4678299 w 4991100"/>
              <a:gd name="connsiteY133" fmla="*/ 1379044 h 4259839"/>
              <a:gd name="connsiteX134" fmla="*/ 4678773 w 4991100"/>
              <a:gd name="connsiteY134" fmla="*/ 1381098 h 4259839"/>
              <a:gd name="connsiteX135" fmla="*/ 4676222 w 4991100"/>
              <a:gd name="connsiteY135" fmla="*/ 1381480 h 4259839"/>
              <a:gd name="connsiteX136" fmla="*/ 865721 w 4991100"/>
              <a:gd name="connsiteY136" fmla="*/ 1209213 h 4259839"/>
              <a:gd name="connsiteX137" fmla="*/ 867022 w 4991100"/>
              <a:gd name="connsiteY137" fmla="*/ 1210599 h 4259839"/>
              <a:gd name="connsiteX138" fmla="*/ 866718 w 4991100"/>
              <a:gd name="connsiteY138" fmla="*/ 1211051 h 4259839"/>
              <a:gd name="connsiteX139" fmla="*/ 859908 w 4991100"/>
              <a:gd name="connsiteY139" fmla="*/ 1203025 h 4259839"/>
              <a:gd name="connsiteX140" fmla="*/ 864846 w 4991100"/>
              <a:gd name="connsiteY140" fmla="*/ 1207602 h 4259839"/>
              <a:gd name="connsiteX141" fmla="*/ 865721 w 4991100"/>
              <a:gd name="connsiteY141" fmla="*/ 1209213 h 4259839"/>
              <a:gd name="connsiteX142" fmla="*/ 863791 w 4991100"/>
              <a:gd name="connsiteY142" fmla="*/ 1181887 h 4259839"/>
              <a:gd name="connsiteX143" fmla="*/ 863943 w 4991100"/>
              <a:gd name="connsiteY143" fmla="*/ 1181964 h 4259839"/>
              <a:gd name="connsiteX144" fmla="*/ 858667 w 4991100"/>
              <a:gd name="connsiteY144" fmla="*/ 1194709 h 4259839"/>
              <a:gd name="connsiteX145" fmla="*/ 3411264 w 4991100"/>
              <a:gd name="connsiteY145" fmla="*/ 992160 h 4259839"/>
              <a:gd name="connsiteX146" fmla="*/ 3406945 w 4991100"/>
              <a:gd name="connsiteY146" fmla="*/ 992805 h 4259839"/>
              <a:gd name="connsiteX147" fmla="*/ 3410950 w 4991100"/>
              <a:gd name="connsiteY147" fmla="*/ 992207 h 4259839"/>
              <a:gd name="connsiteX148" fmla="*/ 3412980 w 4991100"/>
              <a:gd name="connsiteY148" fmla="*/ 991904 h 4259839"/>
              <a:gd name="connsiteX149" fmla="*/ 3411801 w 4991100"/>
              <a:gd name="connsiteY149" fmla="*/ 992080 h 4259839"/>
              <a:gd name="connsiteX150" fmla="*/ 3411264 w 4991100"/>
              <a:gd name="connsiteY150" fmla="*/ 992160 h 4259839"/>
              <a:gd name="connsiteX151" fmla="*/ 3414190 w 4991100"/>
              <a:gd name="connsiteY151" fmla="*/ 991723 h 4259839"/>
              <a:gd name="connsiteX152" fmla="*/ 3413278 w 4991100"/>
              <a:gd name="connsiteY152" fmla="*/ 991860 h 4259839"/>
              <a:gd name="connsiteX153" fmla="*/ 3412980 w 4991100"/>
              <a:gd name="connsiteY153" fmla="*/ 991904 h 4259839"/>
              <a:gd name="connsiteX154" fmla="*/ 3413745 w 4991100"/>
              <a:gd name="connsiteY154" fmla="*/ 991790 h 4259839"/>
              <a:gd name="connsiteX155" fmla="*/ 3404461 w 4991100"/>
              <a:gd name="connsiteY155" fmla="*/ 976171 h 4259839"/>
              <a:gd name="connsiteX156" fmla="*/ 3405702 w 4991100"/>
              <a:gd name="connsiteY156" fmla="*/ 984488 h 4259839"/>
              <a:gd name="connsiteX157" fmla="*/ 3397379 w 4991100"/>
              <a:gd name="connsiteY157" fmla="*/ 985731 h 4259839"/>
              <a:gd name="connsiteX158" fmla="*/ 3404461 w 4991100"/>
              <a:gd name="connsiteY158" fmla="*/ 976171 h 4259839"/>
              <a:gd name="connsiteX159" fmla="*/ 3403197 w 4991100"/>
              <a:gd name="connsiteY159" fmla="*/ 975236 h 4259839"/>
              <a:gd name="connsiteX160" fmla="*/ 3403265 w 4991100"/>
              <a:gd name="connsiteY160" fmla="*/ 975286 h 4259839"/>
              <a:gd name="connsiteX161" fmla="*/ 3404461 w 4991100"/>
              <a:gd name="connsiteY161" fmla="*/ 976171 h 4259839"/>
              <a:gd name="connsiteX162" fmla="*/ 3394895 w 4991100"/>
              <a:gd name="connsiteY162" fmla="*/ 969097 h 4259839"/>
              <a:gd name="connsiteX163" fmla="*/ 3399678 w 4991100"/>
              <a:gd name="connsiteY163" fmla="*/ 972634 h 4259839"/>
              <a:gd name="connsiteX164" fmla="*/ 3403197 w 4991100"/>
              <a:gd name="connsiteY164" fmla="*/ 975236 h 4259839"/>
              <a:gd name="connsiteX165" fmla="*/ 3401977 w 4991100"/>
              <a:gd name="connsiteY165" fmla="*/ 959537 h 4259839"/>
              <a:gd name="connsiteX166" fmla="*/ 3404461 w 4991100"/>
              <a:gd name="connsiteY166" fmla="*/ 976171 h 4259839"/>
              <a:gd name="connsiteX167" fmla="*/ 3401977 w 4991100"/>
              <a:gd name="connsiteY167" fmla="*/ 959537 h 4259839"/>
              <a:gd name="connsiteX168" fmla="*/ 3288798 w 4991100"/>
              <a:gd name="connsiteY168" fmla="*/ 942423 h 4259839"/>
              <a:gd name="connsiteX169" fmla="*/ 3280473 w 4991100"/>
              <a:gd name="connsiteY169" fmla="*/ 943666 h 4259839"/>
              <a:gd name="connsiteX170" fmla="*/ 3288798 w 4991100"/>
              <a:gd name="connsiteY170" fmla="*/ 942423 h 4259839"/>
              <a:gd name="connsiteX171" fmla="*/ 3297121 w 4991100"/>
              <a:gd name="connsiteY171" fmla="*/ 941181 h 4259839"/>
              <a:gd name="connsiteX172" fmla="*/ 3288798 w 4991100"/>
              <a:gd name="connsiteY172" fmla="*/ 942423 h 4259839"/>
              <a:gd name="connsiteX173" fmla="*/ 3297121 w 4991100"/>
              <a:gd name="connsiteY173" fmla="*/ 941181 h 4259839"/>
              <a:gd name="connsiteX174" fmla="*/ 982740 w 4991100"/>
              <a:gd name="connsiteY174" fmla="*/ 851014 h 4259839"/>
              <a:gd name="connsiteX175" fmla="*/ 986285 w 4991100"/>
              <a:gd name="connsiteY175" fmla="*/ 852555 h 4259839"/>
              <a:gd name="connsiteX176" fmla="*/ 984991 w 4991100"/>
              <a:gd name="connsiteY176" fmla="*/ 853679 h 4259839"/>
              <a:gd name="connsiteX177" fmla="*/ 967154 w 4991100"/>
              <a:gd name="connsiteY177" fmla="*/ 838406 h 4259839"/>
              <a:gd name="connsiteX178" fmla="*/ 980308 w 4991100"/>
              <a:gd name="connsiteY178" fmla="*/ 848135 h 4259839"/>
              <a:gd name="connsiteX179" fmla="*/ 982740 w 4991100"/>
              <a:gd name="connsiteY179" fmla="*/ 851014 h 4259839"/>
              <a:gd name="connsiteX180" fmla="*/ 977185 w 4991100"/>
              <a:gd name="connsiteY180" fmla="*/ 848600 h 4259839"/>
              <a:gd name="connsiteX181" fmla="*/ 967154 w 4991100"/>
              <a:gd name="connsiteY181" fmla="*/ 838406 h 4259839"/>
              <a:gd name="connsiteX182" fmla="*/ 2502882 w 4991100"/>
              <a:gd name="connsiteY182" fmla="*/ 694148 h 4259839"/>
              <a:gd name="connsiteX183" fmla="*/ 2505836 w 4991100"/>
              <a:gd name="connsiteY183" fmla="*/ 697009 h 4259839"/>
              <a:gd name="connsiteX184" fmla="*/ 2502035 w 4991100"/>
              <a:gd name="connsiteY184" fmla="*/ 695604 h 4259839"/>
              <a:gd name="connsiteX185" fmla="*/ 2502882 w 4991100"/>
              <a:gd name="connsiteY185" fmla="*/ 694148 h 4259839"/>
              <a:gd name="connsiteX186" fmla="*/ 2475426 w 4991100"/>
              <a:gd name="connsiteY186" fmla="*/ 681243 h 4259839"/>
              <a:gd name="connsiteX187" fmla="*/ 2478893 w 4991100"/>
              <a:gd name="connsiteY187" fmla="*/ 682232 h 4259839"/>
              <a:gd name="connsiteX188" fmla="*/ 2484992 w 4991100"/>
              <a:gd name="connsiteY188" fmla="*/ 688317 h 4259839"/>
              <a:gd name="connsiteX189" fmla="*/ 2484920 w 4991100"/>
              <a:gd name="connsiteY189" fmla="*/ 687838 h 4259839"/>
              <a:gd name="connsiteX190" fmla="*/ 2486187 w 4991100"/>
              <a:gd name="connsiteY190" fmla="*/ 689201 h 4259839"/>
              <a:gd name="connsiteX191" fmla="*/ 2484298 w 4991100"/>
              <a:gd name="connsiteY191" fmla="*/ 688421 h 4259839"/>
              <a:gd name="connsiteX192" fmla="*/ 2480665 w 4991100"/>
              <a:gd name="connsiteY192" fmla="*/ 686920 h 4259839"/>
              <a:gd name="connsiteX193" fmla="*/ 2478709 w 4991100"/>
              <a:gd name="connsiteY193" fmla="*/ 682745 h 4259839"/>
              <a:gd name="connsiteX194" fmla="*/ 2475426 w 4991100"/>
              <a:gd name="connsiteY194" fmla="*/ 681243 h 4259839"/>
              <a:gd name="connsiteX195" fmla="*/ 2464141 w 4991100"/>
              <a:gd name="connsiteY195" fmla="*/ 674425 h 4259839"/>
              <a:gd name="connsiteX196" fmla="*/ 2467492 w 4991100"/>
              <a:gd name="connsiteY196" fmla="*/ 677196 h 4259839"/>
              <a:gd name="connsiteX197" fmla="*/ 2475760 w 4991100"/>
              <a:gd name="connsiteY197" fmla="*/ 683486 h 4259839"/>
              <a:gd name="connsiteX198" fmla="*/ 2479810 w 4991100"/>
              <a:gd name="connsiteY198" fmla="*/ 686566 h 4259839"/>
              <a:gd name="connsiteX199" fmla="*/ 2480665 w 4991100"/>
              <a:gd name="connsiteY199" fmla="*/ 686920 h 4259839"/>
              <a:gd name="connsiteX200" fmla="*/ 2481560 w 4991100"/>
              <a:gd name="connsiteY200" fmla="*/ 688830 h 4259839"/>
              <a:gd name="connsiteX201" fmla="*/ 2482026 w 4991100"/>
              <a:gd name="connsiteY201" fmla="*/ 689824 h 4259839"/>
              <a:gd name="connsiteX202" fmla="*/ 2479287 w 4991100"/>
              <a:gd name="connsiteY202" fmla="*/ 689169 h 4259839"/>
              <a:gd name="connsiteX203" fmla="*/ 2476510 w 4991100"/>
              <a:gd name="connsiteY203" fmla="*/ 688505 h 4259839"/>
              <a:gd name="connsiteX204" fmla="*/ 2472787 w 4991100"/>
              <a:gd name="connsiteY204" fmla="*/ 687615 h 4259839"/>
              <a:gd name="connsiteX205" fmla="*/ 2459525 w 4991100"/>
              <a:gd name="connsiteY205" fmla="*/ 678386 h 4259839"/>
              <a:gd name="connsiteX206" fmla="*/ 2456118 w 4991100"/>
              <a:gd name="connsiteY206" fmla="*/ 675623 h 4259839"/>
              <a:gd name="connsiteX207" fmla="*/ 2457536 w 4991100"/>
              <a:gd name="connsiteY207" fmla="*/ 675411 h 4259839"/>
              <a:gd name="connsiteX208" fmla="*/ 2458576 w 4991100"/>
              <a:gd name="connsiteY208" fmla="*/ 675255 h 4259839"/>
              <a:gd name="connsiteX209" fmla="*/ 2477648 w 4991100"/>
              <a:gd name="connsiteY209" fmla="*/ 667626 h 4259839"/>
              <a:gd name="connsiteX210" fmla="*/ 2481308 w 4991100"/>
              <a:gd name="connsiteY210" fmla="*/ 669973 h 4259839"/>
              <a:gd name="connsiteX211" fmla="*/ 2483750 w 4991100"/>
              <a:gd name="connsiteY211" fmla="*/ 679999 h 4259839"/>
              <a:gd name="connsiteX212" fmla="*/ 2481933 w 4991100"/>
              <a:gd name="connsiteY212" fmla="*/ 674957 h 4259839"/>
              <a:gd name="connsiteX213" fmla="*/ 2480383 w 4991100"/>
              <a:gd name="connsiteY213" fmla="*/ 673172 h 4259839"/>
              <a:gd name="connsiteX214" fmla="*/ 2294411 w 4991100"/>
              <a:gd name="connsiteY214" fmla="*/ 665756 h 4259839"/>
              <a:gd name="connsiteX215" fmla="*/ 2294414 w 4991100"/>
              <a:gd name="connsiteY215" fmla="*/ 665758 h 4259839"/>
              <a:gd name="connsiteX216" fmla="*/ 2294416 w 4991100"/>
              <a:gd name="connsiteY216" fmla="*/ 665760 h 4259839"/>
              <a:gd name="connsiteX217" fmla="*/ 2294411 w 4991100"/>
              <a:gd name="connsiteY217" fmla="*/ 665755 h 4259839"/>
              <a:gd name="connsiteX218" fmla="*/ 2294417 w 4991100"/>
              <a:gd name="connsiteY218" fmla="*/ 665760 h 4259839"/>
              <a:gd name="connsiteX219" fmla="*/ 2294414 w 4991100"/>
              <a:gd name="connsiteY219" fmla="*/ 665758 h 4259839"/>
              <a:gd name="connsiteX220" fmla="*/ 2306672 w 4991100"/>
              <a:gd name="connsiteY220" fmla="*/ 664706 h 4259839"/>
              <a:gd name="connsiteX221" fmla="*/ 2307425 w 4991100"/>
              <a:gd name="connsiteY221" fmla="*/ 664743 h 4259839"/>
              <a:gd name="connsiteX222" fmla="*/ 2307591 w 4991100"/>
              <a:gd name="connsiteY222" fmla="*/ 664983 h 4259839"/>
              <a:gd name="connsiteX223" fmla="*/ 2472942 w 4991100"/>
              <a:gd name="connsiteY223" fmla="*/ 664608 h 4259839"/>
              <a:gd name="connsiteX224" fmla="*/ 2480383 w 4991100"/>
              <a:gd name="connsiteY224" fmla="*/ 673172 h 4259839"/>
              <a:gd name="connsiteX225" fmla="*/ 2483750 w 4991100"/>
              <a:gd name="connsiteY225" fmla="*/ 679999 h 4259839"/>
              <a:gd name="connsiteX226" fmla="*/ 2483905 w 4991100"/>
              <a:gd name="connsiteY226" fmla="*/ 681039 h 4259839"/>
              <a:gd name="connsiteX227" fmla="*/ 2484920 w 4991100"/>
              <a:gd name="connsiteY227" fmla="*/ 687838 h 4259839"/>
              <a:gd name="connsiteX228" fmla="*/ 2480009 w 4991100"/>
              <a:gd name="connsiteY228" fmla="*/ 682552 h 4259839"/>
              <a:gd name="connsiteX229" fmla="*/ 2478893 w 4991100"/>
              <a:gd name="connsiteY229" fmla="*/ 682232 h 4259839"/>
              <a:gd name="connsiteX230" fmla="*/ 2467964 w 4991100"/>
              <a:gd name="connsiteY230" fmla="*/ 671329 h 4259839"/>
              <a:gd name="connsiteX231" fmla="*/ 2469401 w 4991100"/>
              <a:gd name="connsiteY231" fmla="*/ 669388 h 4259839"/>
              <a:gd name="connsiteX232" fmla="*/ 2472942 w 4991100"/>
              <a:gd name="connsiteY232" fmla="*/ 664608 h 4259839"/>
              <a:gd name="connsiteX233" fmla="*/ 2472942 w 4991100"/>
              <a:gd name="connsiteY233" fmla="*/ 664608 h 4259839"/>
              <a:gd name="connsiteX234" fmla="*/ 2477241 w 4991100"/>
              <a:gd name="connsiteY234" fmla="*/ 666801 h 4259839"/>
              <a:gd name="connsiteX235" fmla="*/ 2477648 w 4991100"/>
              <a:gd name="connsiteY235" fmla="*/ 667626 h 4259839"/>
              <a:gd name="connsiteX236" fmla="*/ 2287685 w 4991100"/>
              <a:gd name="connsiteY236" fmla="*/ 660782 h 4259839"/>
              <a:gd name="connsiteX237" fmla="*/ 2294411 w 4991100"/>
              <a:gd name="connsiteY237" fmla="*/ 665755 h 4259839"/>
              <a:gd name="connsiteX238" fmla="*/ 2294411 w 4991100"/>
              <a:gd name="connsiteY238" fmla="*/ 665756 h 4259839"/>
              <a:gd name="connsiteX239" fmla="*/ 2290824 w 4991100"/>
              <a:gd name="connsiteY239" fmla="*/ 663103 h 4259839"/>
              <a:gd name="connsiteX240" fmla="*/ 2287685 w 4991100"/>
              <a:gd name="connsiteY240" fmla="*/ 660782 h 4259839"/>
              <a:gd name="connsiteX241" fmla="*/ 2429390 w 4991100"/>
              <a:gd name="connsiteY241" fmla="*/ 660482 h 4259839"/>
              <a:gd name="connsiteX242" fmla="*/ 2446215 w 4991100"/>
              <a:gd name="connsiteY242" fmla="*/ 667595 h 4259839"/>
              <a:gd name="connsiteX243" fmla="*/ 2456118 w 4991100"/>
              <a:gd name="connsiteY243" fmla="*/ 675623 h 4259839"/>
              <a:gd name="connsiteX244" fmla="*/ 2450252 w 4991100"/>
              <a:gd name="connsiteY244" fmla="*/ 676499 h 4259839"/>
              <a:gd name="connsiteX245" fmla="*/ 2449211 w 4991100"/>
              <a:gd name="connsiteY245" fmla="*/ 676653 h 4259839"/>
              <a:gd name="connsiteX246" fmla="*/ 2450454 w 4991100"/>
              <a:gd name="connsiteY246" fmla="*/ 684971 h 4259839"/>
              <a:gd name="connsiteX247" fmla="*/ 2440887 w 4991100"/>
              <a:gd name="connsiteY247" fmla="*/ 677897 h 4259839"/>
              <a:gd name="connsiteX248" fmla="*/ 2439645 w 4991100"/>
              <a:gd name="connsiteY248" fmla="*/ 669580 h 4259839"/>
              <a:gd name="connsiteX249" fmla="*/ 2436789 w 4991100"/>
              <a:gd name="connsiteY249" fmla="*/ 664692 h 4259839"/>
              <a:gd name="connsiteX250" fmla="*/ 2297334 w 4991100"/>
              <a:gd name="connsiteY250" fmla="*/ 660403 h 4259839"/>
              <a:gd name="connsiteX251" fmla="*/ 2302580 w 4991100"/>
              <a:gd name="connsiteY251" fmla="*/ 663473 h 4259839"/>
              <a:gd name="connsiteX252" fmla="*/ 2306672 w 4991100"/>
              <a:gd name="connsiteY252" fmla="*/ 664706 h 4259839"/>
              <a:gd name="connsiteX253" fmla="*/ 2302734 w 4991100"/>
              <a:gd name="connsiteY253" fmla="*/ 664513 h 4259839"/>
              <a:gd name="connsiteX254" fmla="*/ 2297334 w 4991100"/>
              <a:gd name="connsiteY254" fmla="*/ 660403 h 4259839"/>
              <a:gd name="connsiteX255" fmla="*/ 2454742 w 4991100"/>
              <a:gd name="connsiteY255" fmla="*/ 656698 h 4259839"/>
              <a:gd name="connsiteX256" fmla="*/ 2459381 w 4991100"/>
              <a:gd name="connsiteY256" fmla="*/ 661054 h 4259839"/>
              <a:gd name="connsiteX257" fmla="*/ 2457050 w 4991100"/>
              <a:gd name="connsiteY257" fmla="*/ 659827 h 4259839"/>
              <a:gd name="connsiteX258" fmla="*/ 2420514 w 4991100"/>
              <a:gd name="connsiteY258" fmla="*/ 655431 h 4259839"/>
              <a:gd name="connsiteX259" fmla="*/ 2429390 w 4991100"/>
              <a:gd name="connsiteY259" fmla="*/ 660482 h 4259839"/>
              <a:gd name="connsiteX260" fmla="*/ 2427533 w 4991100"/>
              <a:gd name="connsiteY260" fmla="*/ 659697 h 4259839"/>
              <a:gd name="connsiteX261" fmla="*/ 2420514 w 4991100"/>
              <a:gd name="connsiteY261" fmla="*/ 655431 h 4259839"/>
              <a:gd name="connsiteX262" fmla="*/ 2437163 w 4991100"/>
              <a:gd name="connsiteY262" fmla="*/ 652945 h 4259839"/>
              <a:gd name="connsiteX263" fmla="*/ 2446728 w 4991100"/>
              <a:gd name="connsiteY263" fmla="*/ 660020 h 4259839"/>
              <a:gd name="connsiteX264" fmla="*/ 2447970 w 4991100"/>
              <a:gd name="connsiteY264" fmla="*/ 668337 h 4259839"/>
              <a:gd name="connsiteX265" fmla="*/ 2446215 w 4991100"/>
              <a:gd name="connsiteY265" fmla="*/ 667595 h 4259839"/>
              <a:gd name="connsiteX266" fmla="*/ 2438404 w 4991100"/>
              <a:gd name="connsiteY266" fmla="*/ 661262 h 4259839"/>
              <a:gd name="connsiteX267" fmla="*/ 2437163 w 4991100"/>
              <a:gd name="connsiteY267" fmla="*/ 652945 h 4259839"/>
              <a:gd name="connsiteX268" fmla="*/ 2437163 w 4991100"/>
              <a:gd name="connsiteY268" fmla="*/ 652945 h 4259839"/>
              <a:gd name="connsiteX269" fmla="*/ 2446728 w 4991100"/>
              <a:gd name="connsiteY269" fmla="*/ 660020 h 4259839"/>
              <a:gd name="connsiteX270" fmla="*/ 2437163 w 4991100"/>
              <a:gd name="connsiteY270" fmla="*/ 652945 h 4259839"/>
              <a:gd name="connsiteX271" fmla="*/ 2445487 w 4991100"/>
              <a:gd name="connsiteY271" fmla="*/ 651702 h 4259839"/>
              <a:gd name="connsiteX272" fmla="*/ 2455053 w 4991100"/>
              <a:gd name="connsiteY272" fmla="*/ 658777 h 4259839"/>
              <a:gd name="connsiteX273" fmla="*/ 2457050 w 4991100"/>
              <a:gd name="connsiteY273" fmla="*/ 659827 h 4259839"/>
              <a:gd name="connsiteX274" fmla="*/ 2457743 w 4991100"/>
              <a:gd name="connsiteY274" fmla="*/ 660767 h 4259839"/>
              <a:gd name="connsiteX275" fmla="*/ 2467298 w 4991100"/>
              <a:gd name="connsiteY275" fmla="*/ 670665 h 4259839"/>
              <a:gd name="connsiteX276" fmla="*/ 2467964 w 4991100"/>
              <a:gd name="connsiteY276" fmla="*/ 671329 h 4259839"/>
              <a:gd name="connsiteX277" fmla="*/ 2465860 w 4991100"/>
              <a:gd name="connsiteY277" fmla="*/ 674168 h 4259839"/>
              <a:gd name="connsiteX278" fmla="*/ 2464141 w 4991100"/>
              <a:gd name="connsiteY278" fmla="*/ 674425 h 4259839"/>
              <a:gd name="connsiteX279" fmla="*/ 2446728 w 4991100"/>
              <a:gd name="connsiteY279" fmla="*/ 660020 h 4259839"/>
              <a:gd name="connsiteX280" fmla="*/ 2445487 w 4991100"/>
              <a:gd name="connsiteY280" fmla="*/ 651702 h 4259839"/>
              <a:gd name="connsiteX281" fmla="*/ 2428010 w 4991100"/>
              <a:gd name="connsiteY281" fmla="*/ 648643 h 4259839"/>
              <a:gd name="connsiteX282" fmla="*/ 2430826 w 4991100"/>
              <a:gd name="connsiteY282" fmla="*/ 649967 h 4259839"/>
              <a:gd name="connsiteX283" fmla="*/ 2432844 w 4991100"/>
              <a:gd name="connsiteY283" fmla="*/ 652526 h 4259839"/>
              <a:gd name="connsiteX284" fmla="*/ 2437163 w 4991100"/>
              <a:gd name="connsiteY284" fmla="*/ 652945 h 4259839"/>
              <a:gd name="connsiteX285" fmla="*/ 2428838 w 4991100"/>
              <a:gd name="connsiteY285" fmla="*/ 654187 h 4259839"/>
              <a:gd name="connsiteX286" fmla="*/ 2429151 w 4991100"/>
              <a:gd name="connsiteY286" fmla="*/ 647843 h 4259839"/>
              <a:gd name="connsiteX287" fmla="*/ 2445487 w 4991100"/>
              <a:gd name="connsiteY287" fmla="*/ 651702 h 4259839"/>
              <a:gd name="connsiteX288" fmla="*/ 2437163 w 4991100"/>
              <a:gd name="connsiteY288" fmla="*/ 652945 h 4259839"/>
              <a:gd name="connsiteX289" fmla="*/ 2430826 w 4991100"/>
              <a:gd name="connsiteY289" fmla="*/ 649967 h 4259839"/>
              <a:gd name="connsiteX290" fmla="*/ 2423434 w 4991100"/>
              <a:gd name="connsiteY290" fmla="*/ 646492 h 4259839"/>
              <a:gd name="connsiteX291" fmla="*/ 2427845 w 4991100"/>
              <a:gd name="connsiteY291" fmla="*/ 647534 h 4259839"/>
              <a:gd name="connsiteX292" fmla="*/ 2428010 w 4991100"/>
              <a:gd name="connsiteY292" fmla="*/ 648643 h 4259839"/>
              <a:gd name="connsiteX293" fmla="*/ 2427597 w 4991100"/>
              <a:gd name="connsiteY293" fmla="*/ 645871 h 4259839"/>
              <a:gd name="connsiteX294" fmla="*/ 2429151 w 4991100"/>
              <a:gd name="connsiteY294" fmla="*/ 647843 h 4259839"/>
              <a:gd name="connsiteX295" fmla="*/ 2427845 w 4991100"/>
              <a:gd name="connsiteY295" fmla="*/ 647534 h 4259839"/>
              <a:gd name="connsiteX296" fmla="*/ 2427751 w 4991100"/>
              <a:gd name="connsiteY296" fmla="*/ 646911 h 4259839"/>
              <a:gd name="connsiteX297" fmla="*/ 2427597 w 4991100"/>
              <a:gd name="connsiteY297" fmla="*/ 645871 h 4259839"/>
              <a:gd name="connsiteX298" fmla="*/ 2389208 w 4991100"/>
              <a:gd name="connsiteY298" fmla="*/ 632278 h 4259839"/>
              <a:gd name="connsiteX299" fmla="*/ 2394937 w 4991100"/>
              <a:gd name="connsiteY299" fmla="*/ 633742 h 4259839"/>
              <a:gd name="connsiteX300" fmla="*/ 2409707 w 4991100"/>
              <a:gd name="connsiteY300" fmla="*/ 640039 h 4259839"/>
              <a:gd name="connsiteX301" fmla="*/ 2423434 w 4991100"/>
              <a:gd name="connsiteY301" fmla="*/ 646492 h 4259839"/>
              <a:gd name="connsiteX302" fmla="*/ 2401382 w 4991100"/>
              <a:gd name="connsiteY302" fmla="*/ 641282 h 4259839"/>
              <a:gd name="connsiteX303" fmla="*/ 2391816 w 4991100"/>
              <a:gd name="connsiteY303" fmla="*/ 634207 h 4259839"/>
              <a:gd name="connsiteX304" fmla="*/ 2390621 w 4991100"/>
              <a:gd name="connsiteY304" fmla="*/ 633323 h 4259839"/>
              <a:gd name="connsiteX305" fmla="*/ 2458409 w 4991100"/>
              <a:gd name="connsiteY305" fmla="*/ 624265 h 4259839"/>
              <a:gd name="connsiteX306" fmla="*/ 2463586 w 4991100"/>
              <a:gd name="connsiteY306" fmla="*/ 636476 h 4259839"/>
              <a:gd name="connsiteX307" fmla="*/ 2460025 w 4991100"/>
              <a:gd name="connsiteY307" fmla="*/ 635980 h 4259839"/>
              <a:gd name="connsiteX308" fmla="*/ 2450085 w 4991100"/>
              <a:gd name="connsiteY308" fmla="*/ 625508 h 4259839"/>
              <a:gd name="connsiteX309" fmla="*/ 2458409 w 4991100"/>
              <a:gd name="connsiteY309" fmla="*/ 624265 h 4259839"/>
              <a:gd name="connsiteX310" fmla="*/ 2389332 w 4991100"/>
              <a:gd name="connsiteY310" fmla="*/ 617572 h 4259839"/>
              <a:gd name="connsiteX311" fmla="*/ 2425952 w 4991100"/>
              <a:gd name="connsiteY311" fmla="*/ 620608 h 4259839"/>
              <a:gd name="connsiteX312" fmla="*/ 2412426 w 4991100"/>
              <a:gd name="connsiteY312" fmla="*/ 622628 h 4259839"/>
              <a:gd name="connsiteX313" fmla="*/ 2398898 w 4991100"/>
              <a:gd name="connsiteY313" fmla="*/ 624647 h 4259839"/>
              <a:gd name="connsiteX314" fmla="*/ 2382251 w 4991100"/>
              <a:gd name="connsiteY314" fmla="*/ 627132 h 4259839"/>
              <a:gd name="connsiteX315" fmla="*/ 2368523 w 4991100"/>
              <a:gd name="connsiteY315" fmla="*/ 620680 h 4259839"/>
              <a:gd name="connsiteX316" fmla="*/ 2372684 w 4991100"/>
              <a:gd name="connsiteY316" fmla="*/ 620059 h 4259839"/>
              <a:gd name="connsiteX317" fmla="*/ 2389332 w 4991100"/>
              <a:gd name="connsiteY317" fmla="*/ 617572 h 4259839"/>
              <a:gd name="connsiteX318" fmla="*/ 2448843 w 4991100"/>
              <a:gd name="connsiteY318" fmla="*/ 617191 h 4259839"/>
              <a:gd name="connsiteX319" fmla="*/ 2450085 w 4991100"/>
              <a:gd name="connsiteY319" fmla="*/ 625508 h 4259839"/>
              <a:gd name="connsiteX320" fmla="*/ 2425952 w 4991100"/>
              <a:gd name="connsiteY320" fmla="*/ 620608 h 4259839"/>
              <a:gd name="connsiteX321" fmla="*/ 2432194 w 4991100"/>
              <a:gd name="connsiteY321" fmla="*/ 619676 h 4259839"/>
              <a:gd name="connsiteX322" fmla="*/ 2448843 w 4991100"/>
              <a:gd name="connsiteY322" fmla="*/ 617191 h 4259839"/>
              <a:gd name="connsiteX323" fmla="*/ 2343969 w 4991100"/>
              <a:gd name="connsiteY323" fmla="*/ 611505 h 4259839"/>
              <a:gd name="connsiteX324" fmla="*/ 2354794 w 4991100"/>
              <a:gd name="connsiteY324" fmla="*/ 614227 h 4259839"/>
              <a:gd name="connsiteX325" fmla="*/ 2368523 w 4991100"/>
              <a:gd name="connsiteY325" fmla="*/ 620680 h 4259839"/>
              <a:gd name="connsiteX326" fmla="*/ 2365401 w 4991100"/>
              <a:gd name="connsiteY326" fmla="*/ 621146 h 4259839"/>
              <a:gd name="connsiteX327" fmla="*/ 2364360 w 4991100"/>
              <a:gd name="connsiteY327" fmla="*/ 621301 h 4259839"/>
              <a:gd name="connsiteX328" fmla="*/ 2382251 w 4991100"/>
              <a:gd name="connsiteY328" fmla="*/ 627132 h 4259839"/>
              <a:gd name="connsiteX329" fmla="*/ 2374967 w 4991100"/>
              <a:gd name="connsiteY329" fmla="*/ 628221 h 4259839"/>
              <a:gd name="connsiteX330" fmla="*/ 2378088 w 4991100"/>
              <a:gd name="connsiteY330" fmla="*/ 627754 h 4259839"/>
              <a:gd name="connsiteX331" fmla="*/ 2382251 w 4991100"/>
              <a:gd name="connsiteY331" fmla="*/ 627132 h 4259839"/>
              <a:gd name="connsiteX332" fmla="*/ 2389208 w 4991100"/>
              <a:gd name="connsiteY332" fmla="*/ 632278 h 4259839"/>
              <a:gd name="connsiteX333" fmla="*/ 2373926 w 4991100"/>
              <a:gd name="connsiteY333" fmla="*/ 628376 h 4259839"/>
              <a:gd name="connsiteX334" fmla="*/ 2358537 w 4991100"/>
              <a:gd name="connsiteY334" fmla="*/ 617919 h 4259839"/>
              <a:gd name="connsiteX335" fmla="*/ 2339567 w 4991100"/>
              <a:gd name="connsiteY335" fmla="*/ 609567 h 4259839"/>
              <a:gd name="connsiteX336" fmla="*/ 2343969 w 4991100"/>
              <a:gd name="connsiteY336" fmla="*/ 611505 h 4259839"/>
              <a:gd name="connsiteX337" fmla="*/ 2341532 w 4991100"/>
              <a:gd name="connsiteY337" fmla="*/ 610893 h 4259839"/>
              <a:gd name="connsiteX338" fmla="*/ 1238260 w 4991100"/>
              <a:gd name="connsiteY338" fmla="*/ 602370 h 4259839"/>
              <a:gd name="connsiteX339" fmla="*/ 1245590 w 4991100"/>
              <a:gd name="connsiteY339" fmla="*/ 608717 h 4259839"/>
              <a:gd name="connsiteX340" fmla="*/ 1245407 w 4991100"/>
              <a:gd name="connsiteY340" fmla="*/ 608775 h 4259839"/>
              <a:gd name="connsiteX341" fmla="*/ 2317772 w 4991100"/>
              <a:gd name="connsiteY341" fmla="*/ 594246 h 4259839"/>
              <a:gd name="connsiteX342" fmla="*/ 2327338 w 4991100"/>
              <a:gd name="connsiteY342" fmla="*/ 601321 h 4259839"/>
              <a:gd name="connsiteX343" fmla="*/ 2339567 w 4991100"/>
              <a:gd name="connsiteY343" fmla="*/ 609567 h 4259839"/>
              <a:gd name="connsiteX344" fmla="*/ 2336904 w 4991100"/>
              <a:gd name="connsiteY344" fmla="*/ 608395 h 4259839"/>
              <a:gd name="connsiteX345" fmla="*/ 2319015 w 4991100"/>
              <a:gd name="connsiteY345" fmla="*/ 602564 h 4259839"/>
              <a:gd name="connsiteX346" fmla="*/ 2309449 w 4991100"/>
              <a:gd name="connsiteY346" fmla="*/ 595489 h 4259839"/>
              <a:gd name="connsiteX347" fmla="*/ 2317772 w 4991100"/>
              <a:gd name="connsiteY347" fmla="*/ 594246 h 4259839"/>
              <a:gd name="connsiteX348" fmla="*/ 2299884 w 4991100"/>
              <a:gd name="connsiteY348" fmla="*/ 588415 h 4259839"/>
              <a:gd name="connsiteX349" fmla="*/ 2309449 w 4991100"/>
              <a:gd name="connsiteY349" fmla="*/ 595489 h 4259839"/>
              <a:gd name="connsiteX350" fmla="*/ 2302752 w 4991100"/>
              <a:gd name="connsiteY350" fmla="*/ 590537 h 4259839"/>
              <a:gd name="connsiteX351" fmla="*/ 2281993 w 4991100"/>
              <a:gd name="connsiteY351" fmla="*/ 582583 h 4259839"/>
              <a:gd name="connsiteX352" fmla="*/ 2299884 w 4991100"/>
              <a:gd name="connsiteY352" fmla="*/ 588415 h 4259839"/>
              <a:gd name="connsiteX353" fmla="*/ 2301079 w 4991100"/>
              <a:gd name="connsiteY353" fmla="*/ 589299 h 4259839"/>
              <a:gd name="connsiteX354" fmla="*/ 2302752 w 4991100"/>
              <a:gd name="connsiteY354" fmla="*/ 590537 h 4259839"/>
              <a:gd name="connsiteX355" fmla="*/ 2304666 w 4991100"/>
              <a:gd name="connsiteY355" fmla="*/ 591952 h 4259839"/>
              <a:gd name="connsiteX356" fmla="*/ 2309449 w 4991100"/>
              <a:gd name="connsiteY356" fmla="*/ 595489 h 4259839"/>
              <a:gd name="connsiteX357" fmla="*/ 2291559 w 4991100"/>
              <a:gd name="connsiteY357" fmla="*/ 589658 h 4259839"/>
              <a:gd name="connsiteX358" fmla="*/ 2291559 w 4991100"/>
              <a:gd name="connsiteY358" fmla="*/ 589658 h 4259839"/>
              <a:gd name="connsiteX359" fmla="*/ 2285580 w 4991100"/>
              <a:gd name="connsiteY359" fmla="*/ 585236 h 4259839"/>
              <a:gd name="connsiteX360" fmla="*/ 2274566 w 4991100"/>
              <a:gd name="connsiteY360" fmla="*/ 578714 h 4259839"/>
              <a:gd name="connsiteX361" fmla="*/ 2279123 w 4991100"/>
              <a:gd name="connsiteY361" fmla="*/ 580461 h 4259839"/>
              <a:gd name="connsiteX362" fmla="*/ 2281993 w 4991100"/>
              <a:gd name="connsiteY362" fmla="*/ 582583 h 4259839"/>
              <a:gd name="connsiteX363" fmla="*/ 2273650 w 4991100"/>
              <a:gd name="connsiteY363" fmla="*/ 578238 h 4259839"/>
              <a:gd name="connsiteX364" fmla="*/ 2274566 w 4991100"/>
              <a:gd name="connsiteY364" fmla="*/ 578714 h 4259839"/>
              <a:gd name="connsiteX365" fmla="*/ 2273933 w 4991100"/>
              <a:gd name="connsiteY365" fmla="*/ 578472 h 4259839"/>
              <a:gd name="connsiteX366" fmla="*/ 2267885 w 4991100"/>
              <a:gd name="connsiteY366" fmla="*/ 572445 h 4259839"/>
              <a:gd name="connsiteX367" fmla="*/ 2268841 w 4991100"/>
              <a:gd name="connsiteY367" fmla="*/ 572855 h 4259839"/>
              <a:gd name="connsiteX368" fmla="*/ 2299884 w 4991100"/>
              <a:gd name="connsiteY368" fmla="*/ 588415 h 4259839"/>
              <a:gd name="connsiteX369" fmla="*/ 2279123 w 4991100"/>
              <a:gd name="connsiteY369" fmla="*/ 580461 h 4259839"/>
              <a:gd name="connsiteX370" fmla="*/ 2274306 w 4991100"/>
              <a:gd name="connsiteY370" fmla="*/ 576899 h 4259839"/>
              <a:gd name="connsiteX371" fmla="*/ 2272428 w 4991100"/>
              <a:gd name="connsiteY371" fmla="*/ 575509 h 4259839"/>
              <a:gd name="connsiteX372" fmla="*/ 2254026 w 4991100"/>
              <a:gd name="connsiteY372" fmla="*/ 572274 h 4259839"/>
              <a:gd name="connsiteX373" fmla="*/ 2264103 w 4991100"/>
              <a:gd name="connsiteY373" fmla="*/ 576751 h 4259839"/>
              <a:gd name="connsiteX374" fmla="*/ 2255061 w 4991100"/>
              <a:gd name="connsiteY374" fmla="*/ 573186 h 4259839"/>
              <a:gd name="connsiteX375" fmla="*/ 2265376 w 4991100"/>
              <a:gd name="connsiteY375" fmla="*/ 571377 h 4259839"/>
              <a:gd name="connsiteX376" fmla="*/ 2273650 w 4991100"/>
              <a:gd name="connsiteY376" fmla="*/ 578238 h 4259839"/>
              <a:gd name="connsiteX377" fmla="*/ 2269306 w 4991100"/>
              <a:gd name="connsiteY377" fmla="*/ 575975 h 4259839"/>
              <a:gd name="connsiteX378" fmla="*/ 2265354 w 4991100"/>
              <a:gd name="connsiteY378" fmla="*/ 571358 h 4259839"/>
              <a:gd name="connsiteX379" fmla="*/ 2265364 w 4991100"/>
              <a:gd name="connsiteY379" fmla="*/ 571363 h 4259839"/>
              <a:gd name="connsiteX380" fmla="*/ 2265376 w 4991100"/>
              <a:gd name="connsiteY380" fmla="*/ 571377 h 4259839"/>
              <a:gd name="connsiteX381" fmla="*/ 2263614 w 4991100"/>
              <a:gd name="connsiteY381" fmla="*/ 569916 h 4259839"/>
              <a:gd name="connsiteX382" fmla="*/ 2265354 w 4991100"/>
              <a:gd name="connsiteY382" fmla="*/ 571358 h 4259839"/>
              <a:gd name="connsiteX383" fmla="*/ 2264066 w 4991100"/>
              <a:gd name="connsiteY383" fmla="*/ 570805 h 4259839"/>
              <a:gd name="connsiteX384" fmla="*/ 2264119 w 4991100"/>
              <a:gd name="connsiteY384" fmla="*/ 569906 h 4259839"/>
              <a:gd name="connsiteX385" fmla="*/ 2267885 w 4991100"/>
              <a:gd name="connsiteY385" fmla="*/ 572445 h 4259839"/>
              <a:gd name="connsiteX386" fmla="*/ 2265364 w 4991100"/>
              <a:gd name="connsiteY386" fmla="*/ 571363 h 4259839"/>
              <a:gd name="connsiteX387" fmla="*/ 2262862 w 4991100"/>
              <a:gd name="connsiteY387" fmla="*/ 568434 h 4259839"/>
              <a:gd name="connsiteX388" fmla="*/ 2264119 w 4991100"/>
              <a:gd name="connsiteY388" fmla="*/ 569906 h 4259839"/>
              <a:gd name="connsiteX389" fmla="*/ 2263344 w 4991100"/>
              <a:gd name="connsiteY389" fmla="*/ 569383 h 4259839"/>
              <a:gd name="connsiteX390" fmla="*/ 2261349 w 4991100"/>
              <a:gd name="connsiteY390" fmla="*/ 568038 h 4259839"/>
              <a:gd name="connsiteX391" fmla="*/ 2263344 w 4991100"/>
              <a:gd name="connsiteY391" fmla="*/ 569383 h 4259839"/>
              <a:gd name="connsiteX392" fmla="*/ 2263614 w 4991100"/>
              <a:gd name="connsiteY392" fmla="*/ 569916 h 4259839"/>
              <a:gd name="connsiteX393" fmla="*/ 2261073 w 4991100"/>
              <a:gd name="connsiteY393" fmla="*/ 567852 h 4259839"/>
              <a:gd name="connsiteX394" fmla="*/ 2261158 w 4991100"/>
              <a:gd name="connsiteY394" fmla="*/ 567879 h 4259839"/>
              <a:gd name="connsiteX395" fmla="*/ 2261349 w 4991100"/>
              <a:gd name="connsiteY395" fmla="*/ 568038 h 4259839"/>
              <a:gd name="connsiteX396" fmla="*/ 2260949 w 4991100"/>
              <a:gd name="connsiteY396" fmla="*/ 567707 h 4259839"/>
              <a:gd name="connsiteX397" fmla="*/ 2262862 w 4991100"/>
              <a:gd name="connsiteY397" fmla="*/ 568434 h 4259839"/>
              <a:gd name="connsiteX398" fmla="*/ 2261158 w 4991100"/>
              <a:gd name="connsiteY398" fmla="*/ 567879 h 4259839"/>
              <a:gd name="connsiteX399" fmla="*/ 2244972 w 4991100"/>
              <a:gd name="connsiteY399" fmla="*/ 562603 h 4259839"/>
              <a:gd name="connsiteX400" fmla="*/ 2252550 w 4991100"/>
              <a:gd name="connsiteY400" fmla="*/ 564508 h 4259839"/>
              <a:gd name="connsiteX401" fmla="*/ 2260739 w 4991100"/>
              <a:gd name="connsiteY401" fmla="*/ 567626 h 4259839"/>
              <a:gd name="connsiteX402" fmla="*/ 2261073 w 4991100"/>
              <a:gd name="connsiteY402" fmla="*/ 567852 h 4259839"/>
              <a:gd name="connsiteX403" fmla="*/ 2253916 w 4991100"/>
              <a:gd name="connsiteY403" fmla="*/ 565519 h 4259839"/>
              <a:gd name="connsiteX404" fmla="*/ 2244972 w 4991100"/>
              <a:gd name="connsiteY404" fmla="*/ 562603 h 4259839"/>
              <a:gd name="connsiteX405" fmla="*/ 2253296 w 4991100"/>
              <a:gd name="connsiteY405" fmla="*/ 561360 h 4259839"/>
              <a:gd name="connsiteX406" fmla="*/ 2260949 w 4991100"/>
              <a:gd name="connsiteY406" fmla="*/ 567707 h 4259839"/>
              <a:gd name="connsiteX407" fmla="*/ 2260739 w 4991100"/>
              <a:gd name="connsiteY407" fmla="*/ 567626 h 4259839"/>
              <a:gd name="connsiteX408" fmla="*/ 2258234 w 4991100"/>
              <a:gd name="connsiteY408" fmla="*/ 565937 h 4259839"/>
              <a:gd name="connsiteX409" fmla="*/ 2252550 w 4991100"/>
              <a:gd name="connsiteY409" fmla="*/ 564508 h 4259839"/>
              <a:gd name="connsiteX410" fmla="*/ 2246821 w 4991100"/>
              <a:gd name="connsiteY410" fmla="*/ 562326 h 4259839"/>
              <a:gd name="connsiteX411" fmla="*/ 2251214 w 4991100"/>
              <a:gd name="connsiteY411" fmla="*/ 561670 h 4259839"/>
              <a:gd name="connsiteX412" fmla="*/ 2243730 w 4991100"/>
              <a:gd name="connsiteY412" fmla="*/ 554285 h 4259839"/>
              <a:gd name="connsiteX413" fmla="*/ 2242689 w 4991100"/>
              <a:gd name="connsiteY413" fmla="*/ 554441 h 4259839"/>
              <a:gd name="connsiteX414" fmla="*/ 2235961 w 4991100"/>
              <a:gd name="connsiteY414" fmla="*/ 555446 h 4259839"/>
              <a:gd name="connsiteX415" fmla="*/ 2236446 w 4991100"/>
              <a:gd name="connsiteY415" fmla="*/ 555373 h 4259839"/>
              <a:gd name="connsiteX416" fmla="*/ 2243730 w 4991100"/>
              <a:gd name="connsiteY416" fmla="*/ 554285 h 4259839"/>
              <a:gd name="connsiteX417" fmla="*/ 2243730 w 4991100"/>
              <a:gd name="connsiteY417" fmla="*/ 554285 h 4259839"/>
              <a:gd name="connsiteX418" fmla="*/ 2244816 w 4991100"/>
              <a:gd name="connsiteY418" fmla="*/ 561563 h 4259839"/>
              <a:gd name="connsiteX419" fmla="*/ 2243885 w 4991100"/>
              <a:gd name="connsiteY419" fmla="*/ 555325 h 4259839"/>
              <a:gd name="connsiteX420" fmla="*/ 2243730 w 4991100"/>
              <a:gd name="connsiteY420" fmla="*/ 554285 h 4259839"/>
              <a:gd name="connsiteX421" fmla="*/ 2230068 w 4991100"/>
              <a:gd name="connsiteY421" fmla="*/ 553632 h 4259839"/>
              <a:gd name="connsiteX422" fmla="*/ 2235406 w 4991100"/>
              <a:gd name="connsiteY422" fmla="*/ 555528 h 4259839"/>
              <a:gd name="connsiteX423" fmla="*/ 2233654 w 4991100"/>
              <a:gd name="connsiteY423" fmla="*/ 555789 h 4259839"/>
              <a:gd name="connsiteX424" fmla="*/ 2218612 w 4991100"/>
              <a:gd name="connsiteY424" fmla="*/ 545645 h 4259839"/>
              <a:gd name="connsiteX425" fmla="*/ 2225840 w 4991100"/>
              <a:gd name="connsiteY425" fmla="*/ 548454 h 4259839"/>
              <a:gd name="connsiteX426" fmla="*/ 2235961 w 4991100"/>
              <a:gd name="connsiteY426" fmla="*/ 555446 h 4259839"/>
              <a:gd name="connsiteX427" fmla="*/ 2244816 w 4991100"/>
              <a:gd name="connsiteY427" fmla="*/ 561563 h 4259839"/>
              <a:gd name="connsiteX428" fmla="*/ 2246821 w 4991100"/>
              <a:gd name="connsiteY428" fmla="*/ 562326 h 4259839"/>
              <a:gd name="connsiteX429" fmla="*/ 2246012 w 4991100"/>
              <a:gd name="connsiteY429" fmla="*/ 562447 h 4259839"/>
              <a:gd name="connsiteX430" fmla="*/ 2244972 w 4991100"/>
              <a:gd name="connsiteY430" fmla="*/ 562603 h 4259839"/>
              <a:gd name="connsiteX431" fmla="*/ 2235406 w 4991100"/>
              <a:gd name="connsiteY431" fmla="*/ 555528 h 4259839"/>
              <a:gd name="connsiteX432" fmla="*/ 2217861 w 4991100"/>
              <a:gd name="connsiteY432" fmla="*/ 545204 h 4259839"/>
              <a:gd name="connsiteX433" fmla="*/ 2218612 w 4991100"/>
              <a:gd name="connsiteY433" fmla="*/ 545645 h 4259839"/>
              <a:gd name="connsiteX434" fmla="*/ 2217935 w 4991100"/>
              <a:gd name="connsiteY434" fmla="*/ 545382 h 4259839"/>
              <a:gd name="connsiteX435" fmla="*/ 2210511 w 4991100"/>
              <a:gd name="connsiteY435" fmla="*/ 542240 h 4259839"/>
              <a:gd name="connsiteX436" fmla="*/ 2218091 w 4991100"/>
              <a:gd name="connsiteY436" fmla="*/ 546422 h 4259839"/>
              <a:gd name="connsiteX437" fmla="*/ 2230068 w 4991100"/>
              <a:gd name="connsiteY437" fmla="*/ 553632 h 4259839"/>
              <a:gd name="connsiteX438" fmla="*/ 2218556 w 4991100"/>
              <a:gd name="connsiteY438" fmla="*/ 549541 h 4259839"/>
              <a:gd name="connsiteX439" fmla="*/ 2207950 w 4991100"/>
              <a:gd name="connsiteY439" fmla="*/ 542622 h 4259839"/>
              <a:gd name="connsiteX440" fmla="*/ 2208990 w 4991100"/>
              <a:gd name="connsiteY440" fmla="*/ 542467 h 4259839"/>
              <a:gd name="connsiteX441" fmla="*/ 2216274 w 4991100"/>
              <a:gd name="connsiteY441" fmla="*/ 541379 h 4259839"/>
              <a:gd name="connsiteX442" fmla="*/ 2217861 w 4991100"/>
              <a:gd name="connsiteY442" fmla="*/ 545204 h 4259839"/>
              <a:gd name="connsiteX443" fmla="*/ 2212356 w 4991100"/>
              <a:gd name="connsiteY443" fmla="*/ 541965 h 4259839"/>
              <a:gd name="connsiteX444" fmla="*/ 2202824 w 4991100"/>
              <a:gd name="connsiteY444" fmla="*/ 537674 h 4259839"/>
              <a:gd name="connsiteX445" fmla="*/ 2210917 w 4991100"/>
              <a:gd name="connsiteY445" fmla="*/ 541116 h 4259839"/>
              <a:gd name="connsiteX446" fmla="*/ 2212356 w 4991100"/>
              <a:gd name="connsiteY446" fmla="*/ 541965 h 4259839"/>
              <a:gd name="connsiteX447" fmla="*/ 2210511 w 4991100"/>
              <a:gd name="connsiteY447" fmla="*/ 542240 h 4259839"/>
              <a:gd name="connsiteX448" fmla="*/ 2203604 w 4991100"/>
              <a:gd name="connsiteY448" fmla="*/ 538428 h 4259839"/>
              <a:gd name="connsiteX449" fmla="*/ 2198384 w 4991100"/>
              <a:gd name="connsiteY449" fmla="*/ 535548 h 4259839"/>
              <a:gd name="connsiteX450" fmla="*/ 2203604 w 4991100"/>
              <a:gd name="connsiteY450" fmla="*/ 538428 h 4259839"/>
              <a:gd name="connsiteX451" fmla="*/ 2207950 w 4991100"/>
              <a:gd name="connsiteY451" fmla="*/ 542622 h 4259839"/>
              <a:gd name="connsiteX452" fmla="*/ 2198384 w 4991100"/>
              <a:gd name="connsiteY452" fmla="*/ 535548 h 4259839"/>
              <a:gd name="connsiteX453" fmla="*/ 2153038 w 4991100"/>
              <a:gd name="connsiteY453" fmla="*/ 516810 h 4259839"/>
              <a:gd name="connsiteX454" fmla="*/ 2161588 w 4991100"/>
              <a:gd name="connsiteY454" fmla="*/ 523786 h 4259839"/>
              <a:gd name="connsiteX455" fmla="*/ 2161223 w 4991100"/>
              <a:gd name="connsiteY455" fmla="*/ 523750 h 4259839"/>
              <a:gd name="connsiteX456" fmla="*/ 2153788 w 4991100"/>
              <a:gd name="connsiteY456" fmla="*/ 505804 h 4259839"/>
              <a:gd name="connsiteX457" fmla="*/ 2160121 w 4991100"/>
              <a:gd name="connsiteY457" fmla="*/ 507250 h 4259839"/>
              <a:gd name="connsiteX458" fmla="*/ 2169687 w 4991100"/>
              <a:gd name="connsiteY458" fmla="*/ 514324 h 4259839"/>
              <a:gd name="connsiteX459" fmla="*/ 2187623 w 4991100"/>
              <a:gd name="connsiteY459" fmla="*/ 527589 h 4259839"/>
              <a:gd name="connsiteX460" fmla="*/ 2188818 w 4991100"/>
              <a:gd name="connsiteY460" fmla="*/ 528473 h 4259839"/>
              <a:gd name="connsiteX461" fmla="*/ 2174625 w 4991100"/>
              <a:gd name="connsiteY461" fmla="*/ 518901 h 4259839"/>
              <a:gd name="connsiteX462" fmla="*/ 2161362 w 4991100"/>
              <a:gd name="connsiteY462" fmla="*/ 515567 h 4259839"/>
              <a:gd name="connsiteX463" fmla="*/ 2154914 w 4991100"/>
              <a:gd name="connsiteY463" fmla="*/ 509204 h 4259839"/>
              <a:gd name="connsiteX464" fmla="*/ 2158129 w 4991100"/>
              <a:gd name="connsiteY464" fmla="*/ 509938 h 4259839"/>
              <a:gd name="connsiteX465" fmla="*/ 2153788 w 4991100"/>
              <a:gd name="connsiteY465" fmla="*/ 505804 h 4259839"/>
              <a:gd name="connsiteX466" fmla="*/ 2137430 w 4991100"/>
              <a:gd name="connsiteY466" fmla="*/ 494397 h 4259839"/>
              <a:gd name="connsiteX467" fmla="*/ 2138022 w 4991100"/>
              <a:gd name="connsiteY467" fmla="*/ 494607 h 4259839"/>
              <a:gd name="connsiteX468" fmla="*/ 2150555 w 4991100"/>
              <a:gd name="connsiteY468" fmla="*/ 500175 h 4259839"/>
              <a:gd name="connsiteX469" fmla="*/ 2132665 w 4991100"/>
              <a:gd name="connsiteY469" fmla="*/ 494344 h 4259839"/>
              <a:gd name="connsiteX470" fmla="*/ 2150135 w 4991100"/>
              <a:gd name="connsiteY470" fmla="*/ 504490 h 4259839"/>
              <a:gd name="connsiteX471" fmla="*/ 2154914 w 4991100"/>
              <a:gd name="connsiteY471" fmla="*/ 509204 h 4259839"/>
              <a:gd name="connsiteX472" fmla="*/ 2151796 w 4991100"/>
              <a:gd name="connsiteY472" fmla="*/ 508493 h 4259839"/>
              <a:gd name="connsiteX473" fmla="*/ 2142231 w 4991100"/>
              <a:gd name="connsiteY473" fmla="*/ 501418 h 4259839"/>
              <a:gd name="connsiteX474" fmla="*/ 2137447 w 4991100"/>
              <a:gd name="connsiteY474" fmla="*/ 497881 h 4259839"/>
              <a:gd name="connsiteX475" fmla="*/ 2113789 w 4991100"/>
              <a:gd name="connsiteY475" fmla="*/ 480385 h 4259839"/>
              <a:gd name="connsiteX476" fmla="*/ 2113855 w 4991100"/>
              <a:gd name="connsiteY476" fmla="*/ 480434 h 4259839"/>
              <a:gd name="connsiteX477" fmla="*/ 2114277 w 4991100"/>
              <a:gd name="connsiteY477" fmla="*/ 480746 h 4259839"/>
              <a:gd name="connsiteX478" fmla="*/ 2114006 w 4991100"/>
              <a:gd name="connsiteY478" fmla="*/ 480545 h 4259839"/>
              <a:gd name="connsiteX479" fmla="*/ 2113533 w 4991100"/>
              <a:gd name="connsiteY479" fmla="*/ 480196 h 4259839"/>
              <a:gd name="connsiteX480" fmla="*/ 2128922 w 4991100"/>
              <a:gd name="connsiteY480" fmla="*/ 490651 h 4259839"/>
              <a:gd name="connsiteX481" fmla="*/ 2137430 w 4991100"/>
              <a:gd name="connsiteY481" fmla="*/ 494397 h 4259839"/>
              <a:gd name="connsiteX482" fmla="*/ 2131425 w 4991100"/>
              <a:gd name="connsiteY482" fmla="*/ 492271 h 4259839"/>
              <a:gd name="connsiteX483" fmla="*/ 2132665 w 4991100"/>
              <a:gd name="connsiteY483" fmla="*/ 494344 h 4259839"/>
              <a:gd name="connsiteX484" fmla="*/ 2126088 w 4991100"/>
              <a:gd name="connsiteY484" fmla="*/ 489480 h 4259839"/>
              <a:gd name="connsiteX485" fmla="*/ 2114277 w 4991100"/>
              <a:gd name="connsiteY485" fmla="*/ 480746 h 4259839"/>
              <a:gd name="connsiteX486" fmla="*/ 2114729 w 4991100"/>
              <a:gd name="connsiteY486" fmla="*/ 481080 h 4259839"/>
              <a:gd name="connsiteX487" fmla="*/ 2123099 w 4991100"/>
              <a:gd name="connsiteY487" fmla="*/ 487269 h 4259839"/>
              <a:gd name="connsiteX488" fmla="*/ 2113855 w 4991100"/>
              <a:gd name="connsiteY488" fmla="*/ 480434 h 4259839"/>
              <a:gd name="connsiteX489" fmla="*/ 2113533 w 4991100"/>
              <a:gd name="connsiteY489" fmla="*/ 480195 h 4259839"/>
              <a:gd name="connsiteX490" fmla="*/ 2113533 w 4991100"/>
              <a:gd name="connsiteY490" fmla="*/ 480196 h 4259839"/>
              <a:gd name="connsiteX491" fmla="*/ 2113789 w 4991100"/>
              <a:gd name="connsiteY491" fmla="*/ 480385 h 4259839"/>
              <a:gd name="connsiteX492" fmla="*/ 2113511 w 4991100"/>
              <a:gd name="connsiteY492" fmla="*/ 480179 h 4259839"/>
              <a:gd name="connsiteX493" fmla="*/ 2113533 w 4991100"/>
              <a:gd name="connsiteY493" fmla="*/ 480196 h 4259839"/>
              <a:gd name="connsiteX494" fmla="*/ 2113533 w 4991100"/>
              <a:gd name="connsiteY494" fmla="*/ 480196 h 4259839"/>
              <a:gd name="connsiteX495" fmla="*/ 2113509 w 4991100"/>
              <a:gd name="connsiteY495" fmla="*/ 480178 h 4259839"/>
              <a:gd name="connsiteX496" fmla="*/ 2113511 w 4991100"/>
              <a:gd name="connsiteY496" fmla="*/ 480179 h 4259839"/>
              <a:gd name="connsiteX497" fmla="*/ 2113533 w 4991100"/>
              <a:gd name="connsiteY497" fmla="*/ 480195 h 4259839"/>
              <a:gd name="connsiteX498" fmla="*/ 2103868 w 4991100"/>
              <a:gd name="connsiteY498" fmla="*/ 473136 h 4259839"/>
              <a:gd name="connsiteX499" fmla="*/ 2113509 w 4991100"/>
              <a:gd name="connsiteY499" fmla="*/ 480178 h 4259839"/>
              <a:gd name="connsiteX500" fmla="*/ 2113533 w 4991100"/>
              <a:gd name="connsiteY500" fmla="*/ 480195 h 4259839"/>
              <a:gd name="connsiteX501" fmla="*/ 2114006 w 4991100"/>
              <a:gd name="connsiteY501" fmla="*/ 480545 h 4259839"/>
              <a:gd name="connsiteX502" fmla="*/ 2132665 w 4991100"/>
              <a:gd name="connsiteY502" fmla="*/ 494344 h 4259839"/>
              <a:gd name="connsiteX503" fmla="*/ 2142231 w 4991100"/>
              <a:gd name="connsiteY503" fmla="*/ 501418 h 4259839"/>
              <a:gd name="connsiteX504" fmla="*/ 2118781 w 4991100"/>
              <a:gd name="connsiteY504" fmla="*/ 486851 h 4259839"/>
              <a:gd name="connsiteX505" fmla="*/ 2102882 w 4991100"/>
              <a:gd name="connsiteY505" fmla="*/ 473283 h 4259839"/>
              <a:gd name="connsiteX506" fmla="*/ 2102927 w 4991100"/>
              <a:gd name="connsiteY506" fmla="*/ 473276 h 4259839"/>
              <a:gd name="connsiteX507" fmla="*/ 2103967 w 4991100"/>
              <a:gd name="connsiteY507" fmla="*/ 473121 h 4259839"/>
              <a:gd name="connsiteX508" fmla="*/ 2113509 w 4991100"/>
              <a:gd name="connsiteY508" fmla="*/ 480178 h 4259839"/>
              <a:gd name="connsiteX509" fmla="*/ 2113509 w 4991100"/>
              <a:gd name="connsiteY509" fmla="*/ 480178 h 4259839"/>
              <a:gd name="connsiteX510" fmla="*/ 2103967 w 4991100"/>
              <a:gd name="connsiteY510" fmla="*/ 473121 h 4259839"/>
              <a:gd name="connsiteX511" fmla="*/ 2103830 w 4991100"/>
              <a:gd name="connsiteY511" fmla="*/ 473108 h 4259839"/>
              <a:gd name="connsiteX512" fmla="*/ 2103967 w 4991100"/>
              <a:gd name="connsiteY512" fmla="*/ 473121 h 4259839"/>
              <a:gd name="connsiteX513" fmla="*/ 2103967 w 4991100"/>
              <a:gd name="connsiteY513" fmla="*/ 473121 h 4259839"/>
              <a:gd name="connsiteX514" fmla="*/ 2103868 w 4991100"/>
              <a:gd name="connsiteY514" fmla="*/ 473136 h 4259839"/>
              <a:gd name="connsiteX515" fmla="*/ 2098446 w 4991100"/>
              <a:gd name="connsiteY515" fmla="*/ 469037 h 4259839"/>
              <a:gd name="connsiteX516" fmla="*/ 2102771 w 4991100"/>
              <a:gd name="connsiteY516" fmla="*/ 472236 h 4259839"/>
              <a:gd name="connsiteX517" fmla="*/ 2103967 w 4991100"/>
              <a:gd name="connsiteY517" fmla="*/ 473121 h 4259839"/>
              <a:gd name="connsiteX518" fmla="*/ 2103967 w 4991100"/>
              <a:gd name="connsiteY518" fmla="*/ 473121 h 4259839"/>
              <a:gd name="connsiteX519" fmla="*/ 2097014 w 4991100"/>
              <a:gd name="connsiteY519" fmla="*/ 468277 h 4259839"/>
              <a:gd name="connsiteX520" fmla="*/ 2100848 w 4991100"/>
              <a:gd name="connsiteY520" fmla="*/ 470929 h 4259839"/>
              <a:gd name="connsiteX521" fmla="*/ 2103830 w 4991100"/>
              <a:gd name="connsiteY521" fmla="*/ 473108 h 4259839"/>
              <a:gd name="connsiteX522" fmla="*/ 2102528 w 4991100"/>
              <a:gd name="connsiteY522" fmla="*/ 472981 h 4259839"/>
              <a:gd name="connsiteX523" fmla="*/ 2094472 w 4991100"/>
              <a:gd name="connsiteY523" fmla="*/ 466516 h 4259839"/>
              <a:gd name="connsiteX524" fmla="*/ 2095132 w 4991100"/>
              <a:gd name="connsiteY524" fmla="*/ 466975 h 4259839"/>
              <a:gd name="connsiteX525" fmla="*/ 2099649 w 4991100"/>
              <a:gd name="connsiteY525" fmla="*/ 472702 h 4259839"/>
              <a:gd name="connsiteX526" fmla="*/ 2102528 w 4991100"/>
              <a:gd name="connsiteY526" fmla="*/ 472981 h 4259839"/>
              <a:gd name="connsiteX527" fmla="*/ 2102882 w 4991100"/>
              <a:gd name="connsiteY527" fmla="*/ 473283 h 4259839"/>
              <a:gd name="connsiteX528" fmla="*/ 2095643 w 4991100"/>
              <a:gd name="connsiteY528" fmla="*/ 474363 h 4259839"/>
              <a:gd name="connsiteX529" fmla="*/ 2095022 w 4991100"/>
              <a:gd name="connsiteY529" fmla="*/ 470204 h 4259839"/>
              <a:gd name="connsiteX530" fmla="*/ 2094402 w 4991100"/>
              <a:gd name="connsiteY530" fmla="*/ 466047 h 4259839"/>
              <a:gd name="connsiteX531" fmla="*/ 2094472 w 4991100"/>
              <a:gd name="connsiteY531" fmla="*/ 466516 h 4259839"/>
              <a:gd name="connsiteX532" fmla="*/ 2093900 w 4991100"/>
              <a:gd name="connsiteY532" fmla="*/ 466121 h 4259839"/>
              <a:gd name="connsiteX533" fmla="*/ 2094402 w 4991100"/>
              <a:gd name="connsiteY533" fmla="*/ 466047 h 4259839"/>
              <a:gd name="connsiteX534" fmla="*/ 2097014 w 4991100"/>
              <a:gd name="connsiteY534" fmla="*/ 468277 h 4259839"/>
              <a:gd name="connsiteX535" fmla="*/ 2095132 w 4991100"/>
              <a:gd name="connsiteY535" fmla="*/ 466975 h 4259839"/>
              <a:gd name="connsiteX536" fmla="*/ 2082042 w 4991100"/>
              <a:gd name="connsiteY536" fmla="*/ 461065 h 4259839"/>
              <a:gd name="connsiteX537" fmla="*/ 2092942 w 4991100"/>
              <a:gd name="connsiteY537" fmla="*/ 465459 h 4259839"/>
              <a:gd name="connsiteX538" fmla="*/ 2093250 w 4991100"/>
              <a:gd name="connsiteY538" fmla="*/ 465671 h 4259839"/>
              <a:gd name="connsiteX539" fmla="*/ 2093900 w 4991100"/>
              <a:gd name="connsiteY539" fmla="*/ 466121 h 4259839"/>
              <a:gd name="connsiteX540" fmla="*/ 2093361 w 4991100"/>
              <a:gd name="connsiteY540" fmla="*/ 466201 h 4259839"/>
              <a:gd name="connsiteX541" fmla="*/ 2086077 w 4991100"/>
              <a:gd name="connsiteY541" fmla="*/ 467289 h 4259839"/>
              <a:gd name="connsiteX542" fmla="*/ 2082826 w 4991100"/>
              <a:gd name="connsiteY542" fmla="*/ 462273 h 4259839"/>
              <a:gd name="connsiteX543" fmla="*/ 2072122 w 4991100"/>
              <a:gd name="connsiteY543" fmla="*/ 456147 h 4259839"/>
              <a:gd name="connsiteX544" fmla="*/ 2075160 w 4991100"/>
              <a:gd name="connsiteY544" fmla="*/ 458291 h 4259839"/>
              <a:gd name="connsiteX545" fmla="*/ 2075502 w 4991100"/>
              <a:gd name="connsiteY545" fmla="*/ 458428 h 4259839"/>
              <a:gd name="connsiteX546" fmla="*/ 2076511 w 4991100"/>
              <a:gd name="connsiteY546" fmla="*/ 460214 h 4259839"/>
              <a:gd name="connsiteX547" fmla="*/ 2073584 w 4991100"/>
              <a:gd name="connsiteY547" fmla="*/ 455036 h 4259839"/>
              <a:gd name="connsiteX548" fmla="*/ 2079167 w 4991100"/>
              <a:gd name="connsiteY548" fmla="*/ 456630 h 4259839"/>
              <a:gd name="connsiteX549" fmla="*/ 2082042 w 4991100"/>
              <a:gd name="connsiteY549" fmla="*/ 461065 h 4259839"/>
              <a:gd name="connsiteX550" fmla="*/ 2075502 w 4991100"/>
              <a:gd name="connsiteY550" fmla="*/ 458428 h 4259839"/>
              <a:gd name="connsiteX551" fmla="*/ 2068485 w 4991100"/>
              <a:gd name="connsiteY551" fmla="*/ 453580 h 4259839"/>
              <a:gd name="connsiteX552" fmla="*/ 2069739 w 4991100"/>
              <a:gd name="connsiteY552" fmla="*/ 453938 h 4259839"/>
              <a:gd name="connsiteX553" fmla="*/ 2072122 w 4991100"/>
              <a:gd name="connsiteY553" fmla="*/ 456147 h 4259839"/>
              <a:gd name="connsiteX554" fmla="*/ 2057659 w 4991100"/>
              <a:gd name="connsiteY554" fmla="*/ 443190 h 4259839"/>
              <a:gd name="connsiteX555" fmla="*/ 2084836 w 4991100"/>
              <a:gd name="connsiteY555" fmla="*/ 458972 h 4259839"/>
              <a:gd name="connsiteX556" fmla="*/ 2098446 w 4991100"/>
              <a:gd name="connsiteY556" fmla="*/ 469037 h 4259839"/>
              <a:gd name="connsiteX557" fmla="*/ 2094402 w 4991100"/>
              <a:gd name="connsiteY557" fmla="*/ 466047 h 4259839"/>
              <a:gd name="connsiteX558" fmla="*/ 2092942 w 4991100"/>
              <a:gd name="connsiteY558" fmla="*/ 465459 h 4259839"/>
              <a:gd name="connsiteX559" fmla="*/ 2083795 w 4991100"/>
              <a:gd name="connsiteY559" fmla="*/ 459127 h 4259839"/>
              <a:gd name="connsiteX560" fmla="*/ 2072356 w 4991100"/>
              <a:gd name="connsiteY560" fmla="*/ 452864 h 4259839"/>
              <a:gd name="connsiteX561" fmla="*/ 2073584 w 4991100"/>
              <a:gd name="connsiteY561" fmla="*/ 455036 h 4259839"/>
              <a:gd name="connsiteX562" fmla="*/ 2069739 w 4991100"/>
              <a:gd name="connsiteY562" fmla="*/ 453938 h 4259839"/>
              <a:gd name="connsiteX563" fmla="*/ 2061698 w 4991100"/>
              <a:gd name="connsiteY563" fmla="*/ 446484 h 4259839"/>
              <a:gd name="connsiteX564" fmla="*/ 2056478 w 4991100"/>
              <a:gd name="connsiteY564" fmla="*/ 442504 h 4259839"/>
              <a:gd name="connsiteX565" fmla="*/ 2057155 w 4991100"/>
              <a:gd name="connsiteY565" fmla="*/ 442778 h 4259839"/>
              <a:gd name="connsiteX566" fmla="*/ 2057659 w 4991100"/>
              <a:gd name="connsiteY566" fmla="*/ 443190 h 4259839"/>
              <a:gd name="connsiteX567" fmla="*/ 2047818 w 4991100"/>
              <a:gd name="connsiteY567" fmla="*/ 438994 h 4259839"/>
              <a:gd name="connsiteX568" fmla="*/ 2068485 w 4991100"/>
              <a:gd name="connsiteY568" fmla="*/ 453580 h 4259839"/>
              <a:gd name="connsiteX569" fmla="*/ 2066946 w 4991100"/>
              <a:gd name="connsiteY569" fmla="*/ 453141 h 4259839"/>
              <a:gd name="connsiteX570" fmla="*/ 2057437 w 4991100"/>
              <a:gd name="connsiteY570" fmla="*/ 446108 h 4259839"/>
              <a:gd name="connsiteX571" fmla="*/ 2060924 w 4991100"/>
              <a:gd name="connsiteY571" fmla="*/ 448687 h 4259839"/>
              <a:gd name="connsiteX572" fmla="*/ 2057216 w 4991100"/>
              <a:gd name="connsiteY572" fmla="*/ 445945 h 4259839"/>
              <a:gd name="connsiteX573" fmla="*/ 2047814 w 4991100"/>
              <a:gd name="connsiteY573" fmla="*/ 438991 h 4259839"/>
              <a:gd name="connsiteX574" fmla="*/ 2047814 w 4991100"/>
              <a:gd name="connsiteY574" fmla="*/ 438991 h 4259839"/>
              <a:gd name="connsiteX575" fmla="*/ 2047818 w 4991100"/>
              <a:gd name="connsiteY575" fmla="*/ 438994 h 4259839"/>
              <a:gd name="connsiteX576" fmla="*/ 2038913 w 4991100"/>
              <a:gd name="connsiteY576" fmla="*/ 432409 h 4259839"/>
              <a:gd name="connsiteX577" fmla="*/ 2042998 w 4991100"/>
              <a:gd name="connsiteY577" fmla="*/ 435429 h 4259839"/>
              <a:gd name="connsiteX578" fmla="*/ 2047814 w 4991100"/>
              <a:gd name="connsiteY578" fmla="*/ 438991 h 4259839"/>
              <a:gd name="connsiteX579" fmla="*/ 2038936 w 4991100"/>
              <a:gd name="connsiteY579" fmla="*/ 432426 h 4259839"/>
              <a:gd name="connsiteX580" fmla="*/ 2037849 w 4991100"/>
              <a:gd name="connsiteY580" fmla="*/ 431622 h 4259839"/>
              <a:gd name="connsiteX581" fmla="*/ 2038880 w 4991100"/>
              <a:gd name="connsiteY581" fmla="*/ 432384 h 4259839"/>
              <a:gd name="connsiteX582" fmla="*/ 2038936 w 4991100"/>
              <a:gd name="connsiteY582" fmla="*/ 432426 h 4259839"/>
              <a:gd name="connsiteX583" fmla="*/ 2057216 w 4991100"/>
              <a:gd name="connsiteY583" fmla="*/ 445945 h 4259839"/>
              <a:gd name="connsiteX584" fmla="*/ 2057437 w 4991100"/>
              <a:gd name="connsiteY584" fmla="*/ 446108 h 4259839"/>
              <a:gd name="connsiteX585" fmla="*/ 2035558 w 4991100"/>
              <a:gd name="connsiteY585" fmla="*/ 429928 h 4259839"/>
              <a:gd name="connsiteX586" fmla="*/ 2037053 w 4991100"/>
              <a:gd name="connsiteY586" fmla="*/ 431033 h 4259839"/>
              <a:gd name="connsiteX587" fmla="*/ 2037078 w 4991100"/>
              <a:gd name="connsiteY587" fmla="*/ 431052 h 4259839"/>
              <a:gd name="connsiteX588" fmla="*/ 2037849 w 4991100"/>
              <a:gd name="connsiteY588" fmla="*/ 431622 h 4259839"/>
              <a:gd name="connsiteX589" fmla="*/ 2028635 w 4991100"/>
              <a:gd name="connsiteY589" fmla="*/ 424809 h 4259839"/>
              <a:gd name="connsiteX590" fmla="*/ 2035327 w 4991100"/>
              <a:gd name="connsiteY590" fmla="*/ 429757 h 4259839"/>
              <a:gd name="connsiteX591" fmla="*/ 2035558 w 4991100"/>
              <a:gd name="connsiteY591" fmla="*/ 429928 h 4259839"/>
              <a:gd name="connsiteX592" fmla="*/ 2024556 w 4991100"/>
              <a:gd name="connsiteY592" fmla="*/ 421791 h 4259839"/>
              <a:gd name="connsiteX593" fmla="*/ 2026186 w 4991100"/>
              <a:gd name="connsiteY593" fmla="*/ 422996 h 4259839"/>
              <a:gd name="connsiteX594" fmla="*/ 2038913 w 4991100"/>
              <a:gd name="connsiteY594" fmla="*/ 432409 h 4259839"/>
              <a:gd name="connsiteX595" fmla="*/ 2038880 w 4991100"/>
              <a:gd name="connsiteY595" fmla="*/ 432384 h 4259839"/>
              <a:gd name="connsiteX596" fmla="*/ 2037078 w 4991100"/>
              <a:gd name="connsiteY596" fmla="*/ 431052 h 4259839"/>
              <a:gd name="connsiteX597" fmla="*/ 2035327 w 4991100"/>
              <a:gd name="connsiteY597" fmla="*/ 429757 h 4259839"/>
              <a:gd name="connsiteX598" fmla="*/ 2019696 w 4991100"/>
              <a:gd name="connsiteY598" fmla="*/ 418197 h 4259839"/>
              <a:gd name="connsiteX599" fmla="*/ 2019760 w 4991100"/>
              <a:gd name="connsiteY599" fmla="*/ 418244 h 4259839"/>
              <a:gd name="connsiteX600" fmla="*/ 2020227 w 4991100"/>
              <a:gd name="connsiteY600" fmla="*/ 418590 h 4259839"/>
              <a:gd name="connsiteX601" fmla="*/ 2024556 w 4991100"/>
              <a:gd name="connsiteY601" fmla="*/ 421791 h 4259839"/>
              <a:gd name="connsiteX602" fmla="*/ 2020630 w 4991100"/>
              <a:gd name="connsiteY602" fmla="*/ 418887 h 4259839"/>
              <a:gd name="connsiteX603" fmla="*/ 2028635 w 4991100"/>
              <a:gd name="connsiteY603" fmla="*/ 424809 h 4259839"/>
              <a:gd name="connsiteX604" fmla="*/ 2020488 w 4991100"/>
              <a:gd name="connsiteY604" fmla="*/ 418783 h 4259839"/>
              <a:gd name="connsiteX605" fmla="*/ 2020294 w 4991100"/>
              <a:gd name="connsiteY605" fmla="*/ 418639 h 4259839"/>
              <a:gd name="connsiteX606" fmla="*/ 2019270 w 4991100"/>
              <a:gd name="connsiteY606" fmla="*/ 417882 h 4259839"/>
              <a:gd name="connsiteX607" fmla="*/ 2019768 w 4991100"/>
              <a:gd name="connsiteY607" fmla="*/ 418250 h 4259839"/>
              <a:gd name="connsiteX608" fmla="*/ 2019760 w 4991100"/>
              <a:gd name="connsiteY608" fmla="*/ 418244 h 4259839"/>
              <a:gd name="connsiteX609" fmla="*/ 2019282 w 4991100"/>
              <a:gd name="connsiteY609" fmla="*/ 417890 h 4259839"/>
              <a:gd name="connsiteX610" fmla="*/ 2019117 w 4991100"/>
              <a:gd name="connsiteY610" fmla="*/ 417768 h 4259839"/>
              <a:gd name="connsiteX611" fmla="*/ 2019282 w 4991100"/>
              <a:gd name="connsiteY611" fmla="*/ 417890 h 4259839"/>
              <a:gd name="connsiteX612" fmla="*/ 2019696 w 4991100"/>
              <a:gd name="connsiteY612" fmla="*/ 418197 h 4259839"/>
              <a:gd name="connsiteX613" fmla="*/ 2019298 w 4991100"/>
              <a:gd name="connsiteY613" fmla="*/ 417903 h 4259839"/>
              <a:gd name="connsiteX614" fmla="*/ 2019116 w 4991100"/>
              <a:gd name="connsiteY614" fmla="*/ 417768 h 4259839"/>
              <a:gd name="connsiteX615" fmla="*/ 2019117 w 4991100"/>
              <a:gd name="connsiteY615" fmla="*/ 417768 h 4259839"/>
              <a:gd name="connsiteX616" fmla="*/ 2019116 w 4991100"/>
              <a:gd name="connsiteY616" fmla="*/ 417768 h 4259839"/>
              <a:gd name="connsiteX617" fmla="*/ 2019116 w 4991100"/>
              <a:gd name="connsiteY617" fmla="*/ 417768 h 4259839"/>
              <a:gd name="connsiteX618" fmla="*/ 2019116 w 4991100"/>
              <a:gd name="connsiteY618" fmla="*/ 417768 h 4259839"/>
              <a:gd name="connsiteX619" fmla="*/ 2019298 w 4991100"/>
              <a:gd name="connsiteY619" fmla="*/ 417903 h 4259839"/>
              <a:gd name="connsiteX620" fmla="*/ 2021507 w 4991100"/>
              <a:gd name="connsiteY620" fmla="*/ 419536 h 4259839"/>
              <a:gd name="connsiteX621" fmla="*/ 2018882 w 4991100"/>
              <a:gd name="connsiteY621" fmla="*/ 417595 h 4259839"/>
              <a:gd name="connsiteX622" fmla="*/ 2019117 w 4991100"/>
              <a:gd name="connsiteY622" fmla="*/ 417768 h 4259839"/>
              <a:gd name="connsiteX623" fmla="*/ 2018962 w 4991100"/>
              <a:gd name="connsiteY623" fmla="*/ 417654 h 4259839"/>
              <a:gd name="connsiteX624" fmla="*/ 2016298 w 4991100"/>
              <a:gd name="connsiteY624" fmla="*/ 415684 h 4259839"/>
              <a:gd name="connsiteX625" fmla="*/ 2018962 w 4991100"/>
              <a:gd name="connsiteY625" fmla="*/ 417654 h 4259839"/>
              <a:gd name="connsiteX626" fmla="*/ 2019116 w 4991100"/>
              <a:gd name="connsiteY626" fmla="*/ 417768 h 4259839"/>
              <a:gd name="connsiteX627" fmla="*/ 2019111 w 4991100"/>
              <a:gd name="connsiteY627" fmla="*/ 417765 h 4259839"/>
              <a:gd name="connsiteX628" fmla="*/ 2013536 w 4991100"/>
              <a:gd name="connsiteY628" fmla="*/ 413642 h 4259839"/>
              <a:gd name="connsiteX629" fmla="*/ 2018850 w 4991100"/>
              <a:gd name="connsiteY629" fmla="*/ 417571 h 4259839"/>
              <a:gd name="connsiteX630" fmla="*/ 2018882 w 4991100"/>
              <a:gd name="connsiteY630" fmla="*/ 417595 h 4259839"/>
              <a:gd name="connsiteX631" fmla="*/ 2014414 w 4991100"/>
              <a:gd name="connsiteY631" fmla="*/ 414291 h 4259839"/>
              <a:gd name="connsiteX632" fmla="*/ 2013129 w 4991100"/>
              <a:gd name="connsiteY632" fmla="*/ 413340 h 4259839"/>
              <a:gd name="connsiteX633" fmla="*/ 2016403 w 4991100"/>
              <a:gd name="connsiteY633" fmla="*/ 415761 h 4259839"/>
              <a:gd name="connsiteX634" fmla="*/ 2019270 w 4991100"/>
              <a:gd name="connsiteY634" fmla="*/ 417882 h 4259839"/>
              <a:gd name="connsiteX635" fmla="*/ 2019117 w 4991100"/>
              <a:gd name="connsiteY635" fmla="*/ 417768 h 4259839"/>
              <a:gd name="connsiteX636" fmla="*/ 2018850 w 4991100"/>
              <a:gd name="connsiteY636" fmla="*/ 417571 h 4259839"/>
              <a:gd name="connsiteX637" fmla="*/ 2013248 w 4991100"/>
              <a:gd name="connsiteY637" fmla="*/ 413428 h 4259839"/>
              <a:gd name="connsiteX638" fmla="*/ 2012887 w 4991100"/>
              <a:gd name="connsiteY638" fmla="*/ 413161 h 4259839"/>
              <a:gd name="connsiteX639" fmla="*/ 2012967 w 4991100"/>
              <a:gd name="connsiteY639" fmla="*/ 413220 h 4259839"/>
              <a:gd name="connsiteX640" fmla="*/ 2013129 w 4991100"/>
              <a:gd name="connsiteY640" fmla="*/ 413340 h 4259839"/>
              <a:gd name="connsiteX641" fmla="*/ 2012634 w 4991100"/>
              <a:gd name="connsiteY641" fmla="*/ 412975 h 4259839"/>
              <a:gd name="connsiteX642" fmla="*/ 2012829 w 4991100"/>
              <a:gd name="connsiteY642" fmla="*/ 413118 h 4259839"/>
              <a:gd name="connsiteX643" fmla="*/ 2013248 w 4991100"/>
              <a:gd name="connsiteY643" fmla="*/ 413428 h 4259839"/>
              <a:gd name="connsiteX644" fmla="*/ 2013536 w 4991100"/>
              <a:gd name="connsiteY644" fmla="*/ 413642 h 4259839"/>
              <a:gd name="connsiteX645" fmla="*/ 2013258 w 4991100"/>
              <a:gd name="connsiteY645" fmla="*/ 413436 h 4259839"/>
              <a:gd name="connsiteX646" fmla="*/ 2012202 w 4991100"/>
              <a:gd name="connsiteY646" fmla="*/ 412655 h 4259839"/>
              <a:gd name="connsiteX647" fmla="*/ 2012634 w 4991100"/>
              <a:gd name="connsiteY647" fmla="*/ 412975 h 4259839"/>
              <a:gd name="connsiteX648" fmla="*/ 2012577 w 4991100"/>
              <a:gd name="connsiteY648" fmla="*/ 412933 h 4259839"/>
              <a:gd name="connsiteX649" fmla="*/ 2011517 w 4991100"/>
              <a:gd name="connsiteY649" fmla="*/ 412148 h 4259839"/>
              <a:gd name="connsiteX650" fmla="*/ 2012101 w 4991100"/>
              <a:gd name="connsiteY650" fmla="*/ 412579 h 4259839"/>
              <a:gd name="connsiteX651" fmla="*/ 2012887 w 4991100"/>
              <a:gd name="connsiteY651" fmla="*/ 413161 h 4259839"/>
              <a:gd name="connsiteX652" fmla="*/ 2012829 w 4991100"/>
              <a:gd name="connsiteY652" fmla="*/ 413118 h 4259839"/>
              <a:gd name="connsiteX653" fmla="*/ 2011064 w 4991100"/>
              <a:gd name="connsiteY653" fmla="*/ 411812 h 4259839"/>
              <a:gd name="connsiteX654" fmla="*/ 2011162 w 4991100"/>
              <a:gd name="connsiteY654" fmla="*/ 411885 h 4259839"/>
              <a:gd name="connsiteX655" fmla="*/ 2011517 w 4991100"/>
              <a:gd name="connsiteY655" fmla="*/ 412148 h 4259839"/>
              <a:gd name="connsiteX656" fmla="*/ 2010745 w 4991100"/>
              <a:gd name="connsiteY656" fmla="*/ 411577 h 4259839"/>
              <a:gd name="connsiteX657" fmla="*/ 2010832 w 4991100"/>
              <a:gd name="connsiteY657" fmla="*/ 411642 h 4259839"/>
              <a:gd name="connsiteX658" fmla="*/ 2012202 w 4991100"/>
              <a:gd name="connsiteY658" fmla="*/ 412655 h 4259839"/>
              <a:gd name="connsiteX659" fmla="*/ 2011727 w 4991100"/>
              <a:gd name="connsiteY659" fmla="*/ 412304 h 4259839"/>
              <a:gd name="connsiteX660" fmla="*/ 2009909 w 4991100"/>
              <a:gd name="connsiteY660" fmla="*/ 411559 h 4259839"/>
              <a:gd name="connsiteX661" fmla="*/ 2019111 w 4991100"/>
              <a:gd name="connsiteY661" fmla="*/ 417765 h 4259839"/>
              <a:gd name="connsiteX662" fmla="*/ 2019116 w 4991100"/>
              <a:gd name="connsiteY662" fmla="*/ 417768 h 4259839"/>
              <a:gd name="connsiteX663" fmla="*/ 2011212 w 4991100"/>
              <a:gd name="connsiteY663" fmla="*/ 414696 h 4259839"/>
              <a:gd name="connsiteX664" fmla="*/ 2010592 w 4991100"/>
              <a:gd name="connsiteY664" fmla="*/ 411464 h 4259839"/>
              <a:gd name="connsiteX665" fmla="*/ 2010706 w 4991100"/>
              <a:gd name="connsiteY665" fmla="*/ 411548 h 4259839"/>
              <a:gd name="connsiteX666" fmla="*/ 2011064 w 4991100"/>
              <a:gd name="connsiteY666" fmla="*/ 411812 h 4259839"/>
              <a:gd name="connsiteX667" fmla="*/ 2010832 w 4991100"/>
              <a:gd name="connsiteY667" fmla="*/ 411642 h 4259839"/>
              <a:gd name="connsiteX668" fmla="*/ 2009649 w 4991100"/>
              <a:gd name="connsiteY668" fmla="*/ 411350 h 4259839"/>
              <a:gd name="connsiteX669" fmla="*/ 2009886 w 4991100"/>
              <a:gd name="connsiteY669" fmla="*/ 411504 h 4259839"/>
              <a:gd name="connsiteX670" fmla="*/ 2009909 w 4991100"/>
              <a:gd name="connsiteY670" fmla="*/ 411559 h 4259839"/>
              <a:gd name="connsiteX671" fmla="*/ 2009654 w 4991100"/>
              <a:gd name="connsiteY671" fmla="*/ 411387 h 4259839"/>
              <a:gd name="connsiteX672" fmla="*/ 2010321 w 4991100"/>
              <a:gd name="connsiteY672" fmla="*/ 411264 h 4259839"/>
              <a:gd name="connsiteX673" fmla="*/ 2010545 w 4991100"/>
              <a:gd name="connsiteY673" fmla="*/ 411429 h 4259839"/>
              <a:gd name="connsiteX674" fmla="*/ 2010745 w 4991100"/>
              <a:gd name="connsiteY674" fmla="*/ 411577 h 4259839"/>
              <a:gd name="connsiteX675" fmla="*/ 2010436 w 4991100"/>
              <a:gd name="connsiteY675" fmla="*/ 411349 h 4259839"/>
              <a:gd name="connsiteX676" fmla="*/ 2009971 w 4991100"/>
              <a:gd name="connsiteY676" fmla="*/ 411005 h 4259839"/>
              <a:gd name="connsiteX677" fmla="*/ 2010321 w 4991100"/>
              <a:gd name="connsiteY677" fmla="*/ 411264 h 4259839"/>
              <a:gd name="connsiteX678" fmla="*/ 2010148 w 4991100"/>
              <a:gd name="connsiteY678" fmla="*/ 411136 h 4259839"/>
              <a:gd name="connsiteX679" fmla="*/ 2009592 w 4991100"/>
              <a:gd name="connsiteY679" fmla="*/ 410724 h 4259839"/>
              <a:gd name="connsiteX680" fmla="*/ 2044071 w 4991100"/>
              <a:gd name="connsiteY680" fmla="*/ 435299 h 4259839"/>
              <a:gd name="connsiteX681" fmla="*/ 2056478 w 4991100"/>
              <a:gd name="connsiteY681" fmla="*/ 442504 h 4259839"/>
              <a:gd name="connsiteX682" fmla="*/ 2047814 w 4991100"/>
              <a:gd name="connsiteY682" fmla="*/ 438991 h 4259839"/>
              <a:gd name="connsiteX683" fmla="*/ 2046619 w 4991100"/>
              <a:gd name="connsiteY683" fmla="*/ 438107 h 4259839"/>
              <a:gd name="connsiteX684" fmla="*/ 2042998 w 4991100"/>
              <a:gd name="connsiteY684" fmla="*/ 435429 h 4259839"/>
              <a:gd name="connsiteX685" fmla="*/ 2026186 w 4991100"/>
              <a:gd name="connsiteY685" fmla="*/ 422996 h 4259839"/>
              <a:gd name="connsiteX686" fmla="*/ 2020222 w 4991100"/>
              <a:gd name="connsiteY686" fmla="*/ 418586 h 4259839"/>
              <a:gd name="connsiteX687" fmla="*/ 2019768 w 4991100"/>
              <a:gd name="connsiteY687" fmla="*/ 418250 h 4259839"/>
              <a:gd name="connsiteX688" fmla="*/ 2020097 w 4991100"/>
              <a:gd name="connsiteY688" fmla="*/ 418493 h 4259839"/>
              <a:gd name="connsiteX689" fmla="*/ 2016403 w 4991100"/>
              <a:gd name="connsiteY689" fmla="*/ 415761 h 4259839"/>
              <a:gd name="connsiteX690" fmla="*/ 2012967 w 4991100"/>
              <a:gd name="connsiteY690" fmla="*/ 413220 h 4259839"/>
              <a:gd name="connsiteX691" fmla="*/ 2012101 w 4991100"/>
              <a:gd name="connsiteY691" fmla="*/ 412579 h 4259839"/>
              <a:gd name="connsiteX692" fmla="*/ 2011162 w 4991100"/>
              <a:gd name="connsiteY692" fmla="*/ 411885 h 4259839"/>
              <a:gd name="connsiteX693" fmla="*/ 2010746 w 4991100"/>
              <a:gd name="connsiteY693" fmla="*/ 411577 h 4259839"/>
              <a:gd name="connsiteX694" fmla="*/ 2010706 w 4991100"/>
              <a:gd name="connsiteY694" fmla="*/ 411548 h 4259839"/>
              <a:gd name="connsiteX695" fmla="*/ 2009592 w 4991100"/>
              <a:gd name="connsiteY695" fmla="*/ 410724 h 4259839"/>
              <a:gd name="connsiteX696" fmla="*/ 2009592 w 4991100"/>
              <a:gd name="connsiteY696" fmla="*/ 410724 h 4259839"/>
              <a:gd name="connsiteX697" fmla="*/ 2010592 w 4991100"/>
              <a:gd name="connsiteY697" fmla="*/ 411464 h 4259839"/>
              <a:gd name="connsiteX698" fmla="*/ 2010545 w 4991100"/>
              <a:gd name="connsiteY698" fmla="*/ 411429 h 4259839"/>
              <a:gd name="connsiteX699" fmla="*/ 2009564 w 4991100"/>
              <a:gd name="connsiteY699" fmla="*/ 410704 h 4259839"/>
              <a:gd name="connsiteX700" fmla="*/ 2009590 w 4991100"/>
              <a:gd name="connsiteY700" fmla="*/ 410722 h 4259839"/>
              <a:gd name="connsiteX701" fmla="*/ 2009971 w 4991100"/>
              <a:gd name="connsiteY701" fmla="*/ 411005 h 4259839"/>
              <a:gd name="connsiteX702" fmla="*/ 2009554 w 4991100"/>
              <a:gd name="connsiteY702" fmla="*/ 410697 h 4259839"/>
              <a:gd name="connsiteX703" fmla="*/ 2010148 w 4991100"/>
              <a:gd name="connsiteY703" fmla="*/ 411136 h 4259839"/>
              <a:gd name="connsiteX704" fmla="*/ 2010436 w 4991100"/>
              <a:gd name="connsiteY704" fmla="*/ 411349 h 4259839"/>
              <a:gd name="connsiteX705" fmla="*/ 2011727 w 4991100"/>
              <a:gd name="connsiteY705" fmla="*/ 412304 h 4259839"/>
              <a:gd name="connsiteX706" fmla="*/ 2012577 w 4991100"/>
              <a:gd name="connsiteY706" fmla="*/ 412933 h 4259839"/>
              <a:gd name="connsiteX707" fmla="*/ 2013258 w 4991100"/>
              <a:gd name="connsiteY707" fmla="*/ 413436 h 4259839"/>
              <a:gd name="connsiteX708" fmla="*/ 2014333 w 4991100"/>
              <a:gd name="connsiteY708" fmla="*/ 414231 h 4259839"/>
              <a:gd name="connsiteX709" fmla="*/ 2014414 w 4991100"/>
              <a:gd name="connsiteY709" fmla="*/ 414291 h 4259839"/>
              <a:gd name="connsiteX710" fmla="*/ 2016298 w 4991100"/>
              <a:gd name="connsiteY710" fmla="*/ 415684 h 4259839"/>
              <a:gd name="connsiteX711" fmla="*/ 2009556 w 4991100"/>
              <a:gd name="connsiteY711" fmla="*/ 410699 h 4259839"/>
              <a:gd name="connsiteX712" fmla="*/ 2009554 w 4991100"/>
              <a:gd name="connsiteY712" fmla="*/ 410697 h 4259839"/>
              <a:gd name="connsiteX713" fmla="*/ 2009554 w 4991100"/>
              <a:gd name="connsiteY713" fmla="*/ 410697 h 4259839"/>
              <a:gd name="connsiteX714" fmla="*/ 2009554 w 4991100"/>
              <a:gd name="connsiteY714" fmla="*/ 410697 h 4259839"/>
              <a:gd name="connsiteX715" fmla="*/ 2009554 w 4991100"/>
              <a:gd name="connsiteY715" fmla="*/ 410697 h 4259839"/>
              <a:gd name="connsiteX716" fmla="*/ 2009553 w 4991100"/>
              <a:gd name="connsiteY716" fmla="*/ 410696 h 4259839"/>
              <a:gd name="connsiteX717" fmla="*/ 2009564 w 4991100"/>
              <a:gd name="connsiteY717" fmla="*/ 410704 h 4259839"/>
              <a:gd name="connsiteX718" fmla="*/ 2009554 w 4991100"/>
              <a:gd name="connsiteY718" fmla="*/ 410697 h 4259839"/>
              <a:gd name="connsiteX719" fmla="*/ 2009551 w 4991100"/>
              <a:gd name="connsiteY719" fmla="*/ 410695 h 4259839"/>
              <a:gd name="connsiteX720" fmla="*/ 2009554 w 4991100"/>
              <a:gd name="connsiteY720" fmla="*/ 410697 h 4259839"/>
              <a:gd name="connsiteX721" fmla="*/ 2009556 w 4991100"/>
              <a:gd name="connsiteY721" fmla="*/ 410699 h 4259839"/>
              <a:gd name="connsiteX722" fmla="*/ 2014502 w 4991100"/>
              <a:gd name="connsiteY722" fmla="*/ 414472 h 4259839"/>
              <a:gd name="connsiteX723" fmla="*/ 2009886 w 4991100"/>
              <a:gd name="connsiteY723" fmla="*/ 411504 h 4259839"/>
              <a:gd name="connsiteX724" fmla="*/ 2009551 w 4991100"/>
              <a:gd name="connsiteY724" fmla="*/ 410695 h 4259839"/>
              <a:gd name="connsiteX725" fmla="*/ 2009551 w 4991100"/>
              <a:gd name="connsiteY725" fmla="*/ 410695 h 4259839"/>
              <a:gd name="connsiteX726" fmla="*/ 2009551 w 4991100"/>
              <a:gd name="connsiteY726" fmla="*/ 410695 h 4259839"/>
              <a:gd name="connsiteX727" fmla="*/ 2009551 w 4991100"/>
              <a:gd name="connsiteY727" fmla="*/ 410695 h 4259839"/>
              <a:gd name="connsiteX728" fmla="*/ 2009551 w 4991100"/>
              <a:gd name="connsiteY728" fmla="*/ 410693 h 4259839"/>
              <a:gd name="connsiteX729" fmla="*/ 2009551 w 4991100"/>
              <a:gd name="connsiteY729" fmla="*/ 410695 h 4259839"/>
              <a:gd name="connsiteX730" fmla="*/ 2009551 w 4991100"/>
              <a:gd name="connsiteY730" fmla="*/ 410694 h 4259839"/>
              <a:gd name="connsiteX731" fmla="*/ 2009551 w 4991100"/>
              <a:gd name="connsiteY731" fmla="*/ 410693 h 4259839"/>
              <a:gd name="connsiteX732" fmla="*/ 2009553 w 4991100"/>
              <a:gd name="connsiteY732" fmla="*/ 410696 h 4259839"/>
              <a:gd name="connsiteX733" fmla="*/ 2009553 w 4991100"/>
              <a:gd name="connsiteY733" fmla="*/ 410696 h 4259839"/>
              <a:gd name="connsiteX734" fmla="*/ 2009554 w 4991100"/>
              <a:gd name="connsiteY734" fmla="*/ 410697 h 4259839"/>
              <a:gd name="connsiteX735" fmla="*/ 2009551 w 4991100"/>
              <a:gd name="connsiteY735" fmla="*/ 410695 h 4259839"/>
              <a:gd name="connsiteX736" fmla="*/ 2009551 w 4991100"/>
              <a:gd name="connsiteY736" fmla="*/ 410693 h 4259839"/>
              <a:gd name="connsiteX737" fmla="*/ 2009592 w 4991100"/>
              <a:gd name="connsiteY737" fmla="*/ 410724 h 4259839"/>
              <a:gd name="connsiteX738" fmla="*/ 2009590 w 4991100"/>
              <a:gd name="connsiteY738" fmla="*/ 410722 h 4259839"/>
              <a:gd name="connsiteX739" fmla="*/ 2009551 w 4991100"/>
              <a:gd name="connsiteY739" fmla="*/ 410693 h 4259839"/>
              <a:gd name="connsiteX740" fmla="*/ 2009592 w 4991100"/>
              <a:gd name="connsiteY740" fmla="*/ 410724 h 4259839"/>
              <a:gd name="connsiteX741" fmla="*/ 2009592 w 4991100"/>
              <a:gd name="connsiteY741" fmla="*/ 410724 h 4259839"/>
              <a:gd name="connsiteX742" fmla="*/ 2009549 w 4991100"/>
              <a:gd name="connsiteY742" fmla="*/ 410693 h 4259839"/>
              <a:gd name="connsiteX743" fmla="*/ 2009549 w 4991100"/>
              <a:gd name="connsiteY743" fmla="*/ 410693 h 4259839"/>
              <a:gd name="connsiteX744" fmla="*/ 2009549 w 4991100"/>
              <a:gd name="connsiteY744" fmla="*/ 410693 h 4259839"/>
              <a:gd name="connsiteX745" fmla="*/ 2009548 w 4991100"/>
              <a:gd name="connsiteY745" fmla="*/ 410692 h 4259839"/>
              <a:gd name="connsiteX746" fmla="*/ 2009551 w 4991100"/>
              <a:gd name="connsiteY746" fmla="*/ 410693 h 4259839"/>
              <a:gd name="connsiteX747" fmla="*/ 2009549 w 4991100"/>
              <a:gd name="connsiteY747" fmla="*/ 410693 h 4259839"/>
              <a:gd name="connsiteX748" fmla="*/ 2009541 w 4991100"/>
              <a:gd name="connsiteY748" fmla="*/ 410687 h 4259839"/>
              <a:gd name="connsiteX749" fmla="*/ 2009544 w 4991100"/>
              <a:gd name="connsiteY749" fmla="*/ 410689 h 4259839"/>
              <a:gd name="connsiteX750" fmla="*/ 2009549 w 4991100"/>
              <a:gd name="connsiteY750" fmla="*/ 410693 h 4259839"/>
              <a:gd name="connsiteX751" fmla="*/ 2009549 w 4991100"/>
              <a:gd name="connsiteY751" fmla="*/ 410693 h 4259839"/>
              <a:gd name="connsiteX752" fmla="*/ 2008471 w 4991100"/>
              <a:gd name="connsiteY752" fmla="*/ 410590 h 4259839"/>
              <a:gd name="connsiteX753" fmla="*/ 2009549 w 4991100"/>
              <a:gd name="connsiteY753" fmla="*/ 410693 h 4259839"/>
              <a:gd name="connsiteX754" fmla="*/ 2009551 w 4991100"/>
              <a:gd name="connsiteY754" fmla="*/ 410694 h 4259839"/>
              <a:gd name="connsiteX755" fmla="*/ 2009551 w 4991100"/>
              <a:gd name="connsiteY755" fmla="*/ 410695 h 4259839"/>
              <a:gd name="connsiteX756" fmla="*/ 2009649 w 4991100"/>
              <a:gd name="connsiteY756" fmla="*/ 411350 h 4259839"/>
              <a:gd name="connsiteX757" fmla="*/ 2008801 w 4991100"/>
              <a:gd name="connsiteY757" fmla="*/ 410805 h 4259839"/>
              <a:gd name="connsiteX758" fmla="*/ 2008602 w 4991100"/>
              <a:gd name="connsiteY758" fmla="*/ 410677 h 4259839"/>
              <a:gd name="connsiteX759" fmla="*/ 2004327 w 4991100"/>
              <a:gd name="connsiteY759" fmla="*/ 408047 h 4259839"/>
              <a:gd name="connsiteX760" fmla="*/ 2004923 w 4991100"/>
              <a:gd name="connsiteY760" fmla="*/ 408196 h 4259839"/>
              <a:gd name="connsiteX761" fmla="*/ 2008471 w 4991100"/>
              <a:gd name="connsiteY761" fmla="*/ 410590 h 4259839"/>
              <a:gd name="connsiteX762" fmla="*/ 2008464 w 4991100"/>
              <a:gd name="connsiteY762" fmla="*/ 410588 h 4259839"/>
              <a:gd name="connsiteX763" fmla="*/ 2006118 w 4991100"/>
              <a:gd name="connsiteY763" fmla="*/ 409081 h 4259839"/>
              <a:gd name="connsiteX764" fmla="*/ 2002764 w 4991100"/>
              <a:gd name="connsiteY764" fmla="*/ 407144 h 4259839"/>
              <a:gd name="connsiteX765" fmla="*/ 2004327 w 4991100"/>
              <a:gd name="connsiteY765" fmla="*/ 408047 h 4259839"/>
              <a:gd name="connsiteX766" fmla="*/ 2003265 w 4991100"/>
              <a:gd name="connsiteY766" fmla="*/ 407779 h 4259839"/>
              <a:gd name="connsiteX767" fmla="*/ 1999985 w 4991100"/>
              <a:gd name="connsiteY767" fmla="*/ 403620 h 4259839"/>
              <a:gd name="connsiteX768" fmla="*/ 2009541 w 4991100"/>
              <a:gd name="connsiteY768" fmla="*/ 410687 h 4259839"/>
              <a:gd name="connsiteX769" fmla="*/ 2000961 w 4991100"/>
              <a:gd name="connsiteY769" fmla="*/ 404857 h 4259839"/>
              <a:gd name="connsiteX770" fmla="*/ 1999985 w 4991100"/>
              <a:gd name="connsiteY770" fmla="*/ 403620 h 4259839"/>
              <a:gd name="connsiteX771" fmla="*/ 2009548 w 4991100"/>
              <a:gd name="connsiteY771" fmla="*/ 410692 h 4259839"/>
              <a:gd name="connsiteX772" fmla="*/ 2009544 w 4991100"/>
              <a:gd name="connsiteY772" fmla="*/ 410689 h 4259839"/>
              <a:gd name="connsiteX773" fmla="*/ 1989835 w 4991100"/>
              <a:gd name="connsiteY773" fmla="*/ 398332 h 4259839"/>
              <a:gd name="connsiteX774" fmla="*/ 1994162 w 4991100"/>
              <a:gd name="connsiteY774" fmla="*/ 400238 h 4259839"/>
              <a:gd name="connsiteX775" fmla="*/ 2000961 w 4991100"/>
              <a:gd name="connsiteY775" fmla="*/ 404857 h 4259839"/>
              <a:gd name="connsiteX776" fmla="*/ 2002764 w 4991100"/>
              <a:gd name="connsiteY776" fmla="*/ 407144 h 4259839"/>
              <a:gd name="connsiteX777" fmla="*/ 1992586 w 4991100"/>
              <a:gd name="connsiteY777" fmla="*/ 401269 h 4259839"/>
              <a:gd name="connsiteX778" fmla="*/ 1990458 w 4991100"/>
              <a:gd name="connsiteY778" fmla="*/ 400564 h 4259839"/>
              <a:gd name="connsiteX779" fmla="*/ 1966802 w 4991100"/>
              <a:gd name="connsiteY779" fmla="*/ 380162 h 4259839"/>
              <a:gd name="connsiteX780" fmla="*/ 1971286 w 4991100"/>
              <a:gd name="connsiteY780" fmla="*/ 382396 h 4259839"/>
              <a:gd name="connsiteX781" fmla="*/ 1984440 w 4991100"/>
              <a:gd name="connsiteY781" fmla="*/ 392123 h 4259839"/>
              <a:gd name="connsiteX782" fmla="*/ 1995314 w 4991100"/>
              <a:gd name="connsiteY782" fmla="*/ 400165 h 4259839"/>
              <a:gd name="connsiteX783" fmla="*/ 1998371 w 4991100"/>
              <a:gd name="connsiteY783" fmla="*/ 402427 h 4259839"/>
              <a:gd name="connsiteX784" fmla="*/ 1980852 w 4991100"/>
              <a:gd name="connsiteY784" fmla="*/ 389471 h 4259839"/>
              <a:gd name="connsiteX785" fmla="*/ 1989378 w 4991100"/>
              <a:gd name="connsiteY785" fmla="*/ 396700 h 4259839"/>
              <a:gd name="connsiteX786" fmla="*/ 1989835 w 4991100"/>
              <a:gd name="connsiteY786" fmla="*/ 398332 h 4259839"/>
              <a:gd name="connsiteX787" fmla="*/ 1979184 w 4991100"/>
              <a:gd name="connsiteY787" fmla="*/ 393643 h 4259839"/>
              <a:gd name="connsiteX788" fmla="*/ 1973988 w 4991100"/>
              <a:gd name="connsiteY788" fmla="*/ 386243 h 4259839"/>
              <a:gd name="connsiteX789" fmla="*/ 1968772 w 4991100"/>
              <a:gd name="connsiteY789" fmla="*/ 383792 h 4259839"/>
              <a:gd name="connsiteX790" fmla="*/ 1961720 w 4991100"/>
              <a:gd name="connsiteY790" fmla="*/ 375321 h 4259839"/>
              <a:gd name="connsiteX791" fmla="*/ 1966660 w 4991100"/>
              <a:gd name="connsiteY791" fmla="*/ 379898 h 4259839"/>
              <a:gd name="connsiteX792" fmla="*/ 1966802 w 4991100"/>
              <a:gd name="connsiteY792" fmla="*/ 380162 h 4259839"/>
              <a:gd name="connsiteX793" fmla="*/ 1959796 w 4991100"/>
              <a:gd name="connsiteY793" fmla="*/ 376672 h 4259839"/>
              <a:gd name="connsiteX794" fmla="*/ 1961720 w 4991100"/>
              <a:gd name="connsiteY794" fmla="*/ 375321 h 4259839"/>
              <a:gd name="connsiteX795" fmla="*/ 1952310 w 4991100"/>
              <a:gd name="connsiteY795" fmla="*/ 369287 h 4259839"/>
              <a:gd name="connsiteX796" fmla="*/ 1961720 w 4991100"/>
              <a:gd name="connsiteY796" fmla="*/ 375321 h 4259839"/>
              <a:gd name="connsiteX797" fmla="*/ 1953397 w 4991100"/>
              <a:gd name="connsiteY797" fmla="*/ 376565 h 4259839"/>
              <a:gd name="connsiteX798" fmla="*/ 1952310 w 4991100"/>
              <a:gd name="connsiteY798" fmla="*/ 369287 h 4259839"/>
              <a:gd name="connsiteX799" fmla="*/ 1952156 w 4991100"/>
              <a:gd name="connsiteY799" fmla="*/ 368247 h 4259839"/>
              <a:gd name="connsiteX800" fmla="*/ 1961720 w 4991100"/>
              <a:gd name="connsiteY800" fmla="*/ 375321 h 4259839"/>
              <a:gd name="connsiteX801" fmla="*/ 1952156 w 4991100"/>
              <a:gd name="connsiteY801" fmla="*/ 368247 h 4259839"/>
              <a:gd name="connsiteX802" fmla="*/ 1941042 w 4991100"/>
              <a:gd name="connsiteY802" fmla="*/ 364350 h 4259839"/>
              <a:gd name="connsiteX803" fmla="*/ 1942512 w 4991100"/>
              <a:gd name="connsiteY803" fmla="*/ 364770 h 4259839"/>
              <a:gd name="connsiteX804" fmla="*/ 1943832 w 4991100"/>
              <a:gd name="connsiteY804" fmla="*/ 369490 h 4259839"/>
              <a:gd name="connsiteX805" fmla="*/ 1940093 w 4991100"/>
              <a:gd name="connsiteY805" fmla="*/ 359326 h 4259839"/>
              <a:gd name="connsiteX806" fmla="*/ 1942590 w 4991100"/>
              <a:gd name="connsiteY806" fmla="*/ 361172 h 4259839"/>
              <a:gd name="connsiteX807" fmla="*/ 1952156 w 4991100"/>
              <a:gd name="connsiteY807" fmla="*/ 368247 h 4259839"/>
              <a:gd name="connsiteX808" fmla="*/ 1946177 w 4991100"/>
              <a:gd name="connsiteY808" fmla="*/ 363826 h 4259839"/>
              <a:gd name="connsiteX809" fmla="*/ 1941496 w 4991100"/>
              <a:gd name="connsiteY809" fmla="*/ 360364 h 4259839"/>
              <a:gd name="connsiteX810" fmla="*/ 1938694 w 4991100"/>
              <a:gd name="connsiteY810" fmla="*/ 358292 h 4259839"/>
              <a:gd name="connsiteX811" fmla="*/ 1939600 w 4991100"/>
              <a:gd name="connsiteY811" fmla="*/ 358961 h 4259839"/>
              <a:gd name="connsiteX812" fmla="*/ 1940093 w 4991100"/>
              <a:gd name="connsiteY812" fmla="*/ 359326 h 4259839"/>
              <a:gd name="connsiteX813" fmla="*/ 1933023 w 4991100"/>
              <a:gd name="connsiteY813" fmla="*/ 354098 h 4259839"/>
              <a:gd name="connsiteX814" fmla="*/ 1937962 w 4991100"/>
              <a:gd name="connsiteY814" fmla="*/ 358676 h 4259839"/>
              <a:gd name="connsiteX815" fmla="*/ 1941042 w 4991100"/>
              <a:gd name="connsiteY815" fmla="*/ 364350 h 4259839"/>
              <a:gd name="connsiteX816" fmla="*/ 1938744 w 4991100"/>
              <a:gd name="connsiteY816" fmla="*/ 363694 h 4259839"/>
              <a:gd name="connsiteX817" fmla="*/ 1933577 w 4991100"/>
              <a:gd name="connsiteY817" fmla="*/ 357809 h 4259839"/>
              <a:gd name="connsiteX818" fmla="*/ 1933179 w 4991100"/>
              <a:gd name="connsiteY818" fmla="*/ 355138 h 4259839"/>
              <a:gd name="connsiteX819" fmla="*/ 1933023 w 4991100"/>
              <a:gd name="connsiteY819" fmla="*/ 354098 h 4259839"/>
              <a:gd name="connsiteX820" fmla="*/ 1933023 w 4991100"/>
              <a:gd name="connsiteY820" fmla="*/ 354098 h 4259839"/>
              <a:gd name="connsiteX821" fmla="*/ 1934796 w 4991100"/>
              <a:gd name="connsiteY821" fmla="*/ 355409 h 4259839"/>
              <a:gd name="connsiteX822" fmla="*/ 1941496 w 4991100"/>
              <a:gd name="connsiteY822" fmla="*/ 360364 h 4259839"/>
              <a:gd name="connsiteX823" fmla="*/ 1952156 w 4991100"/>
              <a:gd name="connsiteY823" fmla="*/ 368247 h 4259839"/>
              <a:gd name="connsiteX824" fmla="*/ 1952310 w 4991100"/>
              <a:gd name="connsiteY824" fmla="*/ 369287 h 4259839"/>
              <a:gd name="connsiteX825" fmla="*/ 1948735 w 4991100"/>
              <a:gd name="connsiteY825" fmla="*/ 369372 h 4259839"/>
              <a:gd name="connsiteX826" fmla="*/ 1946487 w 4991100"/>
              <a:gd name="connsiteY826" fmla="*/ 365905 h 4259839"/>
              <a:gd name="connsiteX827" fmla="*/ 1942512 w 4991100"/>
              <a:gd name="connsiteY827" fmla="*/ 364770 h 4259839"/>
              <a:gd name="connsiteX828" fmla="*/ 1941549 w 4991100"/>
              <a:gd name="connsiteY828" fmla="*/ 361328 h 4259839"/>
              <a:gd name="connsiteX829" fmla="*/ 1933023 w 4991100"/>
              <a:gd name="connsiteY829" fmla="*/ 354098 h 4259839"/>
              <a:gd name="connsiteX830" fmla="*/ 1923456 w 4991100"/>
              <a:gd name="connsiteY830" fmla="*/ 347024 h 4259839"/>
              <a:gd name="connsiteX831" fmla="*/ 1923457 w 4991100"/>
              <a:gd name="connsiteY831" fmla="*/ 347024 h 4259839"/>
              <a:gd name="connsiteX832" fmla="*/ 1928241 w 4991100"/>
              <a:gd name="connsiteY832" fmla="*/ 350561 h 4259839"/>
              <a:gd name="connsiteX833" fmla="*/ 1938694 w 4991100"/>
              <a:gd name="connsiteY833" fmla="*/ 358292 h 4259839"/>
              <a:gd name="connsiteX834" fmla="*/ 1934796 w 4991100"/>
              <a:gd name="connsiteY834" fmla="*/ 355409 h 4259839"/>
              <a:gd name="connsiteX835" fmla="*/ 1934220 w 4991100"/>
              <a:gd name="connsiteY835" fmla="*/ 354983 h 4259839"/>
              <a:gd name="connsiteX836" fmla="*/ 1933023 w 4991100"/>
              <a:gd name="connsiteY836" fmla="*/ 354098 h 4259839"/>
              <a:gd name="connsiteX837" fmla="*/ 1914011 w 4991100"/>
              <a:gd name="connsiteY837" fmla="*/ 340170 h 4259839"/>
              <a:gd name="connsiteX838" fmla="*/ 1918829 w 4991100"/>
              <a:gd name="connsiteY838" fmla="*/ 344526 h 4259839"/>
              <a:gd name="connsiteX839" fmla="*/ 1923982 w 4991100"/>
              <a:gd name="connsiteY839" fmla="*/ 350532 h 4259839"/>
              <a:gd name="connsiteX840" fmla="*/ 1918934 w 4991100"/>
              <a:gd name="connsiteY840" fmla="*/ 349240 h 4259839"/>
              <a:gd name="connsiteX841" fmla="*/ 1913911 w 4991100"/>
              <a:gd name="connsiteY841" fmla="*/ 340079 h 4259839"/>
              <a:gd name="connsiteX842" fmla="*/ 1913995 w 4991100"/>
              <a:gd name="connsiteY842" fmla="*/ 340141 h 4259839"/>
              <a:gd name="connsiteX843" fmla="*/ 1914011 w 4991100"/>
              <a:gd name="connsiteY843" fmla="*/ 340170 h 4259839"/>
              <a:gd name="connsiteX844" fmla="*/ 1904348 w 4991100"/>
              <a:gd name="connsiteY844" fmla="*/ 336373 h 4259839"/>
              <a:gd name="connsiteX845" fmla="*/ 1907651 w 4991100"/>
              <a:gd name="connsiteY845" fmla="*/ 337611 h 4259839"/>
              <a:gd name="connsiteX846" fmla="*/ 1909729 w 4991100"/>
              <a:gd name="connsiteY846" fmla="*/ 340571 h 4259839"/>
              <a:gd name="connsiteX847" fmla="*/ 1915133 w 4991100"/>
              <a:gd name="connsiteY847" fmla="*/ 348267 h 4259839"/>
              <a:gd name="connsiteX848" fmla="*/ 1904350 w 4991100"/>
              <a:gd name="connsiteY848" fmla="*/ 336787 h 4259839"/>
              <a:gd name="connsiteX849" fmla="*/ 1904326 w 4991100"/>
              <a:gd name="connsiteY849" fmla="*/ 332875 h 4259839"/>
              <a:gd name="connsiteX850" fmla="*/ 1912696 w 4991100"/>
              <a:gd name="connsiteY850" fmla="*/ 339065 h 4259839"/>
              <a:gd name="connsiteX851" fmla="*/ 1923456 w 4991100"/>
              <a:gd name="connsiteY851" fmla="*/ 347024 h 4259839"/>
              <a:gd name="connsiteX852" fmla="*/ 1913995 w 4991100"/>
              <a:gd name="connsiteY852" fmla="*/ 340141 h 4259839"/>
              <a:gd name="connsiteX853" fmla="*/ 1913891 w 4991100"/>
              <a:gd name="connsiteY853" fmla="*/ 339950 h 4259839"/>
              <a:gd name="connsiteX854" fmla="*/ 1907651 w 4991100"/>
              <a:gd name="connsiteY854" fmla="*/ 337611 h 4259839"/>
              <a:gd name="connsiteX855" fmla="*/ 1875848 w 4991100"/>
              <a:gd name="connsiteY855" fmla="*/ 316058 h 4259839"/>
              <a:gd name="connsiteX856" fmla="*/ 1885194 w 4991100"/>
              <a:gd name="connsiteY856" fmla="*/ 318726 h 4259839"/>
              <a:gd name="connsiteX857" fmla="*/ 1904326 w 4991100"/>
              <a:gd name="connsiteY857" fmla="*/ 332875 h 4259839"/>
              <a:gd name="connsiteX858" fmla="*/ 1904348 w 4991100"/>
              <a:gd name="connsiteY858" fmla="*/ 336373 h 4259839"/>
              <a:gd name="connsiteX859" fmla="*/ 1903752 w 4991100"/>
              <a:gd name="connsiteY859" fmla="*/ 336149 h 4259839"/>
              <a:gd name="connsiteX860" fmla="*/ 1904350 w 4991100"/>
              <a:gd name="connsiteY860" fmla="*/ 336787 h 4259839"/>
              <a:gd name="connsiteX861" fmla="*/ 1904366 w 4991100"/>
              <a:gd name="connsiteY861" fmla="*/ 339439 h 4259839"/>
              <a:gd name="connsiteX862" fmla="*/ 1870846 w 4991100"/>
              <a:gd name="connsiteY862" fmla="*/ 311957 h 4259839"/>
              <a:gd name="connsiteX863" fmla="*/ 1875848 w 4991100"/>
              <a:gd name="connsiteY863" fmla="*/ 316058 h 4259839"/>
              <a:gd name="connsiteX864" fmla="*/ 1872973 w 4991100"/>
              <a:gd name="connsiteY864" fmla="*/ 315237 h 4259839"/>
              <a:gd name="connsiteX865" fmla="*/ 1845461 w 4991100"/>
              <a:gd name="connsiteY865" fmla="*/ 290286 h 4259839"/>
              <a:gd name="connsiteX866" fmla="*/ 1846931 w 4991100"/>
              <a:gd name="connsiteY866" fmla="*/ 290429 h 4259839"/>
              <a:gd name="connsiteX867" fmla="*/ 1866063 w 4991100"/>
              <a:gd name="connsiteY867" fmla="*/ 304577 h 4259839"/>
              <a:gd name="connsiteX868" fmla="*/ 1870846 w 4991100"/>
              <a:gd name="connsiteY868" fmla="*/ 311957 h 4259839"/>
              <a:gd name="connsiteX869" fmla="*/ 1869074 w 4991100"/>
              <a:gd name="connsiteY869" fmla="*/ 310504 h 4259839"/>
              <a:gd name="connsiteX870" fmla="*/ 1837365 w 4991100"/>
              <a:gd name="connsiteY870" fmla="*/ 283355 h 4259839"/>
              <a:gd name="connsiteX871" fmla="*/ 1837366 w 4991100"/>
              <a:gd name="connsiteY871" fmla="*/ 283355 h 4259839"/>
              <a:gd name="connsiteX872" fmla="*/ 1845461 w 4991100"/>
              <a:gd name="connsiteY872" fmla="*/ 290286 h 4259839"/>
              <a:gd name="connsiteX873" fmla="*/ 1842613 w 4991100"/>
              <a:gd name="connsiteY873" fmla="*/ 290010 h 4259839"/>
              <a:gd name="connsiteX874" fmla="*/ 1830627 w 4991100"/>
              <a:gd name="connsiteY874" fmla="*/ 282822 h 4259839"/>
              <a:gd name="connsiteX875" fmla="*/ 1835093 w 4991100"/>
              <a:gd name="connsiteY875" fmla="*/ 285952 h 4259839"/>
              <a:gd name="connsiteX876" fmla="*/ 1848172 w 4991100"/>
              <a:gd name="connsiteY876" fmla="*/ 298746 h 4259839"/>
              <a:gd name="connsiteX877" fmla="*/ 1838607 w 4991100"/>
              <a:gd name="connsiteY877" fmla="*/ 291671 h 4259839"/>
              <a:gd name="connsiteX878" fmla="*/ 1826557 w 4991100"/>
              <a:gd name="connsiteY878" fmla="*/ 267962 h 4259839"/>
              <a:gd name="connsiteX879" fmla="*/ 1836124 w 4991100"/>
              <a:gd name="connsiteY879" fmla="*/ 275037 h 4259839"/>
              <a:gd name="connsiteX880" fmla="*/ 1845690 w 4991100"/>
              <a:gd name="connsiteY880" fmla="*/ 282111 h 4259839"/>
              <a:gd name="connsiteX881" fmla="*/ 1846931 w 4991100"/>
              <a:gd name="connsiteY881" fmla="*/ 290429 h 4259839"/>
              <a:gd name="connsiteX882" fmla="*/ 1837366 w 4991100"/>
              <a:gd name="connsiteY882" fmla="*/ 283355 h 4259839"/>
              <a:gd name="connsiteX883" fmla="*/ 1837365 w 4991100"/>
              <a:gd name="connsiteY883" fmla="*/ 283354 h 4259839"/>
              <a:gd name="connsiteX884" fmla="*/ 1837365 w 4991100"/>
              <a:gd name="connsiteY884" fmla="*/ 283355 h 4259839"/>
              <a:gd name="connsiteX885" fmla="*/ 1827799 w 4991100"/>
              <a:gd name="connsiteY885" fmla="*/ 276280 h 4259839"/>
              <a:gd name="connsiteX886" fmla="*/ 1827178 w 4991100"/>
              <a:gd name="connsiteY886" fmla="*/ 272121 h 4259839"/>
              <a:gd name="connsiteX887" fmla="*/ 1826557 w 4991100"/>
              <a:gd name="connsiteY887" fmla="*/ 267962 h 4259839"/>
              <a:gd name="connsiteX888" fmla="*/ 1813414 w 4991100"/>
              <a:gd name="connsiteY888" fmla="*/ 265641 h 4259839"/>
              <a:gd name="connsiteX889" fmla="*/ 1818234 w 4991100"/>
              <a:gd name="connsiteY889" fmla="*/ 269205 h 4259839"/>
              <a:gd name="connsiteX890" fmla="*/ 1822306 w 4991100"/>
              <a:gd name="connsiteY890" fmla="*/ 272217 h 4259839"/>
              <a:gd name="connsiteX891" fmla="*/ 1821490 w 4991100"/>
              <a:gd name="connsiteY891" fmla="*/ 271614 h 4259839"/>
              <a:gd name="connsiteX892" fmla="*/ 1808668 w 4991100"/>
              <a:gd name="connsiteY892" fmla="*/ 262131 h 4259839"/>
              <a:gd name="connsiteX893" fmla="*/ 1813414 w 4991100"/>
              <a:gd name="connsiteY893" fmla="*/ 265641 h 4259839"/>
              <a:gd name="connsiteX894" fmla="*/ 1811824 w 4991100"/>
              <a:gd name="connsiteY894" fmla="*/ 264465 h 4259839"/>
              <a:gd name="connsiteX895" fmla="*/ 1714002 w 4991100"/>
              <a:gd name="connsiteY895" fmla="*/ 198041 h 4259839"/>
              <a:gd name="connsiteX896" fmla="*/ 1717468 w 4991100"/>
              <a:gd name="connsiteY896" fmla="*/ 201126 h 4259839"/>
              <a:gd name="connsiteX897" fmla="*/ 1714250 w 4991100"/>
              <a:gd name="connsiteY897" fmla="*/ 199704 h 4259839"/>
              <a:gd name="connsiteX898" fmla="*/ 1709468 w 4991100"/>
              <a:gd name="connsiteY898" fmla="*/ 196167 h 4259839"/>
              <a:gd name="connsiteX899" fmla="*/ 1714250 w 4991100"/>
              <a:gd name="connsiteY899" fmla="*/ 199704 h 4259839"/>
              <a:gd name="connsiteX900" fmla="*/ 1711140 w 4991100"/>
              <a:gd name="connsiteY900" fmla="*/ 197866 h 4259839"/>
              <a:gd name="connsiteX901" fmla="*/ 1725752 w 4991100"/>
              <a:gd name="connsiteY901" fmla="*/ 195749 h 4259839"/>
              <a:gd name="connsiteX902" fmla="*/ 1730899 w 4991100"/>
              <a:gd name="connsiteY902" fmla="*/ 197218 h 4259839"/>
              <a:gd name="connsiteX903" fmla="*/ 1726581 w 4991100"/>
              <a:gd name="connsiteY903" fmla="*/ 196800 h 4259839"/>
              <a:gd name="connsiteX904" fmla="*/ 1717118 w 4991100"/>
              <a:gd name="connsiteY904" fmla="*/ 188506 h 4259839"/>
              <a:gd name="connsiteX905" fmla="*/ 1721333 w 4991100"/>
              <a:gd name="connsiteY905" fmla="*/ 190144 h 4259839"/>
              <a:gd name="connsiteX906" fmla="*/ 1725752 w 4991100"/>
              <a:gd name="connsiteY906" fmla="*/ 195749 h 4259839"/>
              <a:gd name="connsiteX907" fmla="*/ 1724480 w 4991100"/>
              <a:gd name="connsiteY907" fmla="*/ 195385 h 4259839"/>
              <a:gd name="connsiteX908" fmla="*/ 1721799 w 4991100"/>
              <a:gd name="connsiteY908" fmla="*/ 193263 h 4259839"/>
              <a:gd name="connsiteX909" fmla="*/ 1714676 w 4991100"/>
              <a:gd name="connsiteY909" fmla="*/ 187557 h 4259839"/>
              <a:gd name="connsiteX910" fmla="*/ 1715269 w 4991100"/>
              <a:gd name="connsiteY910" fmla="*/ 187788 h 4259839"/>
              <a:gd name="connsiteX911" fmla="*/ 1719949 w 4991100"/>
              <a:gd name="connsiteY911" fmla="*/ 194092 h 4259839"/>
              <a:gd name="connsiteX912" fmla="*/ 1718677 w 4991100"/>
              <a:gd name="connsiteY912" fmla="*/ 193729 h 4259839"/>
              <a:gd name="connsiteX913" fmla="*/ 1693251 w 4991100"/>
              <a:gd name="connsiteY913" fmla="*/ 187295 h 4259839"/>
              <a:gd name="connsiteX914" fmla="*/ 1704685 w 4991100"/>
              <a:gd name="connsiteY914" fmla="*/ 192629 h 4259839"/>
              <a:gd name="connsiteX915" fmla="*/ 1703051 w 4991100"/>
              <a:gd name="connsiteY915" fmla="*/ 193085 h 4259839"/>
              <a:gd name="connsiteX916" fmla="*/ 1695584 w 4991100"/>
              <a:gd name="connsiteY916" fmla="*/ 188674 h 4259839"/>
              <a:gd name="connsiteX917" fmla="*/ 1693251 w 4991100"/>
              <a:gd name="connsiteY917" fmla="*/ 187295 h 4259839"/>
              <a:gd name="connsiteX918" fmla="*/ 1695119 w 4991100"/>
              <a:gd name="connsiteY918" fmla="*/ 185555 h 4259839"/>
              <a:gd name="connsiteX919" fmla="*/ 1709468 w 4991100"/>
              <a:gd name="connsiteY919" fmla="*/ 196167 h 4259839"/>
              <a:gd name="connsiteX920" fmla="*/ 1704685 w 4991100"/>
              <a:gd name="connsiteY920" fmla="*/ 192629 h 4259839"/>
              <a:gd name="connsiteX921" fmla="*/ 1695119 w 4991100"/>
              <a:gd name="connsiteY921" fmla="*/ 185555 h 4259839"/>
              <a:gd name="connsiteX922" fmla="*/ 1711767 w 4991100"/>
              <a:gd name="connsiteY922" fmla="*/ 183069 h 4259839"/>
              <a:gd name="connsiteX923" fmla="*/ 1713009 w 4991100"/>
              <a:gd name="connsiteY923" fmla="*/ 191386 h 4259839"/>
              <a:gd name="connsiteX924" fmla="*/ 1714002 w 4991100"/>
              <a:gd name="connsiteY924" fmla="*/ 198041 h 4259839"/>
              <a:gd name="connsiteX925" fmla="*/ 1711548 w 4991100"/>
              <a:gd name="connsiteY925" fmla="*/ 195855 h 4259839"/>
              <a:gd name="connsiteX926" fmla="*/ 1711767 w 4991100"/>
              <a:gd name="connsiteY926" fmla="*/ 183069 h 4259839"/>
              <a:gd name="connsiteX927" fmla="*/ 1711767 w 4991100"/>
              <a:gd name="connsiteY927" fmla="*/ 183069 h 4259839"/>
              <a:gd name="connsiteX928" fmla="*/ 1714676 w 4991100"/>
              <a:gd name="connsiteY928" fmla="*/ 187557 h 4259839"/>
              <a:gd name="connsiteX929" fmla="*/ 1713428 w 4991100"/>
              <a:gd name="connsiteY929" fmla="*/ 187072 h 4259839"/>
              <a:gd name="connsiteX930" fmla="*/ 1711767 w 4991100"/>
              <a:gd name="connsiteY930" fmla="*/ 183069 h 4259839"/>
              <a:gd name="connsiteX931" fmla="*/ 1711767 w 4991100"/>
              <a:gd name="connsiteY931" fmla="*/ 183069 h 4259839"/>
              <a:gd name="connsiteX932" fmla="*/ 1717118 w 4991100"/>
              <a:gd name="connsiteY932" fmla="*/ 188506 h 4259839"/>
              <a:gd name="connsiteX933" fmla="*/ 1715269 w 4991100"/>
              <a:gd name="connsiteY933" fmla="*/ 187788 h 4259839"/>
              <a:gd name="connsiteX934" fmla="*/ 4475598 w 4991100"/>
              <a:gd name="connsiteY934" fmla="*/ 0 h 4259839"/>
              <a:gd name="connsiteX935" fmla="*/ 4494730 w 4991100"/>
              <a:gd name="connsiteY935" fmla="*/ 14149 h 4259839"/>
              <a:gd name="connsiteX936" fmla="*/ 4483049 w 4991100"/>
              <a:gd name="connsiteY936" fmla="*/ 49903 h 4259839"/>
              <a:gd name="connsiteX937" fmla="*/ 4441797 w 4991100"/>
              <a:gd name="connsiteY937" fmla="*/ 115580 h 4259839"/>
              <a:gd name="connsiteX938" fmla="*/ 4492982 w 4991100"/>
              <a:gd name="connsiteY938" fmla="*/ 116442 h 4259839"/>
              <a:gd name="connsiteX939" fmla="*/ 4496708 w 4991100"/>
              <a:gd name="connsiteY939" fmla="*/ 141393 h 4259839"/>
              <a:gd name="connsiteX940" fmla="*/ 4482544 w 4991100"/>
              <a:gd name="connsiteY940" fmla="*/ 160513 h 4259839"/>
              <a:gd name="connsiteX941" fmla="*/ 4471736 w 4991100"/>
              <a:gd name="connsiteY941" fmla="*/ 145120 h 4259839"/>
              <a:gd name="connsiteX942" fmla="*/ 4460055 w 4991100"/>
              <a:gd name="connsiteY942" fmla="*/ 180876 h 4259839"/>
              <a:gd name="connsiteX943" fmla="*/ 4363891 w 4991100"/>
              <a:gd name="connsiteY943" fmla="*/ 220741 h 4259839"/>
              <a:gd name="connsiteX944" fmla="*/ 4336435 w 4991100"/>
              <a:gd name="connsiteY944" fmla="*/ 207835 h 4259839"/>
              <a:gd name="connsiteX945" fmla="*/ 4367616 w 4991100"/>
              <a:gd name="connsiteY945" fmla="*/ 245692 h 4259839"/>
              <a:gd name="connsiteX946" fmla="*/ 4318040 w 4991100"/>
              <a:gd name="connsiteY946" fmla="*/ 312612 h 4259839"/>
              <a:gd name="connsiteX947" fmla="*/ 4223992 w 4991100"/>
              <a:gd name="connsiteY947" fmla="*/ 309648 h 4259839"/>
              <a:gd name="connsiteX948" fmla="*/ 4201503 w 4991100"/>
              <a:gd name="connsiteY948" fmla="*/ 330010 h 4259839"/>
              <a:gd name="connsiteX949" fmla="*/ 4189822 w 4991100"/>
              <a:gd name="connsiteY949" fmla="*/ 365766 h 4259839"/>
              <a:gd name="connsiteX950" fmla="*/ 4129437 w 4991100"/>
              <a:gd name="connsiteY950" fmla="*/ 417293 h 4259839"/>
              <a:gd name="connsiteX951" fmla="*/ 4109431 w 4991100"/>
              <a:gd name="connsiteY951" fmla="*/ 454291 h 4259839"/>
              <a:gd name="connsiteX952" fmla="*/ 4070295 w 4991100"/>
              <a:gd name="connsiteY952" fmla="*/ 477140 h 4259839"/>
              <a:gd name="connsiteX953" fmla="*/ 4048174 w 4991100"/>
              <a:gd name="connsiteY953" fmla="*/ 556965 h 4259839"/>
              <a:gd name="connsiteX954" fmla="*/ 4051026 w 4991100"/>
              <a:gd name="connsiteY954" fmla="*/ 633063 h 4259839"/>
              <a:gd name="connsiteX955" fmla="*/ 4041460 w 4991100"/>
              <a:gd name="connsiteY955" fmla="*/ 625989 h 4259839"/>
              <a:gd name="connsiteX956" fmla="*/ 4023570 w 4991100"/>
              <a:gd name="connsiteY956" fmla="*/ 620156 h 4259839"/>
              <a:gd name="connsiteX957" fmla="*/ 3969395 w 4991100"/>
              <a:gd name="connsiteY957" fmla="*/ 713272 h 4259839"/>
              <a:gd name="connsiteX958" fmla="*/ 3970637 w 4991100"/>
              <a:gd name="connsiteY958" fmla="*/ 721588 h 4259839"/>
              <a:gd name="connsiteX959" fmla="*/ 3963555 w 4991100"/>
              <a:gd name="connsiteY959" fmla="*/ 731148 h 4259839"/>
              <a:gd name="connsiteX960" fmla="*/ 3957713 w 4991100"/>
              <a:gd name="connsiteY960" fmla="*/ 749026 h 4259839"/>
              <a:gd name="connsiteX961" fmla="*/ 3944791 w 4991100"/>
              <a:gd name="connsiteY961" fmla="*/ 776463 h 4259839"/>
              <a:gd name="connsiteX962" fmla="*/ 3909380 w 4991100"/>
              <a:gd name="connsiteY962" fmla="*/ 824264 h 4259839"/>
              <a:gd name="connsiteX963" fmla="*/ 3887764 w 4991100"/>
              <a:gd name="connsiteY963" fmla="*/ 793480 h 4259839"/>
              <a:gd name="connsiteX964" fmla="*/ 3824896 w 4991100"/>
              <a:gd name="connsiteY964" fmla="*/ 828374 h 4259839"/>
              <a:gd name="connsiteX965" fmla="*/ 3808616 w 4991100"/>
              <a:gd name="connsiteY965" fmla="*/ 890323 h 4259839"/>
              <a:gd name="connsiteX966" fmla="*/ 3794452 w 4991100"/>
              <a:gd name="connsiteY966" fmla="*/ 909443 h 4259839"/>
              <a:gd name="connsiteX967" fmla="*/ 3795694 w 4991100"/>
              <a:gd name="connsiteY967" fmla="*/ 917759 h 4259839"/>
              <a:gd name="connsiteX968" fmla="*/ 3788611 w 4991100"/>
              <a:gd name="connsiteY968" fmla="*/ 927319 h 4259839"/>
              <a:gd name="connsiteX969" fmla="*/ 3778172 w 4991100"/>
              <a:gd name="connsiteY969" fmla="*/ 971392 h 4259839"/>
              <a:gd name="connsiteX970" fmla="*/ 3860171 w 4991100"/>
              <a:gd name="connsiteY970" fmla="*/ 950646 h 4259839"/>
              <a:gd name="connsiteX971" fmla="*/ 3900550 w 4991100"/>
              <a:gd name="connsiteY971" fmla="*/ 936115 h 4259839"/>
              <a:gd name="connsiteX972" fmla="*/ 3908874 w 4991100"/>
              <a:gd name="connsiteY972" fmla="*/ 934873 h 4259839"/>
              <a:gd name="connsiteX973" fmla="*/ 3915957 w 4991100"/>
              <a:gd name="connsiteY973" fmla="*/ 925313 h 4259839"/>
              <a:gd name="connsiteX974" fmla="*/ 3932604 w 4991100"/>
              <a:gd name="connsiteY974" fmla="*/ 922826 h 4259839"/>
              <a:gd name="connsiteX975" fmla="*/ 3965901 w 4991100"/>
              <a:gd name="connsiteY975" fmla="*/ 917856 h 4259839"/>
              <a:gd name="connsiteX976" fmla="*/ 3977950 w 4991100"/>
              <a:gd name="connsiteY976" fmla="*/ 941565 h 4259839"/>
              <a:gd name="connsiteX977" fmla="*/ 3992115 w 4991100"/>
              <a:gd name="connsiteY977" fmla="*/ 922445 h 4259839"/>
              <a:gd name="connsiteX978" fmla="*/ 4034977 w 4991100"/>
              <a:gd name="connsiteY978" fmla="*/ 924548 h 4259839"/>
              <a:gd name="connsiteX979" fmla="*/ 4069515 w 4991100"/>
              <a:gd name="connsiteY979" fmla="*/ 927894 h 4259839"/>
              <a:gd name="connsiteX980" fmla="*/ 4140707 w 4991100"/>
              <a:gd name="connsiteY980" fmla="*/ 891757 h 4259839"/>
              <a:gd name="connsiteX981" fmla="*/ 4171520 w 4991100"/>
              <a:gd name="connsiteY981" fmla="*/ 870151 h 4259839"/>
              <a:gd name="connsiteX982" fmla="*/ 4195251 w 4991100"/>
              <a:gd name="connsiteY982" fmla="*/ 858106 h 4259839"/>
              <a:gd name="connsiteX983" fmla="*/ 4201091 w 4991100"/>
              <a:gd name="connsiteY983" fmla="*/ 840229 h 4259839"/>
              <a:gd name="connsiteX984" fmla="*/ 4390061 w 4991100"/>
              <a:gd name="connsiteY984" fmla="*/ 795010 h 4259839"/>
              <a:gd name="connsiteX985" fmla="*/ 4571950 w 4991100"/>
              <a:gd name="connsiteY985" fmla="*/ 759351 h 4259839"/>
              <a:gd name="connsiteX986" fmla="*/ 4586115 w 4991100"/>
              <a:gd name="connsiteY986" fmla="*/ 740232 h 4259839"/>
              <a:gd name="connsiteX987" fmla="*/ 4624378 w 4991100"/>
              <a:gd name="connsiteY987" fmla="*/ 768530 h 4259839"/>
              <a:gd name="connsiteX988" fmla="*/ 4638543 w 4991100"/>
              <a:gd name="connsiteY988" fmla="*/ 749410 h 4259839"/>
              <a:gd name="connsiteX989" fmla="*/ 4751724 w 4991100"/>
              <a:gd name="connsiteY989" fmla="*/ 766522 h 4259839"/>
              <a:gd name="connsiteX990" fmla="*/ 4761289 w 4991100"/>
              <a:gd name="connsiteY990" fmla="*/ 773597 h 4259839"/>
              <a:gd name="connsiteX991" fmla="*/ 4755449 w 4991100"/>
              <a:gd name="connsiteY991" fmla="*/ 791473 h 4259839"/>
              <a:gd name="connsiteX992" fmla="*/ 4824525 w 4991100"/>
              <a:gd name="connsiteY992" fmla="*/ 798165 h 4259839"/>
              <a:gd name="connsiteX993" fmla="*/ 4893601 w 4991100"/>
              <a:gd name="connsiteY993" fmla="*/ 804858 h 4259839"/>
              <a:gd name="connsiteX994" fmla="*/ 4909744 w 4991100"/>
              <a:gd name="connsiteY994" fmla="*/ 912982 h 4259839"/>
              <a:gd name="connsiteX995" fmla="*/ 4913470 w 4991100"/>
              <a:gd name="connsiteY995" fmla="*/ 937934 h 4259839"/>
              <a:gd name="connsiteX996" fmla="*/ 4925518 w 4991100"/>
              <a:gd name="connsiteY996" fmla="*/ 961641 h 4259839"/>
              <a:gd name="connsiteX997" fmla="*/ 4949618 w 4991100"/>
              <a:gd name="connsiteY997" fmla="*/ 1009060 h 4259839"/>
              <a:gd name="connsiteX998" fmla="*/ 4981167 w 4991100"/>
              <a:gd name="connsiteY998" fmla="*/ 1106380 h 4259839"/>
              <a:gd name="connsiteX999" fmla="*/ 4986134 w 4991100"/>
              <a:gd name="connsiteY999" fmla="*/ 1139649 h 4259839"/>
              <a:gd name="connsiteX1000" fmla="*/ 4987375 w 4991100"/>
              <a:gd name="connsiteY1000" fmla="*/ 1147967 h 4259839"/>
              <a:gd name="connsiteX1001" fmla="*/ 4988617 w 4991100"/>
              <a:gd name="connsiteY1001" fmla="*/ 1156284 h 4259839"/>
              <a:gd name="connsiteX1002" fmla="*/ 4991100 w 4991100"/>
              <a:gd name="connsiteY1002" fmla="*/ 1172918 h 4259839"/>
              <a:gd name="connsiteX1003" fmla="*/ 4971464 w 4991100"/>
              <a:gd name="connsiteY1003" fmla="*/ 1269379 h 4259839"/>
              <a:gd name="connsiteX1004" fmla="*/ 4896915 w 4991100"/>
              <a:gd name="connsiteY1004" fmla="*/ 1340027 h 4259839"/>
              <a:gd name="connsiteX1005" fmla="*/ 4872953 w 4991100"/>
              <a:gd name="connsiteY1005" fmla="*/ 1122537 h 4259839"/>
              <a:gd name="connsiteX1006" fmla="*/ 4871712 w 4991100"/>
              <a:gd name="connsiteY1006" fmla="*/ 1114219 h 4259839"/>
              <a:gd name="connsiteX1007" fmla="*/ 4870470 w 4991100"/>
              <a:gd name="connsiteY1007" fmla="*/ 1105903 h 4259839"/>
              <a:gd name="connsiteX1008" fmla="*/ 4867986 w 4991100"/>
              <a:gd name="connsiteY1008" fmla="*/ 1089268 h 4259839"/>
              <a:gd name="connsiteX1009" fmla="*/ 4853454 w 4991100"/>
              <a:gd name="connsiteY1009" fmla="*/ 1048924 h 4259839"/>
              <a:gd name="connsiteX1010" fmla="*/ 4826871 w 4991100"/>
              <a:gd name="connsiteY1010" fmla="*/ 984873 h 4259839"/>
              <a:gd name="connsiteX1011" fmla="*/ 4796059 w 4991100"/>
              <a:gd name="connsiteY1011" fmla="*/ 1006478 h 4259839"/>
              <a:gd name="connsiteX1012" fmla="*/ 4808107 w 4991100"/>
              <a:gd name="connsiteY1012" fmla="*/ 1030187 h 4259839"/>
              <a:gd name="connsiteX1013" fmla="*/ 4765614 w 4991100"/>
              <a:gd name="connsiteY1013" fmla="*/ 1087547 h 4259839"/>
              <a:gd name="connsiteX1014" fmla="*/ 4766855 w 4991100"/>
              <a:gd name="connsiteY1014" fmla="*/ 1095865 h 4259839"/>
              <a:gd name="connsiteX1015" fmla="*/ 4759774 w 4991100"/>
              <a:gd name="connsiteY1015" fmla="*/ 1105425 h 4259839"/>
              <a:gd name="connsiteX1016" fmla="*/ 4763499 w 4991100"/>
              <a:gd name="connsiteY1016" fmla="*/ 1130376 h 4259839"/>
              <a:gd name="connsiteX1017" fmla="*/ 4761383 w 4991100"/>
              <a:gd name="connsiteY1017" fmla="*/ 1173205 h 4259839"/>
              <a:gd name="connsiteX1018" fmla="*/ 4747587 w 4991100"/>
              <a:gd name="connsiteY1018" fmla="*/ 1251788 h 4259839"/>
              <a:gd name="connsiteX1019" fmla="*/ 4712175 w 4991100"/>
              <a:gd name="connsiteY1019" fmla="*/ 1299588 h 4259839"/>
              <a:gd name="connsiteX1020" fmla="*/ 4707576 w 4991100"/>
              <a:gd name="connsiteY1020" fmla="*/ 1325783 h 4259839"/>
              <a:gd name="connsiteX1021" fmla="*/ 4710060 w 4991100"/>
              <a:gd name="connsiteY1021" fmla="*/ 1342417 h 4259839"/>
              <a:gd name="connsiteX1022" fmla="*/ 4712543 w 4991100"/>
              <a:gd name="connsiteY1022" fmla="*/ 1359052 h 4259839"/>
              <a:gd name="connsiteX1023" fmla="*/ 4698379 w 4991100"/>
              <a:gd name="connsiteY1023" fmla="*/ 1378172 h 4259839"/>
              <a:gd name="connsiteX1024" fmla="*/ 4709186 w 4991100"/>
              <a:gd name="connsiteY1024" fmla="*/ 1393563 h 4259839"/>
              <a:gd name="connsiteX1025" fmla="*/ 4708145 w 4991100"/>
              <a:gd name="connsiteY1025" fmla="*/ 1393719 h 4259839"/>
              <a:gd name="connsiteX1026" fmla="*/ 4705243 w 4991100"/>
              <a:gd name="connsiteY1026" fmla="*/ 1394152 h 4259839"/>
              <a:gd name="connsiteX1027" fmla="*/ 4705755 w 4991100"/>
              <a:gd name="connsiteY1027" fmla="*/ 1391949 h 4259839"/>
              <a:gd name="connsiteX1028" fmla="*/ 4704780 w 4991100"/>
              <a:gd name="connsiteY1028" fmla="*/ 1394221 h 4259839"/>
              <a:gd name="connsiteX1029" fmla="*/ 4700862 w 4991100"/>
              <a:gd name="connsiteY1029" fmla="*/ 1394805 h 4259839"/>
              <a:gd name="connsiteX1030" fmla="*/ 4699620 w 4991100"/>
              <a:gd name="connsiteY1030" fmla="*/ 1386488 h 4259839"/>
              <a:gd name="connsiteX1031" fmla="*/ 4679246 w 4991100"/>
              <a:gd name="connsiteY1031" fmla="*/ 1364023 h 4259839"/>
              <a:gd name="connsiteX1032" fmla="*/ 4663840 w 4991100"/>
              <a:gd name="connsiteY1032" fmla="*/ 1374825 h 4259839"/>
              <a:gd name="connsiteX1033" fmla="*/ 4673406 w 4991100"/>
              <a:gd name="connsiteY1033" fmla="*/ 1381899 h 4259839"/>
              <a:gd name="connsiteX1034" fmla="*/ 4674447 w 4991100"/>
              <a:gd name="connsiteY1034" fmla="*/ 1381745 h 4259839"/>
              <a:gd name="connsiteX1035" fmla="*/ 4676222 w 4991100"/>
              <a:gd name="connsiteY1035" fmla="*/ 1381480 h 4259839"/>
              <a:gd name="connsiteX1036" fmla="*/ 4673885 w 4991100"/>
              <a:gd name="connsiteY1036" fmla="*/ 1384220 h 4259839"/>
              <a:gd name="connsiteX1037" fmla="*/ 4661725 w 4991100"/>
              <a:gd name="connsiteY1037" fmla="*/ 1417654 h 4259839"/>
              <a:gd name="connsiteX1038" fmla="*/ 4653401 w 4991100"/>
              <a:gd name="connsiteY1038" fmla="*/ 1418897 h 4259839"/>
              <a:gd name="connsiteX1039" fmla="*/ 4654643 w 4991100"/>
              <a:gd name="connsiteY1039" fmla="*/ 1427214 h 4259839"/>
              <a:gd name="connsiteX1040" fmla="*/ 4648803 w 4991100"/>
              <a:gd name="connsiteY1040" fmla="*/ 1445092 h 4259839"/>
              <a:gd name="connsiteX1041" fmla="*/ 4636753 w 4991100"/>
              <a:gd name="connsiteY1041" fmla="*/ 1421382 h 4259839"/>
              <a:gd name="connsiteX1042" fmla="*/ 4650950 w 4991100"/>
              <a:gd name="connsiteY1042" fmla="*/ 1386449 h 4259839"/>
              <a:gd name="connsiteX1043" fmla="*/ 4651621 w 4991100"/>
              <a:gd name="connsiteY1043" fmla="*/ 1381326 h 4259839"/>
              <a:gd name="connsiteX1044" fmla="*/ 4655516 w 4991100"/>
              <a:gd name="connsiteY1044" fmla="*/ 1376068 h 4259839"/>
              <a:gd name="connsiteX1045" fmla="*/ 4647192 w 4991100"/>
              <a:gd name="connsiteY1045" fmla="*/ 1377311 h 4259839"/>
              <a:gd name="connsiteX1046" fmla="*/ 4645950 w 4991100"/>
              <a:gd name="connsiteY1046" fmla="*/ 1368993 h 4259839"/>
              <a:gd name="connsiteX1047" fmla="*/ 4637627 w 4991100"/>
              <a:gd name="connsiteY1047" fmla="*/ 1370237 h 4259839"/>
              <a:gd name="connsiteX1048" fmla="*/ 4629722 w 4991100"/>
              <a:gd name="connsiteY1048" fmla="*/ 1367165 h 4259839"/>
              <a:gd name="connsiteX1049" fmla="*/ 4629305 w 4991100"/>
              <a:gd name="connsiteY1049" fmla="*/ 1366160 h 4259839"/>
              <a:gd name="connsiteX1050" fmla="*/ 4629428 w 4991100"/>
              <a:gd name="connsiteY1050" fmla="*/ 1365083 h 4259839"/>
              <a:gd name="connsiteX1051" fmla="*/ 4629101 w 4991100"/>
              <a:gd name="connsiteY1051" fmla="*/ 1363006 h 4259839"/>
              <a:gd name="connsiteX1052" fmla="*/ 4628349 w 4991100"/>
              <a:gd name="connsiteY1052" fmla="*/ 1363858 h 4259839"/>
              <a:gd name="connsiteX1053" fmla="*/ 4628061 w 4991100"/>
              <a:gd name="connsiteY1053" fmla="*/ 1363162 h 4259839"/>
              <a:gd name="connsiteX1054" fmla="*/ 4626818 w 4991100"/>
              <a:gd name="connsiteY1054" fmla="*/ 1354844 h 4259839"/>
              <a:gd name="connsiteX1055" fmla="*/ 4626940 w 4991100"/>
              <a:gd name="connsiteY1055" fmla="*/ 1365455 h 4259839"/>
              <a:gd name="connsiteX1056" fmla="*/ 4628349 w 4991100"/>
              <a:gd name="connsiteY1056" fmla="*/ 1363858 h 4259839"/>
              <a:gd name="connsiteX1057" fmla="*/ 4629305 w 4991100"/>
              <a:gd name="connsiteY1057" fmla="*/ 1366160 h 4259839"/>
              <a:gd name="connsiteX1058" fmla="*/ 4628442 w 4991100"/>
              <a:gd name="connsiteY1058" fmla="*/ 1373733 h 4259839"/>
              <a:gd name="connsiteX1059" fmla="*/ 4620104 w 4991100"/>
              <a:gd name="connsiteY1059" fmla="*/ 1423868 h 4259839"/>
              <a:gd name="connsiteX1060" fmla="*/ 4618863 w 4991100"/>
              <a:gd name="connsiteY1060" fmla="*/ 1415551 h 4259839"/>
              <a:gd name="connsiteX1061" fmla="*/ 4617621 w 4991100"/>
              <a:gd name="connsiteY1061" fmla="*/ 1407233 h 4259839"/>
              <a:gd name="connsiteX1062" fmla="*/ 4613022 w 4991100"/>
              <a:gd name="connsiteY1062" fmla="*/ 1433428 h 4259839"/>
              <a:gd name="connsiteX1063" fmla="*/ 4621714 w 4991100"/>
              <a:gd name="connsiteY1063" fmla="*/ 1491648 h 4259839"/>
              <a:gd name="connsiteX1064" fmla="*/ 4572138 w 4991100"/>
              <a:gd name="connsiteY1064" fmla="*/ 1558569 h 4259839"/>
              <a:gd name="connsiteX1065" fmla="*/ 4559216 w 4991100"/>
              <a:gd name="connsiteY1065" fmla="*/ 1586006 h 4259839"/>
              <a:gd name="connsiteX1066" fmla="*/ 4561698 w 4991100"/>
              <a:gd name="connsiteY1066" fmla="*/ 1602640 h 4259839"/>
              <a:gd name="connsiteX1067" fmla="*/ 4558342 w 4991100"/>
              <a:gd name="connsiteY1067" fmla="*/ 1637151 h 4259839"/>
              <a:gd name="connsiteX1068" fmla="*/ 4598720 w 4991100"/>
              <a:gd name="connsiteY1068" fmla="*/ 1622621 h 4259839"/>
              <a:gd name="connsiteX1069" fmla="*/ 4604930 w 4991100"/>
              <a:gd name="connsiteY1069" fmla="*/ 1664206 h 4259839"/>
              <a:gd name="connsiteX1070" fmla="*/ 4641583 w 4991100"/>
              <a:gd name="connsiteY1070" fmla="*/ 1624723 h 4259839"/>
              <a:gd name="connsiteX1071" fmla="*/ 4722340 w 4991100"/>
              <a:gd name="connsiteY1071" fmla="*/ 1595662 h 4259839"/>
              <a:gd name="connsiteX1072" fmla="*/ 4710659 w 4991100"/>
              <a:gd name="connsiteY1072" fmla="*/ 1631416 h 4259839"/>
              <a:gd name="connsiteX1073" fmla="*/ 4685686 w 4991100"/>
              <a:gd name="connsiteY1073" fmla="*/ 1635145 h 4259839"/>
              <a:gd name="connsiteX1074" fmla="*/ 4679846 w 4991100"/>
              <a:gd name="connsiteY1074" fmla="*/ 1653022 h 4259839"/>
              <a:gd name="connsiteX1075" fmla="*/ 4674005 w 4991100"/>
              <a:gd name="connsiteY1075" fmla="*/ 1670898 h 4259839"/>
              <a:gd name="connsiteX1076" fmla="*/ 4730159 w 4991100"/>
              <a:gd name="connsiteY1076" fmla="*/ 1705028 h 4259839"/>
              <a:gd name="connsiteX1077" fmla="*/ 4722203 w 4991100"/>
              <a:gd name="connsiteY1077" fmla="*/ 1765735 h 4259839"/>
              <a:gd name="connsiteX1078" fmla="*/ 4727170 w 4991100"/>
              <a:gd name="connsiteY1078" fmla="*/ 1799003 h 4259839"/>
              <a:gd name="connsiteX1079" fmla="*/ 4725055 w 4991100"/>
              <a:gd name="connsiteY1079" fmla="*/ 1841832 h 4259839"/>
              <a:gd name="connsiteX1080" fmla="*/ 4750027 w 4991100"/>
              <a:gd name="connsiteY1080" fmla="*/ 1838103 h 4259839"/>
              <a:gd name="connsiteX1081" fmla="*/ 4758351 w 4991100"/>
              <a:gd name="connsiteY1081" fmla="*/ 1836861 h 4259839"/>
              <a:gd name="connsiteX1082" fmla="*/ 4759593 w 4991100"/>
              <a:gd name="connsiteY1082" fmla="*/ 1845178 h 4259839"/>
              <a:gd name="connsiteX1083" fmla="*/ 4744186 w 4991100"/>
              <a:gd name="connsiteY1083" fmla="*/ 1855981 h 4259839"/>
              <a:gd name="connsiteX1084" fmla="*/ 4699578 w 4991100"/>
              <a:gd name="connsiteY1084" fmla="*/ 1956170 h 4259839"/>
              <a:gd name="connsiteX1085" fmla="*/ 4715352 w 4991100"/>
              <a:gd name="connsiteY1085" fmla="*/ 2004830 h 4259839"/>
              <a:gd name="connsiteX1086" fmla="*/ 4699072 w 4991100"/>
              <a:gd name="connsiteY1086" fmla="*/ 2066779 h 4259839"/>
              <a:gd name="connsiteX1087" fmla="*/ 4763550 w 4991100"/>
              <a:gd name="connsiteY1087" fmla="*/ 2099665 h 4259839"/>
              <a:gd name="connsiteX1088" fmla="*/ 4730621 w 4991100"/>
              <a:gd name="connsiteY1088" fmla="*/ 2164099 h 4259839"/>
              <a:gd name="connsiteX1089" fmla="*/ 4671479 w 4991100"/>
              <a:gd name="connsiteY1089" fmla="*/ 2223945 h 4259839"/>
              <a:gd name="connsiteX1090" fmla="*/ 4636067 w 4991100"/>
              <a:gd name="connsiteY1090" fmla="*/ 2271746 h 4259839"/>
              <a:gd name="connsiteX1091" fmla="*/ 4644759 w 4991100"/>
              <a:gd name="connsiteY1091" fmla="*/ 2329966 h 4259839"/>
              <a:gd name="connsiteX1092" fmla="*/ 4598172 w 4991100"/>
              <a:gd name="connsiteY1092" fmla="*/ 2302911 h 4259839"/>
              <a:gd name="connsiteX1093" fmla="*/ 4535305 w 4991100"/>
              <a:gd name="connsiteY1093" fmla="*/ 2337805 h 4259839"/>
              <a:gd name="connsiteX1094" fmla="*/ 4504491 w 4991100"/>
              <a:gd name="connsiteY1094" fmla="*/ 2359410 h 4259839"/>
              <a:gd name="connsiteX1095" fmla="*/ 4489085 w 4991100"/>
              <a:gd name="connsiteY1095" fmla="*/ 2370213 h 4259839"/>
              <a:gd name="connsiteX1096" fmla="*/ 4473679 w 4991100"/>
              <a:gd name="connsiteY1096" fmla="*/ 2381016 h 4259839"/>
              <a:gd name="connsiteX1097" fmla="*/ 4428702 w 4991100"/>
              <a:gd name="connsiteY1097" fmla="*/ 2421742 h 4259839"/>
              <a:gd name="connsiteX1098" fmla="*/ 4407454 w 4991100"/>
              <a:gd name="connsiteY1098" fmla="*/ 2450422 h 4259839"/>
              <a:gd name="connsiteX1099" fmla="*/ 4384966 w 4991100"/>
              <a:gd name="connsiteY1099" fmla="*/ 2470784 h 4259839"/>
              <a:gd name="connsiteX1100" fmla="*/ 4429069 w 4991100"/>
              <a:gd name="connsiteY1100" fmla="*/ 2481204 h 4259839"/>
              <a:gd name="connsiteX1101" fmla="*/ 4486464 w 4991100"/>
              <a:gd name="connsiteY1101" fmla="*/ 2523652 h 4259839"/>
              <a:gd name="connsiteX1102" fmla="*/ 4437761 w 4991100"/>
              <a:gd name="connsiteY1102" fmla="*/ 2539426 h 4259839"/>
              <a:gd name="connsiteX1103" fmla="*/ 4419872 w 4991100"/>
              <a:gd name="connsiteY1103" fmla="*/ 2533593 h 4259839"/>
              <a:gd name="connsiteX1104" fmla="*/ 4416147 w 4991100"/>
              <a:gd name="connsiteY1104" fmla="*/ 2508642 h 4259839"/>
              <a:gd name="connsiteX1105" fmla="*/ 4392416 w 4991100"/>
              <a:gd name="connsiteY1105" fmla="*/ 2520687 h 4259839"/>
              <a:gd name="connsiteX1106" fmla="*/ 4404465 w 4991100"/>
              <a:gd name="connsiteY1106" fmla="*/ 2544396 h 4259839"/>
              <a:gd name="connsiteX1107" fmla="*/ 4360361 w 4991100"/>
              <a:gd name="connsiteY1107" fmla="*/ 2533976 h 4259839"/>
              <a:gd name="connsiteX1108" fmla="*/ 4344955 w 4991100"/>
              <a:gd name="connsiteY1108" fmla="*/ 2544778 h 4259839"/>
              <a:gd name="connsiteX1109" fmla="*/ 4364087 w 4991100"/>
              <a:gd name="connsiteY1109" fmla="*/ 2558927 h 4259839"/>
              <a:gd name="connsiteX1110" fmla="*/ 4329916 w 4991100"/>
              <a:gd name="connsiteY1110" fmla="*/ 2615045 h 4259839"/>
              <a:gd name="connsiteX1111" fmla="*/ 4303703 w 4991100"/>
              <a:gd name="connsiteY1111" fmla="*/ 2610456 h 4259839"/>
              <a:gd name="connsiteX1112" fmla="*/ 4288297 w 4991100"/>
              <a:gd name="connsiteY1112" fmla="*/ 2621259 h 4259839"/>
              <a:gd name="connsiteX1113" fmla="*/ 4272890 w 4991100"/>
              <a:gd name="connsiteY1113" fmla="*/ 2632061 h 4259839"/>
              <a:gd name="connsiteX1114" fmla="*/ 4240835 w 4991100"/>
              <a:gd name="connsiteY1114" fmla="*/ 2645350 h 4259839"/>
              <a:gd name="connsiteX1115" fmla="*/ 4217105 w 4991100"/>
              <a:gd name="connsiteY1115" fmla="*/ 2657395 h 4259839"/>
              <a:gd name="connsiteX1116" fmla="*/ 4201699 w 4991100"/>
              <a:gd name="connsiteY1116" fmla="*/ 2668198 h 4259839"/>
              <a:gd name="connsiteX1117" fmla="*/ 4193374 w 4991100"/>
              <a:gd name="connsiteY1117" fmla="*/ 2669440 h 4259839"/>
              <a:gd name="connsiteX1118" fmla="*/ 4185050 w 4991100"/>
              <a:gd name="connsiteY1118" fmla="*/ 2670684 h 4259839"/>
              <a:gd name="connsiteX1119" fmla="*/ 4195858 w 4991100"/>
              <a:gd name="connsiteY1119" fmla="*/ 2686075 h 4259839"/>
              <a:gd name="connsiteX1120" fmla="*/ 4125540 w 4991100"/>
              <a:gd name="connsiteY1120" fmla="*/ 2671066 h 4259839"/>
              <a:gd name="connsiteX1121" fmla="*/ 4110133 w 4991100"/>
              <a:gd name="connsiteY1121" fmla="*/ 2681868 h 4259839"/>
              <a:gd name="connsiteX1122" fmla="*/ 4103050 w 4991100"/>
              <a:gd name="connsiteY1122" fmla="*/ 2691428 h 4259839"/>
              <a:gd name="connsiteX1123" fmla="*/ 4097210 w 4991100"/>
              <a:gd name="connsiteY1123" fmla="*/ 2709306 h 4259839"/>
              <a:gd name="connsiteX1124" fmla="*/ 4106776 w 4991100"/>
              <a:gd name="connsiteY1124" fmla="*/ 2716381 h 4259839"/>
              <a:gd name="connsiteX1125" fmla="*/ 4080562 w 4991100"/>
              <a:gd name="connsiteY1125" fmla="*/ 2711791 h 4259839"/>
              <a:gd name="connsiteX1126" fmla="*/ 4058073 w 4991100"/>
              <a:gd name="connsiteY1126" fmla="*/ 2732155 h 4259839"/>
              <a:gd name="connsiteX1127" fmla="*/ 4050991 w 4991100"/>
              <a:gd name="connsiteY1127" fmla="*/ 2741715 h 4259839"/>
              <a:gd name="connsiteX1128" fmla="*/ 4045150 w 4991100"/>
              <a:gd name="connsiteY1128" fmla="*/ 2759591 h 4259839"/>
              <a:gd name="connsiteX1129" fmla="*/ 4016452 w 4991100"/>
              <a:gd name="connsiteY1129" fmla="*/ 2738369 h 4259839"/>
              <a:gd name="connsiteX1130" fmla="*/ 4018936 w 4991100"/>
              <a:gd name="connsiteY1130" fmla="*/ 2755002 h 4259839"/>
              <a:gd name="connsiteX1131" fmla="*/ 4027261 w 4991100"/>
              <a:gd name="connsiteY1131" fmla="*/ 2753760 h 4259839"/>
              <a:gd name="connsiteX1132" fmla="*/ 4006014 w 4991100"/>
              <a:gd name="connsiteY1132" fmla="*/ 2782440 h 4259839"/>
              <a:gd name="connsiteX1133" fmla="*/ 4003898 w 4991100"/>
              <a:gd name="connsiteY1133" fmla="*/ 2825269 h 4259839"/>
              <a:gd name="connsiteX1134" fmla="*/ 3984766 w 4991100"/>
              <a:gd name="connsiteY1134" fmla="*/ 2811120 h 4259839"/>
              <a:gd name="connsiteX1135" fmla="*/ 3987250 w 4991100"/>
              <a:gd name="connsiteY1135" fmla="*/ 2827754 h 4259839"/>
              <a:gd name="connsiteX1136" fmla="*/ 3988491 w 4991100"/>
              <a:gd name="connsiteY1136" fmla="*/ 2836071 h 4259839"/>
              <a:gd name="connsiteX1137" fmla="*/ 3981409 w 4991100"/>
              <a:gd name="connsiteY1137" fmla="*/ 2845631 h 4259839"/>
              <a:gd name="connsiteX1138" fmla="*/ 3978926 w 4991100"/>
              <a:gd name="connsiteY1138" fmla="*/ 2828996 h 4259839"/>
              <a:gd name="connsiteX1139" fmla="*/ 3966876 w 4991100"/>
              <a:gd name="connsiteY1139" fmla="*/ 2805288 h 4259839"/>
              <a:gd name="connsiteX1140" fmla="*/ 3958553 w 4991100"/>
              <a:gd name="connsiteY1140" fmla="*/ 2806531 h 4259839"/>
              <a:gd name="connsiteX1141" fmla="*/ 3950228 w 4991100"/>
              <a:gd name="connsiteY1141" fmla="*/ 2807774 h 4259839"/>
              <a:gd name="connsiteX1142" fmla="*/ 3940662 w 4991100"/>
              <a:gd name="connsiteY1142" fmla="*/ 2800699 h 4259839"/>
              <a:gd name="connsiteX1143" fmla="*/ 3943146 w 4991100"/>
              <a:gd name="connsiteY1143" fmla="*/ 2817334 h 4259839"/>
              <a:gd name="connsiteX1144" fmla="*/ 3933580 w 4991100"/>
              <a:gd name="connsiteY1144" fmla="*/ 2810259 h 4259839"/>
              <a:gd name="connsiteX1145" fmla="*/ 3938547 w 4991100"/>
              <a:gd name="connsiteY1145" fmla="*/ 2843528 h 4259839"/>
              <a:gd name="connsiteX1146" fmla="*/ 3921898 w 4991100"/>
              <a:gd name="connsiteY1146" fmla="*/ 2846014 h 4259839"/>
              <a:gd name="connsiteX1147" fmla="*/ 3916960 w 4991100"/>
              <a:gd name="connsiteY1147" fmla="*/ 2841437 h 4259839"/>
              <a:gd name="connsiteX1148" fmla="*/ 3912710 w 4991100"/>
              <a:gd name="connsiteY1148" fmla="*/ 2833606 h 4259839"/>
              <a:gd name="connsiteX1149" fmla="*/ 3915875 w 4991100"/>
              <a:gd name="connsiteY1149" fmla="*/ 2834159 h 4259839"/>
              <a:gd name="connsiteX1150" fmla="*/ 3928981 w 4991100"/>
              <a:gd name="connsiteY1150" fmla="*/ 2836454 h 4259839"/>
              <a:gd name="connsiteX1151" fmla="*/ 3927740 w 4991100"/>
              <a:gd name="connsiteY1151" fmla="*/ 2828137 h 4259839"/>
              <a:gd name="connsiteX1152" fmla="*/ 3926497 w 4991100"/>
              <a:gd name="connsiteY1152" fmla="*/ 2819819 h 4259839"/>
              <a:gd name="connsiteX1153" fmla="*/ 3918174 w 4991100"/>
              <a:gd name="connsiteY1153" fmla="*/ 2821062 h 4259839"/>
              <a:gd name="connsiteX1154" fmla="*/ 3908250 w 4991100"/>
              <a:gd name="connsiteY1154" fmla="*/ 2832824 h 4259839"/>
              <a:gd name="connsiteX1155" fmla="*/ 3902767 w 4991100"/>
              <a:gd name="connsiteY1155" fmla="*/ 2831865 h 4259839"/>
              <a:gd name="connsiteX1156" fmla="*/ 3904459 w 4991100"/>
              <a:gd name="connsiteY1156" fmla="*/ 2837317 h 4259839"/>
              <a:gd name="connsiteX1157" fmla="*/ 3899848 w 4991100"/>
              <a:gd name="connsiteY1157" fmla="*/ 2842782 h 4259839"/>
              <a:gd name="connsiteX1158" fmla="*/ 3895685 w 4991100"/>
              <a:gd name="connsiteY1158" fmla="*/ 2841425 h 4259839"/>
              <a:gd name="connsiteX1159" fmla="*/ 3896477 w 4991100"/>
              <a:gd name="connsiteY1159" fmla="*/ 2846728 h 4259839"/>
              <a:gd name="connsiteX1160" fmla="*/ 3886158 w 4991100"/>
              <a:gd name="connsiteY1160" fmla="*/ 2858656 h 4259839"/>
              <a:gd name="connsiteX1161" fmla="*/ 3881719 w 4991100"/>
              <a:gd name="connsiteY1161" fmla="*/ 2863518 h 4259839"/>
              <a:gd name="connsiteX1162" fmla="*/ 3881128 w 4991100"/>
              <a:gd name="connsiteY1162" fmla="*/ 2864041 h 4259839"/>
              <a:gd name="connsiteX1163" fmla="*/ 3879264 w 4991100"/>
              <a:gd name="connsiteY1163" fmla="*/ 2866206 h 4259839"/>
              <a:gd name="connsiteX1164" fmla="*/ 3881719 w 4991100"/>
              <a:gd name="connsiteY1164" fmla="*/ 2863518 h 4259839"/>
              <a:gd name="connsiteX1165" fmla="*/ 3886429 w 4991100"/>
              <a:gd name="connsiteY1165" fmla="*/ 2859345 h 4259839"/>
              <a:gd name="connsiteX1166" fmla="*/ 3889844 w 4991100"/>
              <a:gd name="connsiteY1166" fmla="*/ 2859302 h 4259839"/>
              <a:gd name="connsiteX1167" fmla="*/ 3891086 w 4991100"/>
              <a:gd name="connsiteY1167" fmla="*/ 2867619 h 4259839"/>
              <a:gd name="connsiteX1168" fmla="*/ 3899410 w 4991100"/>
              <a:gd name="connsiteY1168" fmla="*/ 2866377 h 4259839"/>
              <a:gd name="connsiteX1169" fmla="*/ 3893014 w 4991100"/>
              <a:gd name="connsiteY1169" fmla="*/ 2887658 h 4259839"/>
              <a:gd name="connsiteX1170" fmla="*/ 3894271 w 4991100"/>
              <a:gd name="connsiteY1170" fmla="*/ 2893128 h 4259839"/>
              <a:gd name="connsiteX1171" fmla="*/ 3872801 w 4991100"/>
              <a:gd name="connsiteY1171" fmla="*/ 2915253 h 4259839"/>
              <a:gd name="connsiteX1172" fmla="*/ 3816905 w 4991100"/>
              <a:gd name="connsiteY1172" fmla="*/ 2997731 h 4259839"/>
              <a:gd name="connsiteX1173" fmla="*/ 3812307 w 4991100"/>
              <a:gd name="connsiteY1173" fmla="*/ 3023925 h 4259839"/>
              <a:gd name="connsiteX1174" fmla="*/ 3793176 w 4991100"/>
              <a:gd name="connsiteY1174" fmla="*/ 3009776 h 4259839"/>
              <a:gd name="connsiteX1175" fmla="*/ 3776527 w 4991100"/>
              <a:gd name="connsiteY1175" fmla="*/ 3012262 h 4259839"/>
              <a:gd name="connsiteX1176" fmla="*/ 3788577 w 4991100"/>
              <a:gd name="connsiteY1176" fmla="*/ 3035971 h 4259839"/>
              <a:gd name="connsiteX1177" fmla="*/ 3770686 w 4991100"/>
              <a:gd name="connsiteY1177" fmla="*/ 3030140 h 4259839"/>
              <a:gd name="connsiteX1178" fmla="*/ 3745714 w 4991100"/>
              <a:gd name="connsiteY1178" fmla="*/ 3033868 h 4259839"/>
              <a:gd name="connsiteX1179" fmla="*/ 3771928 w 4991100"/>
              <a:gd name="connsiteY1179" fmla="*/ 3038456 h 4259839"/>
              <a:gd name="connsiteX1180" fmla="*/ 3757763 w 4991100"/>
              <a:gd name="connsiteY1180" fmla="*/ 3057576 h 4259839"/>
              <a:gd name="connsiteX1181" fmla="*/ 3751457 w 4991100"/>
              <a:gd name="connsiteY1181" fmla="*/ 3072335 h 4259839"/>
              <a:gd name="connsiteX1182" fmla="*/ 3750817 w 4991100"/>
              <a:gd name="connsiteY1182" fmla="*/ 3074834 h 4259839"/>
              <a:gd name="connsiteX1183" fmla="*/ 3731170 w 4991100"/>
              <a:gd name="connsiteY1183" fmla="*/ 3063805 h 4259839"/>
              <a:gd name="connsiteX1184" fmla="*/ 3681604 w 4991100"/>
              <a:gd name="connsiteY1184" fmla="*/ 3060444 h 4259839"/>
              <a:gd name="connsiteX1185" fmla="*/ 3731549 w 4991100"/>
              <a:gd name="connsiteY1185" fmla="*/ 3052988 h 4259839"/>
              <a:gd name="connsiteX1186" fmla="*/ 3766961 w 4991100"/>
              <a:gd name="connsiteY1186" fmla="*/ 3005187 h 4259839"/>
              <a:gd name="connsiteX1187" fmla="*/ 3765720 w 4991100"/>
              <a:gd name="connsiteY1187" fmla="*/ 2996870 h 4259839"/>
              <a:gd name="connsiteX1188" fmla="*/ 3749071 w 4991100"/>
              <a:gd name="connsiteY1188" fmla="*/ 2999356 h 4259839"/>
              <a:gd name="connsiteX1189" fmla="*/ 3776158 w 4991100"/>
              <a:gd name="connsiteY1189" fmla="*/ 2952799 h 4259839"/>
              <a:gd name="connsiteX1190" fmla="*/ 3751186 w 4991100"/>
              <a:gd name="connsiteY1190" fmla="*/ 2956527 h 4259839"/>
              <a:gd name="connsiteX1191" fmla="*/ 3737021 w 4991100"/>
              <a:gd name="connsiteY1191" fmla="*/ 2975647 h 4259839"/>
              <a:gd name="connsiteX1192" fmla="*/ 3805361 w 4991100"/>
              <a:gd name="connsiteY1192" fmla="*/ 2863413 h 4259839"/>
              <a:gd name="connsiteX1193" fmla="*/ 3755417 w 4991100"/>
              <a:gd name="connsiteY1193" fmla="*/ 2870870 h 4259839"/>
              <a:gd name="connsiteX1194" fmla="*/ 3752933 w 4991100"/>
              <a:gd name="connsiteY1194" fmla="*/ 2854235 h 4259839"/>
              <a:gd name="connsiteX1195" fmla="*/ 3719637 w 4991100"/>
              <a:gd name="connsiteY1195" fmla="*/ 2859206 h 4259839"/>
              <a:gd name="connsiteX1196" fmla="*/ 3738768 w 4991100"/>
              <a:gd name="connsiteY1196" fmla="*/ 2873355 h 4259839"/>
              <a:gd name="connsiteX1197" fmla="*/ 3732928 w 4991100"/>
              <a:gd name="connsiteY1197" fmla="*/ 2891232 h 4259839"/>
              <a:gd name="connsiteX1198" fmla="*/ 3662979 w 4991100"/>
              <a:gd name="connsiteY1198" fmla="*/ 2935686 h 4259839"/>
              <a:gd name="connsiteX1199" fmla="*/ 3642604 w 4991100"/>
              <a:gd name="connsiteY1199" fmla="*/ 2913220 h 4259839"/>
              <a:gd name="connsiteX1200" fmla="*/ 3632165 w 4991100"/>
              <a:gd name="connsiteY1200" fmla="*/ 2957292 h 4259839"/>
              <a:gd name="connsiteX1201" fmla="*/ 3614276 w 4991100"/>
              <a:gd name="connsiteY1201" fmla="*/ 2951460 h 4259839"/>
              <a:gd name="connsiteX1202" fmla="*/ 3616759 w 4991100"/>
              <a:gd name="connsiteY1202" fmla="*/ 2968095 h 4259839"/>
              <a:gd name="connsiteX1203" fmla="*/ 3588061 w 4991100"/>
              <a:gd name="connsiteY1203" fmla="*/ 2946872 h 4259839"/>
              <a:gd name="connsiteX1204" fmla="*/ 3577622 w 4991100"/>
              <a:gd name="connsiteY1204" fmla="*/ 2990943 h 4259839"/>
              <a:gd name="connsiteX1205" fmla="*/ 3575139 w 4991100"/>
              <a:gd name="connsiteY1205" fmla="*/ 2974309 h 4259839"/>
              <a:gd name="connsiteX1206" fmla="*/ 3540969 w 4991100"/>
              <a:gd name="connsiteY1206" fmla="*/ 3030426 h 4259839"/>
              <a:gd name="connsiteX1207" fmla="*/ 3539726 w 4991100"/>
              <a:gd name="connsiteY1207" fmla="*/ 3022108 h 4259839"/>
              <a:gd name="connsiteX1208" fmla="*/ 3442690 w 4991100"/>
              <a:gd name="connsiteY1208" fmla="*/ 3113120 h 4259839"/>
              <a:gd name="connsiteX1209" fmla="*/ 3438964 w 4991100"/>
              <a:gd name="connsiteY1209" fmla="*/ 3088168 h 4259839"/>
              <a:gd name="connsiteX1210" fmla="*/ 3413992 w 4991100"/>
              <a:gd name="connsiteY1210" fmla="*/ 3091896 h 4259839"/>
              <a:gd name="connsiteX1211" fmla="*/ 3399827 w 4991100"/>
              <a:gd name="connsiteY1211" fmla="*/ 3111016 h 4259839"/>
              <a:gd name="connsiteX1212" fmla="*/ 3392744 w 4991100"/>
              <a:gd name="connsiteY1212" fmla="*/ 3120576 h 4259839"/>
              <a:gd name="connsiteX1213" fmla="*/ 3374855 w 4991100"/>
              <a:gd name="connsiteY1213" fmla="*/ 3114745 h 4259839"/>
              <a:gd name="connsiteX1214" fmla="*/ 3376097 w 4991100"/>
              <a:gd name="connsiteY1214" fmla="*/ 3123062 h 4259839"/>
              <a:gd name="connsiteX1215" fmla="*/ 3377338 w 4991100"/>
              <a:gd name="connsiteY1215" fmla="*/ 3131379 h 4259839"/>
              <a:gd name="connsiteX1216" fmla="*/ 3344042 w 4991100"/>
              <a:gd name="connsiteY1216" fmla="*/ 3136350 h 4259839"/>
              <a:gd name="connsiteX1217" fmla="*/ 3358206 w 4991100"/>
              <a:gd name="connsiteY1217" fmla="*/ 3117230 h 4259839"/>
              <a:gd name="connsiteX1218" fmla="*/ 3294971 w 4991100"/>
              <a:gd name="connsiteY1218" fmla="*/ 3092661 h 4259839"/>
              <a:gd name="connsiteX1219" fmla="*/ 3327025 w 4991100"/>
              <a:gd name="connsiteY1219" fmla="*/ 3079373 h 4259839"/>
              <a:gd name="connsiteX1220" fmla="*/ 3339075 w 4991100"/>
              <a:gd name="connsiteY1220" fmla="*/ 3103082 h 4259839"/>
              <a:gd name="connsiteX1221" fmla="*/ 3348641 w 4991100"/>
              <a:gd name="connsiteY1221" fmla="*/ 3110157 h 4259839"/>
              <a:gd name="connsiteX1222" fmla="*/ 3384052 w 4991100"/>
              <a:gd name="connsiteY1222" fmla="*/ 3062356 h 4259839"/>
              <a:gd name="connsiteX1223" fmla="*/ 3416981 w 4991100"/>
              <a:gd name="connsiteY1223" fmla="*/ 2997921 h 4259839"/>
              <a:gd name="connsiteX1224" fmla="*/ 3478606 w 4991100"/>
              <a:gd name="connsiteY1224" fmla="*/ 2954711 h 4259839"/>
              <a:gd name="connsiteX1225" fmla="*/ 3490656 w 4991100"/>
              <a:gd name="connsiteY1225" fmla="*/ 2978420 h 4259839"/>
              <a:gd name="connsiteX1226" fmla="*/ 3485689 w 4991100"/>
              <a:gd name="connsiteY1226" fmla="*/ 2945151 h 4259839"/>
              <a:gd name="connsiteX1227" fmla="*/ 3501095 w 4991100"/>
              <a:gd name="connsiteY1227" fmla="*/ 2934347 h 4259839"/>
              <a:gd name="connsiteX1228" fmla="*/ 3543958 w 4991100"/>
              <a:gd name="connsiteY1228" fmla="*/ 2936451 h 4259839"/>
              <a:gd name="connsiteX1229" fmla="*/ 3551039 w 4991100"/>
              <a:gd name="connsiteY1229" fmla="*/ 2926891 h 4259839"/>
              <a:gd name="connsiteX1230" fmla="*/ 3523583 w 4991100"/>
              <a:gd name="connsiteY1230" fmla="*/ 2913984 h 4259839"/>
              <a:gd name="connsiteX1231" fmla="*/ 3562721 w 4991100"/>
              <a:gd name="connsiteY1231" fmla="*/ 2891137 h 4259839"/>
              <a:gd name="connsiteX1232" fmla="*/ 3586451 w 4991100"/>
              <a:gd name="connsiteY1232" fmla="*/ 2879090 h 4259839"/>
              <a:gd name="connsiteX1233" fmla="*/ 3612666 w 4991100"/>
              <a:gd name="connsiteY1233" fmla="*/ 2883679 h 4259839"/>
              <a:gd name="connsiteX1234" fmla="*/ 3608940 w 4991100"/>
              <a:gd name="connsiteY1234" fmla="*/ 2858728 h 4259839"/>
              <a:gd name="connsiteX1235" fmla="*/ 3633912 w 4991100"/>
              <a:gd name="connsiteY1235" fmla="*/ 2855000 h 4259839"/>
              <a:gd name="connsiteX1236" fmla="*/ 3627704 w 4991100"/>
              <a:gd name="connsiteY1236" fmla="*/ 2813414 h 4259839"/>
              <a:gd name="connsiteX1237" fmla="*/ 3645593 w 4991100"/>
              <a:gd name="connsiteY1237" fmla="*/ 2819245 h 4259839"/>
              <a:gd name="connsiteX1238" fmla="*/ 3639753 w 4991100"/>
              <a:gd name="connsiteY1238" fmla="*/ 2837123 h 4259839"/>
              <a:gd name="connsiteX1239" fmla="*/ 3677648 w 4991100"/>
              <a:gd name="connsiteY1239" fmla="*/ 2805956 h 4259839"/>
              <a:gd name="connsiteX1240" fmla="*/ 3643110 w 4991100"/>
              <a:gd name="connsiteY1240" fmla="*/ 2802611 h 4259839"/>
              <a:gd name="connsiteX1241" fmla="*/ 3621495 w 4991100"/>
              <a:gd name="connsiteY1241" fmla="*/ 2771828 h 4259839"/>
              <a:gd name="connsiteX1242" fmla="*/ 3634418 w 4991100"/>
              <a:gd name="connsiteY1242" fmla="*/ 2744390 h 4259839"/>
              <a:gd name="connsiteX1243" fmla="*/ 3617770 w 4991100"/>
              <a:gd name="connsiteY1243" fmla="*/ 2746876 h 4259839"/>
              <a:gd name="connsiteX1244" fmla="*/ 3637775 w 4991100"/>
              <a:gd name="connsiteY1244" fmla="*/ 2709879 h 4259839"/>
              <a:gd name="connsiteX1245" fmla="*/ 3614044 w 4991100"/>
              <a:gd name="connsiteY1245" fmla="*/ 2721924 h 4259839"/>
              <a:gd name="connsiteX1246" fmla="*/ 3603237 w 4991100"/>
              <a:gd name="connsiteY1246" fmla="*/ 2706533 h 4259839"/>
              <a:gd name="connsiteX1247" fmla="*/ 3503348 w 4991100"/>
              <a:gd name="connsiteY1247" fmla="*/ 2721447 h 4259839"/>
              <a:gd name="connsiteX1248" fmla="*/ 3461727 w 4991100"/>
              <a:gd name="connsiteY1248" fmla="*/ 2727661 h 4259839"/>
              <a:gd name="connsiteX1249" fmla="*/ 3456760 w 4991100"/>
              <a:gd name="connsiteY1249" fmla="*/ 2694391 h 4259839"/>
              <a:gd name="connsiteX1250" fmla="*/ 3473409 w 4991100"/>
              <a:gd name="connsiteY1250" fmla="*/ 2691905 h 4259839"/>
              <a:gd name="connsiteX1251" fmla="*/ 3447194 w 4991100"/>
              <a:gd name="connsiteY1251" fmla="*/ 2687317 h 4259839"/>
              <a:gd name="connsiteX1252" fmla="*/ 3447954 w 4991100"/>
              <a:gd name="connsiteY1252" fmla="*/ 2713775 h 4259839"/>
              <a:gd name="connsiteX1253" fmla="*/ 3442926 w 4991100"/>
              <a:gd name="connsiteY1253" fmla="*/ 2714916 h 4259839"/>
              <a:gd name="connsiteX1254" fmla="*/ 3442595 w 4991100"/>
              <a:gd name="connsiteY1254" fmla="*/ 2713511 h 4259839"/>
              <a:gd name="connsiteX1255" fmla="*/ 3439475 w 4991100"/>
              <a:gd name="connsiteY1255" fmla="*/ 2715700 h 4259839"/>
              <a:gd name="connsiteX1256" fmla="*/ 3435993 w 4991100"/>
              <a:gd name="connsiteY1256" fmla="*/ 2716490 h 4259839"/>
              <a:gd name="connsiteX1257" fmla="*/ 3427189 w 4991100"/>
              <a:gd name="connsiteY1257" fmla="*/ 2724314 h 4259839"/>
              <a:gd name="connsiteX1258" fmla="*/ 3435856 w 4991100"/>
              <a:gd name="connsiteY1258" fmla="*/ 2718238 h 4259839"/>
              <a:gd name="connsiteX1259" fmla="*/ 3439475 w 4991100"/>
              <a:gd name="connsiteY1259" fmla="*/ 2715700 h 4259839"/>
              <a:gd name="connsiteX1260" fmla="*/ 3442926 w 4991100"/>
              <a:gd name="connsiteY1260" fmla="*/ 2714916 h 4259839"/>
              <a:gd name="connsiteX1261" fmla="*/ 3445499 w 4991100"/>
              <a:gd name="connsiteY1261" fmla="*/ 2725831 h 4259839"/>
              <a:gd name="connsiteX1262" fmla="*/ 3454645 w 4991100"/>
              <a:gd name="connsiteY1262" fmla="*/ 2737221 h 4259839"/>
              <a:gd name="connsiteX1263" fmla="*/ 3417623 w 4991100"/>
              <a:gd name="connsiteY1263" fmla="*/ 2717239 h 4259839"/>
              <a:gd name="connsiteX1264" fmla="*/ 3382211 w 4991100"/>
              <a:gd name="connsiteY1264" fmla="*/ 2765040 h 4259839"/>
              <a:gd name="connsiteX1265" fmla="*/ 3401343 w 4991100"/>
              <a:gd name="connsiteY1265" fmla="*/ 2779188 h 4259839"/>
              <a:gd name="connsiteX1266" fmla="*/ 3365563 w 4991100"/>
              <a:gd name="connsiteY1266" fmla="*/ 2767525 h 4259839"/>
              <a:gd name="connsiteX1267" fmla="*/ 3359722 w 4991100"/>
              <a:gd name="connsiteY1267" fmla="*/ 2785402 h 4259839"/>
              <a:gd name="connsiteX1268" fmla="*/ 3377612 w 4991100"/>
              <a:gd name="connsiteY1268" fmla="*/ 2791234 h 4259839"/>
              <a:gd name="connsiteX1269" fmla="*/ 3356366 w 4991100"/>
              <a:gd name="connsiteY1269" fmla="*/ 2819914 h 4259839"/>
              <a:gd name="connsiteX1270" fmla="*/ 3295981 w 4991100"/>
              <a:gd name="connsiteY1270" fmla="*/ 2871443 h 4259839"/>
              <a:gd name="connsiteX1271" fmla="*/ 3275608 w 4991100"/>
              <a:gd name="connsiteY1271" fmla="*/ 2848976 h 4259839"/>
              <a:gd name="connsiteX1272" fmla="*/ 3235230 w 4991100"/>
              <a:gd name="connsiteY1272" fmla="*/ 2863508 h 4259839"/>
              <a:gd name="connsiteX1273" fmla="*/ 3223548 w 4991100"/>
              <a:gd name="connsiteY1273" fmla="*/ 2899262 h 4259839"/>
              <a:gd name="connsiteX1274" fmla="*/ 3251004 w 4991100"/>
              <a:gd name="connsiteY1274" fmla="*/ 2912168 h 4259839"/>
              <a:gd name="connsiteX1275" fmla="*/ 3235597 w 4991100"/>
              <a:gd name="connsiteY1275" fmla="*/ 2922970 h 4259839"/>
              <a:gd name="connsiteX1276" fmla="*/ 3206900 w 4991100"/>
              <a:gd name="connsiteY1276" fmla="*/ 2901747 h 4259839"/>
              <a:gd name="connsiteX1277" fmla="*/ 3193978 w 4991100"/>
              <a:gd name="connsiteY1277" fmla="*/ 2929184 h 4259839"/>
              <a:gd name="connsiteX1278" fmla="*/ 3229757 w 4991100"/>
              <a:gd name="connsiteY1278" fmla="*/ 2940848 h 4259839"/>
              <a:gd name="connsiteX1279" fmla="*/ 3270136 w 4991100"/>
              <a:gd name="connsiteY1279" fmla="*/ 2926317 h 4259839"/>
              <a:gd name="connsiteX1280" fmla="*/ 3283059 w 4991100"/>
              <a:gd name="connsiteY1280" fmla="*/ 2898879 h 4259839"/>
              <a:gd name="connsiteX1281" fmla="*/ 3305547 w 4991100"/>
              <a:gd name="connsiteY1281" fmla="*/ 2878516 h 4259839"/>
              <a:gd name="connsiteX1282" fmla="*/ 3345926 w 4991100"/>
              <a:gd name="connsiteY1282" fmla="*/ 2863985 h 4259839"/>
              <a:gd name="connsiteX1283" fmla="*/ 3417855 w 4991100"/>
              <a:gd name="connsiteY1283" fmla="*/ 2946776 h 4259839"/>
              <a:gd name="connsiteX1284" fmla="*/ 3432387 w 4991100"/>
              <a:gd name="connsiteY1284" fmla="*/ 2987119 h 4259839"/>
              <a:gd name="connsiteX1285" fmla="*/ 3383685 w 4991100"/>
              <a:gd name="connsiteY1285" fmla="*/ 3002893 h 4259839"/>
              <a:gd name="connsiteX1286" fmla="*/ 3368278 w 4991100"/>
              <a:gd name="connsiteY1286" fmla="*/ 3013695 h 4259839"/>
              <a:gd name="connsiteX1287" fmla="*/ 3314608 w 4991100"/>
              <a:gd name="connsiteY1287" fmla="*/ 2996200 h 4259839"/>
              <a:gd name="connsiteX1288" fmla="*/ 3326657 w 4991100"/>
              <a:gd name="connsiteY1288" fmla="*/ 3019909 h 4259839"/>
              <a:gd name="connsiteX1289" fmla="*/ 3293361 w 4991100"/>
              <a:gd name="connsiteY1289" fmla="*/ 3024880 h 4259839"/>
              <a:gd name="connsiteX1290" fmla="*/ 3302927 w 4991100"/>
              <a:gd name="connsiteY1290" fmla="*/ 3031955 h 4259839"/>
              <a:gd name="connsiteX1291" fmla="*/ 3248384 w 4991100"/>
              <a:gd name="connsiteY1291" fmla="*/ 3065606 h 4259839"/>
              <a:gd name="connsiteX1292" fmla="*/ 3259191 w 4991100"/>
              <a:gd name="connsiteY1292" fmla="*/ 3080998 h 4259839"/>
              <a:gd name="connsiteX1293" fmla="*/ 3163027 w 4991100"/>
              <a:gd name="connsiteY1293" fmla="*/ 3120862 h 4259839"/>
              <a:gd name="connsiteX1294" fmla="*/ 3152220 w 4991100"/>
              <a:gd name="connsiteY1294" fmla="*/ 3105471 h 4259839"/>
              <a:gd name="connsiteX1295" fmla="*/ 3120165 w 4991100"/>
              <a:gd name="connsiteY1295" fmla="*/ 3118760 h 4259839"/>
              <a:gd name="connsiteX1296" fmla="*/ 3144769 w 4991100"/>
              <a:gd name="connsiteY1296" fmla="*/ 3055567 h 4259839"/>
              <a:gd name="connsiteX1297" fmla="*/ 3093582 w 4991100"/>
              <a:gd name="connsiteY1297" fmla="*/ 3054707 h 4259839"/>
              <a:gd name="connsiteX1298" fmla="*/ 3078176 w 4991100"/>
              <a:gd name="connsiteY1298" fmla="*/ 3065510 h 4259839"/>
              <a:gd name="connsiteX1299" fmla="*/ 3067736 w 4991100"/>
              <a:gd name="connsiteY1299" fmla="*/ 3109581 h 4259839"/>
              <a:gd name="connsiteX1300" fmla="*/ 3055688 w 4991100"/>
              <a:gd name="connsiteY1300" fmla="*/ 3085873 h 4259839"/>
              <a:gd name="connsiteX1301" fmla="*/ 3064885 w 4991100"/>
              <a:gd name="connsiteY1301" fmla="*/ 3033484 h 4259839"/>
              <a:gd name="connsiteX1302" fmla="*/ 3084016 w 4991100"/>
              <a:gd name="connsiteY1302" fmla="*/ 3047634 h 4259839"/>
              <a:gd name="connsiteX1303" fmla="*/ 3069484 w 4991100"/>
              <a:gd name="connsiteY1303" fmla="*/ 3007290 h 4259839"/>
              <a:gd name="connsiteX1304" fmla="*/ 3049479 w 4991100"/>
              <a:gd name="connsiteY1304" fmla="*/ 3044287 h 4259839"/>
              <a:gd name="connsiteX1305" fmla="*/ 3017424 w 4991100"/>
              <a:gd name="connsiteY1305" fmla="*/ 3057575 h 4259839"/>
              <a:gd name="connsiteX1306" fmla="*/ 3009100 w 4991100"/>
              <a:gd name="connsiteY1306" fmla="*/ 3058818 h 4259839"/>
              <a:gd name="connsiteX1307" fmla="*/ 3002017 w 4991100"/>
              <a:gd name="connsiteY1307" fmla="*/ 3068378 h 4259839"/>
              <a:gd name="connsiteX1308" fmla="*/ 2983255 w 4991100"/>
              <a:gd name="connsiteY1308" fmla="*/ 3113693 h 4259839"/>
              <a:gd name="connsiteX1309" fmla="*/ 2964122 w 4991100"/>
              <a:gd name="connsiteY1309" fmla="*/ 3099544 h 4259839"/>
              <a:gd name="connsiteX1310" fmla="*/ 2950326 w 4991100"/>
              <a:gd name="connsiteY1310" fmla="*/ 3178127 h 4259839"/>
              <a:gd name="connsiteX1311" fmla="*/ 2921629 w 4991100"/>
              <a:gd name="connsiteY1311" fmla="*/ 3156903 h 4259839"/>
              <a:gd name="connsiteX1312" fmla="*/ 2960397 w 4991100"/>
              <a:gd name="connsiteY1312" fmla="*/ 3074592 h 4259839"/>
              <a:gd name="connsiteX1313" fmla="*/ 2932942 w 4991100"/>
              <a:gd name="connsiteY1313" fmla="*/ 3061687 h 4259839"/>
              <a:gd name="connsiteX1314" fmla="*/ 2860876 w 4991100"/>
              <a:gd name="connsiteY1314" fmla="*/ 3148968 h 4259839"/>
              <a:gd name="connsiteX1315" fmla="*/ 2857150 w 4991100"/>
              <a:gd name="connsiteY1315" fmla="*/ 3124017 h 4259839"/>
              <a:gd name="connsiteX1316" fmla="*/ 2812173 w 4991100"/>
              <a:gd name="connsiteY1316" fmla="*/ 3164742 h 4259839"/>
              <a:gd name="connsiteX1317" fmla="*/ 2794652 w 4991100"/>
              <a:gd name="connsiteY1317" fmla="*/ 3218374 h 4259839"/>
              <a:gd name="connsiteX1318" fmla="*/ 2782602 w 4991100"/>
              <a:gd name="connsiteY1318" fmla="*/ 3194665 h 4259839"/>
              <a:gd name="connsiteX1319" fmla="*/ 2736383 w 4991100"/>
              <a:gd name="connsiteY1319" fmla="*/ 3227074 h 4259839"/>
              <a:gd name="connsiteX1320" fmla="*/ 2717252 w 4991100"/>
              <a:gd name="connsiteY1320" fmla="*/ 3212925 h 4259839"/>
              <a:gd name="connsiteX1321" fmla="*/ 2704328 w 4991100"/>
              <a:gd name="connsiteY1321" fmla="*/ 3240363 h 4259839"/>
              <a:gd name="connsiteX1322" fmla="*/ 2703087 w 4991100"/>
              <a:gd name="connsiteY1322" fmla="*/ 3232045 h 4259839"/>
              <a:gd name="connsiteX1323" fmla="*/ 2694762 w 4991100"/>
              <a:gd name="connsiteY1323" fmla="*/ 3233288 h 4259839"/>
              <a:gd name="connsiteX1324" fmla="*/ 2626054 w 4991100"/>
              <a:gd name="connsiteY1324" fmla="*/ 3286059 h 4259839"/>
              <a:gd name="connsiteX1325" fmla="*/ 2624813 w 4991100"/>
              <a:gd name="connsiteY1325" fmla="*/ 3277742 h 4259839"/>
              <a:gd name="connsiteX1326" fmla="*/ 2579836 w 4991100"/>
              <a:gd name="connsiteY1326" fmla="*/ 3318467 h 4259839"/>
              <a:gd name="connsiteX1327" fmla="*/ 2541940 w 4991100"/>
              <a:gd name="connsiteY1327" fmla="*/ 3349632 h 4259839"/>
              <a:gd name="connsiteX1328" fmla="*/ 2551506 w 4991100"/>
              <a:gd name="connsiteY1328" fmla="*/ 3356707 h 4259839"/>
              <a:gd name="connsiteX1329" fmla="*/ 2505382 w 4991100"/>
              <a:gd name="connsiteY1329" fmla="*/ 3368377 h 4259839"/>
              <a:gd name="connsiteX1330" fmla="*/ 2505286 w 4991100"/>
              <a:gd name="connsiteY1330" fmla="*/ 3389115 h 4259839"/>
              <a:gd name="connsiteX1331" fmla="*/ 2502803 w 4991100"/>
              <a:gd name="connsiteY1331" fmla="*/ 3372481 h 4259839"/>
              <a:gd name="connsiteX1332" fmla="*/ 2505286 w 4991100"/>
              <a:gd name="connsiteY1332" fmla="*/ 3389115 h 4259839"/>
              <a:gd name="connsiteX1333" fmla="*/ 2507770 w 4991100"/>
              <a:gd name="connsiteY1333" fmla="*/ 3405750 h 4259839"/>
              <a:gd name="connsiteX1334" fmla="*/ 2495720 w 4991100"/>
              <a:gd name="connsiteY1334" fmla="*/ 3382041 h 4259839"/>
              <a:gd name="connsiteX1335" fmla="*/ 2456583 w 4991100"/>
              <a:gd name="connsiteY1335" fmla="*/ 3404889 h 4259839"/>
              <a:gd name="connsiteX1336" fmla="*/ 2459067 w 4991100"/>
              <a:gd name="connsiteY1336" fmla="*/ 3421524 h 4259839"/>
              <a:gd name="connsiteX1337" fmla="*/ 2479440 w 4991100"/>
              <a:gd name="connsiteY1337" fmla="*/ 3443990 h 4259839"/>
              <a:gd name="connsiteX1338" fmla="*/ 2471116 w 4991100"/>
              <a:gd name="connsiteY1338" fmla="*/ 3445233 h 4259839"/>
              <a:gd name="connsiteX1339" fmla="*/ 2460309 w 4991100"/>
              <a:gd name="connsiteY1339" fmla="*/ 3429841 h 4259839"/>
              <a:gd name="connsiteX1340" fmla="*/ 2450743 w 4991100"/>
              <a:gd name="connsiteY1340" fmla="*/ 3422766 h 4259839"/>
              <a:gd name="connsiteX1341" fmla="*/ 2455710 w 4991100"/>
              <a:gd name="connsiteY1341" fmla="*/ 3456035 h 4259839"/>
              <a:gd name="connsiteX1342" fmla="*/ 2435337 w 4991100"/>
              <a:gd name="connsiteY1342" fmla="*/ 3433569 h 4259839"/>
              <a:gd name="connsiteX1343" fmla="*/ 2405766 w 4991100"/>
              <a:gd name="connsiteY1343" fmla="*/ 3463492 h 4259839"/>
              <a:gd name="connsiteX1344" fmla="*/ 2387003 w 4991100"/>
              <a:gd name="connsiteY1344" fmla="*/ 3508807 h 4259839"/>
              <a:gd name="connsiteX1345" fmla="*/ 2328733 w 4991100"/>
              <a:gd name="connsiteY1345" fmla="*/ 3517506 h 4259839"/>
              <a:gd name="connsiteX1346" fmla="*/ 2301277 w 4991100"/>
              <a:gd name="connsiteY1346" fmla="*/ 3504600 h 4259839"/>
              <a:gd name="connsiteX1347" fmla="*/ 2302520 w 4991100"/>
              <a:gd name="connsiteY1347" fmla="*/ 3512917 h 4259839"/>
              <a:gd name="connsiteX1348" fmla="*/ 2322893 w 4991100"/>
              <a:gd name="connsiteY1348" fmla="*/ 3535383 h 4259839"/>
              <a:gd name="connsiteX1349" fmla="*/ 2276305 w 4991100"/>
              <a:gd name="connsiteY1349" fmla="*/ 3508328 h 4259839"/>
              <a:gd name="connsiteX1350" fmla="*/ 2291711 w 4991100"/>
              <a:gd name="connsiteY1350" fmla="*/ 3497526 h 4259839"/>
              <a:gd name="connsiteX1351" fmla="*/ 2269223 w 4991100"/>
              <a:gd name="connsiteY1351" fmla="*/ 3517889 h 4259839"/>
              <a:gd name="connsiteX1352" fmla="*/ 2295437 w 4991100"/>
              <a:gd name="connsiteY1352" fmla="*/ 3522477 h 4259839"/>
              <a:gd name="connsiteX1353" fmla="*/ 2239652 w 4991100"/>
              <a:gd name="connsiteY1353" fmla="*/ 3547811 h 4259839"/>
              <a:gd name="connsiteX1354" fmla="*/ 2262509 w 4991100"/>
              <a:gd name="connsiteY1354" fmla="*/ 3586911 h 4259839"/>
              <a:gd name="connsiteX1355" fmla="*/ 2319536 w 4991100"/>
              <a:gd name="connsiteY1355" fmla="*/ 3569895 h 4259839"/>
              <a:gd name="connsiteX1356" fmla="*/ 2324503 w 4991100"/>
              <a:gd name="connsiteY1356" fmla="*/ 3603163 h 4259839"/>
              <a:gd name="connsiteX1357" fmla="*/ 2291206 w 4991100"/>
              <a:gd name="connsiteY1357" fmla="*/ 3608135 h 4259839"/>
              <a:gd name="connsiteX1358" fmla="*/ 2294932 w 4991100"/>
              <a:gd name="connsiteY1358" fmla="*/ 3633086 h 4259839"/>
              <a:gd name="connsiteX1359" fmla="*/ 2252947 w 4991100"/>
              <a:gd name="connsiteY1359" fmla="*/ 3664465 h 4259839"/>
              <a:gd name="connsiteX1360" fmla="*/ 2241086 w 4991100"/>
              <a:gd name="connsiteY1360" fmla="*/ 3661891 h 4259839"/>
              <a:gd name="connsiteX1361" fmla="*/ 2239146 w 4991100"/>
              <a:gd name="connsiteY1361" fmla="*/ 3658420 h 4259839"/>
              <a:gd name="connsiteX1362" fmla="*/ 2222498 w 4991100"/>
              <a:gd name="connsiteY1362" fmla="*/ 3660906 h 4259839"/>
              <a:gd name="connsiteX1363" fmla="*/ 2232064 w 4991100"/>
              <a:gd name="connsiteY1363" fmla="*/ 3667980 h 4259839"/>
              <a:gd name="connsiteX1364" fmla="*/ 2188328 w 4991100"/>
              <a:gd name="connsiteY1364" fmla="*/ 3717023 h 4259839"/>
              <a:gd name="connsiteX1365" fmla="*/ 2162483 w 4991100"/>
              <a:gd name="connsiteY1365" fmla="*/ 3771898 h 4259839"/>
              <a:gd name="connsiteX1366" fmla="*/ 2125461 w 4991100"/>
              <a:gd name="connsiteY1366" fmla="*/ 3751917 h 4259839"/>
              <a:gd name="connsiteX1367" fmla="*/ 2117137 w 4991100"/>
              <a:gd name="connsiteY1367" fmla="*/ 3753161 h 4259839"/>
              <a:gd name="connsiteX1368" fmla="*/ 2105455 w 4991100"/>
              <a:gd name="connsiteY1368" fmla="*/ 3788915 h 4259839"/>
              <a:gd name="connsiteX1369" fmla="*/ 2090049 w 4991100"/>
              <a:gd name="connsiteY1369" fmla="*/ 3799717 h 4259839"/>
              <a:gd name="connsiteX1370" fmla="*/ 2073402 w 4991100"/>
              <a:gd name="connsiteY1370" fmla="*/ 3802202 h 4259839"/>
              <a:gd name="connsiteX1371" fmla="*/ 2057122 w 4991100"/>
              <a:gd name="connsiteY1371" fmla="*/ 3864151 h 4259839"/>
              <a:gd name="connsiteX1372" fmla="*/ 2037990 w 4991100"/>
              <a:gd name="connsiteY1372" fmla="*/ 3850002 h 4259839"/>
              <a:gd name="connsiteX1373" fmla="*/ 2058363 w 4991100"/>
              <a:gd name="connsiteY1373" fmla="*/ 3872469 h 4259839"/>
              <a:gd name="connsiteX1374" fmla="*/ 2032148 w 4991100"/>
              <a:gd name="connsiteY1374" fmla="*/ 3867880 h 4259839"/>
              <a:gd name="connsiteX1375" fmla="*/ 2020100 w 4991100"/>
              <a:gd name="connsiteY1375" fmla="*/ 3844171 h 4259839"/>
              <a:gd name="connsiteX1376" fmla="*/ 2045072 w 4991100"/>
              <a:gd name="connsiteY1376" fmla="*/ 3840442 h 4259839"/>
              <a:gd name="connsiteX1377" fmla="*/ 2028423 w 4991100"/>
              <a:gd name="connsiteY1377" fmla="*/ 3842929 h 4259839"/>
              <a:gd name="connsiteX1378" fmla="*/ 2035506 w 4991100"/>
              <a:gd name="connsiteY1378" fmla="*/ 3833369 h 4259839"/>
              <a:gd name="connsiteX1379" fmla="*/ 2000967 w 4991100"/>
              <a:gd name="connsiteY1379" fmla="*/ 3830022 h 4259839"/>
              <a:gd name="connsiteX1380" fmla="*/ 2054269 w 4991100"/>
              <a:gd name="connsiteY1380" fmla="*/ 3788053 h 4259839"/>
              <a:gd name="connsiteX1381" fmla="*/ 2062593 w 4991100"/>
              <a:gd name="connsiteY1381" fmla="*/ 3786811 h 4259839"/>
              <a:gd name="connsiteX1382" fmla="*/ 2070918 w 4991100"/>
              <a:gd name="connsiteY1382" fmla="*/ 3785568 h 4259839"/>
              <a:gd name="connsiteX1383" fmla="*/ 2085082 w 4991100"/>
              <a:gd name="connsiteY1383" fmla="*/ 3766448 h 4259839"/>
              <a:gd name="connsiteX1384" fmla="*/ 2105088 w 4991100"/>
              <a:gd name="connsiteY1384" fmla="*/ 3729451 h 4259839"/>
              <a:gd name="connsiteX1385" fmla="*/ 2139626 w 4991100"/>
              <a:gd name="connsiteY1385" fmla="*/ 3732797 h 4259839"/>
              <a:gd name="connsiteX1386" fmla="*/ 2127576 w 4991100"/>
              <a:gd name="connsiteY1386" fmla="*/ 3709088 h 4259839"/>
              <a:gd name="connsiteX1387" fmla="*/ 2153791 w 4991100"/>
              <a:gd name="connsiteY1387" fmla="*/ 3713677 h 4259839"/>
              <a:gd name="connsiteX1388" fmla="*/ 2139258 w 4991100"/>
              <a:gd name="connsiteY1388" fmla="*/ 3673334 h 4259839"/>
              <a:gd name="connsiteX1389" fmla="*/ 2158389 w 4991100"/>
              <a:gd name="connsiteY1389" fmla="*/ 3687483 h 4259839"/>
              <a:gd name="connsiteX1390" fmla="*/ 2175911 w 4991100"/>
              <a:gd name="connsiteY1390" fmla="*/ 3633852 h 4259839"/>
              <a:gd name="connsiteX1391" fmla="*/ 2205482 w 4991100"/>
              <a:gd name="connsiteY1391" fmla="*/ 3603929 h 4259839"/>
              <a:gd name="connsiteX1392" fmla="*/ 2174669 w 4991100"/>
              <a:gd name="connsiteY1392" fmla="*/ 3625534 h 4259839"/>
              <a:gd name="connsiteX1393" fmla="*/ 2125967 w 4991100"/>
              <a:gd name="connsiteY1393" fmla="*/ 3641308 h 4259839"/>
              <a:gd name="connsiteX1394" fmla="*/ 2113917 w 4991100"/>
              <a:gd name="connsiteY1394" fmla="*/ 3617599 h 4259839"/>
              <a:gd name="connsiteX1395" fmla="*/ 2103108 w 4991100"/>
              <a:gd name="connsiteY1395" fmla="*/ 3602207 h 4259839"/>
              <a:gd name="connsiteX1396" fmla="*/ 2091428 w 4991100"/>
              <a:gd name="connsiteY1396" fmla="*/ 3637962 h 4259839"/>
              <a:gd name="connsiteX1397" fmla="*/ 2016512 w 4991100"/>
              <a:gd name="connsiteY1397" fmla="*/ 3649147 h 4259839"/>
              <a:gd name="connsiteX1398" fmla="*/ 2010671 w 4991100"/>
              <a:gd name="connsiteY1398" fmla="*/ 3667025 h 4259839"/>
              <a:gd name="connsiteX1399" fmla="*/ 2009429 w 4991100"/>
              <a:gd name="connsiteY1399" fmla="*/ 3658707 h 4259839"/>
              <a:gd name="connsiteX1400" fmla="*/ 1992781 w 4991100"/>
              <a:gd name="connsiteY1400" fmla="*/ 3661192 h 4259839"/>
              <a:gd name="connsiteX1401" fmla="*/ 1976132 w 4991100"/>
              <a:gd name="connsiteY1401" fmla="*/ 3663679 h 4259839"/>
              <a:gd name="connsiteX1402" fmla="*/ 1977375 w 4991100"/>
              <a:gd name="connsiteY1402" fmla="*/ 3671995 h 4259839"/>
              <a:gd name="connsiteX1403" fmla="*/ 1986940 w 4991100"/>
              <a:gd name="connsiteY1403" fmla="*/ 3679070 h 4259839"/>
              <a:gd name="connsiteX1404" fmla="*/ 1994022 w 4991100"/>
              <a:gd name="connsiteY1404" fmla="*/ 3669510 h 4259839"/>
              <a:gd name="connsiteX1405" fmla="*/ 1988182 w 4991100"/>
              <a:gd name="connsiteY1405" fmla="*/ 3687387 h 4259839"/>
              <a:gd name="connsiteX1406" fmla="*/ 1981099 w 4991100"/>
              <a:gd name="connsiteY1406" fmla="*/ 3696947 h 4259839"/>
              <a:gd name="connsiteX1407" fmla="*/ 1978616 w 4991100"/>
              <a:gd name="connsiteY1407" fmla="*/ 3680312 h 4259839"/>
              <a:gd name="connsiteX1408" fmla="*/ 1929913 w 4991100"/>
              <a:gd name="connsiteY1408" fmla="*/ 3696086 h 4259839"/>
              <a:gd name="connsiteX1409" fmla="*/ 1950286 w 4991100"/>
              <a:gd name="connsiteY1409" fmla="*/ 3718552 h 4259839"/>
              <a:gd name="connsiteX1410" fmla="*/ 1941963 w 4991100"/>
              <a:gd name="connsiteY1410" fmla="*/ 3719795 h 4259839"/>
              <a:gd name="connsiteX1411" fmla="*/ 1927798 w 4991100"/>
              <a:gd name="connsiteY1411" fmla="*/ 3738915 h 4259839"/>
              <a:gd name="connsiteX1412" fmla="*/ 1902825 w 4991100"/>
              <a:gd name="connsiteY1412" fmla="*/ 3742644 h 4259839"/>
              <a:gd name="connsiteX1413" fmla="*/ 1921589 w 4991100"/>
              <a:gd name="connsiteY1413" fmla="*/ 3697329 h 4259839"/>
              <a:gd name="connsiteX1414" fmla="*/ 1897858 w 4991100"/>
              <a:gd name="connsiteY1414" fmla="*/ 3709375 h 4259839"/>
              <a:gd name="connsiteX1415" fmla="*/ 1872886 w 4991100"/>
              <a:gd name="connsiteY1415" fmla="*/ 3713103 h 4259839"/>
              <a:gd name="connsiteX1416" fmla="*/ 1837106 w 4991100"/>
              <a:gd name="connsiteY1416" fmla="*/ 3701440 h 4259839"/>
              <a:gd name="connsiteX1417" fmla="*/ 1792128 w 4991100"/>
              <a:gd name="connsiteY1417" fmla="*/ 3742166 h 4259839"/>
              <a:gd name="connsiteX1418" fmla="*/ 1772997 w 4991100"/>
              <a:gd name="connsiteY1418" fmla="*/ 3728017 h 4259839"/>
              <a:gd name="connsiteX1419" fmla="*/ 1757590 w 4991100"/>
              <a:gd name="connsiteY1419" fmla="*/ 3738819 h 4259839"/>
              <a:gd name="connsiteX1420" fmla="*/ 1785046 w 4991100"/>
              <a:gd name="connsiteY1420" fmla="*/ 3751726 h 4259839"/>
              <a:gd name="connsiteX1421" fmla="*/ 1782563 w 4991100"/>
              <a:gd name="connsiteY1421" fmla="*/ 3735091 h 4259839"/>
              <a:gd name="connsiteX1422" fmla="*/ 1768398 w 4991100"/>
              <a:gd name="connsiteY1422" fmla="*/ 3754211 h 4259839"/>
              <a:gd name="connsiteX1423" fmla="*/ 1694723 w 4991100"/>
              <a:gd name="connsiteY1423" fmla="*/ 3773713 h 4259839"/>
              <a:gd name="connsiteX1424" fmla="*/ 1712613 w 4991100"/>
              <a:gd name="connsiteY1424" fmla="*/ 3779545 h 4259839"/>
              <a:gd name="connsiteX1425" fmla="*/ 1667636 w 4991100"/>
              <a:gd name="connsiteY1425" fmla="*/ 3820271 h 4259839"/>
              <a:gd name="connsiteX1426" fmla="*/ 1621416 w 4991100"/>
              <a:gd name="connsiteY1426" fmla="*/ 3852679 h 4259839"/>
              <a:gd name="connsiteX1427" fmla="*/ 1629740 w 4991100"/>
              <a:gd name="connsiteY1427" fmla="*/ 3851436 h 4259839"/>
              <a:gd name="connsiteX1428" fmla="*/ 1577680 w 4991100"/>
              <a:gd name="connsiteY1428" fmla="*/ 3901722 h 4259839"/>
              <a:gd name="connsiteX1429" fmla="*/ 1535187 w 4991100"/>
              <a:gd name="connsiteY1429" fmla="*/ 3959082 h 4259839"/>
              <a:gd name="connsiteX1430" fmla="*/ 1523137 w 4991100"/>
              <a:gd name="connsiteY1430" fmla="*/ 3935373 h 4259839"/>
              <a:gd name="connsiteX1431" fmla="*/ 1526862 w 4991100"/>
              <a:gd name="connsiteY1431" fmla="*/ 3960324 h 4259839"/>
              <a:gd name="connsiteX1432" fmla="*/ 1497291 w 4991100"/>
              <a:gd name="connsiteY1432" fmla="*/ 3990247 h 4259839"/>
              <a:gd name="connsiteX1433" fmla="*/ 1468962 w 4991100"/>
              <a:gd name="connsiteY1433" fmla="*/ 4028487 h 4259839"/>
              <a:gd name="connsiteX1434" fmla="*/ 1459397 w 4991100"/>
              <a:gd name="connsiteY1434" fmla="*/ 4021412 h 4259839"/>
              <a:gd name="connsiteX1435" fmla="*/ 1449831 w 4991100"/>
              <a:gd name="connsiteY1435" fmla="*/ 4014338 h 4259839"/>
              <a:gd name="connsiteX1436" fmla="*/ 1440633 w 4991100"/>
              <a:gd name="connsiteY1436" fmla="*/ 4066727 h 4259839"/>
              <a:gd name="connsiteX1437" fmla="*/ 1413177 w 4991100"/>
              <a:gd name="connsiteY1437" fmla="*/ 4053821 h 4259839"/>
              <a:gd name="connsiteX1438" fmla="*/ 1414418 w 4991100"/>
              <a:gd name="connsiteY1438" fmla="*/ 4062139 h 4259839"/>
              <a:gd name="connsiteX1439" fmla="*/ 1433551 w 4991100"/>
              <a:gd name="connsiteY1439" fmla="*/ 4076287 h 4259839"/>
              <a:gd name="connsiteX1440" fmla="*/ 1393171 w 4991100"/>
              <a:gd name="connsiteY1440" fmla="*/ 4090819 h 4259839"/>
              <a:gd name="connsiteX1441" fmla="*/ 1365715 w 4991100"/>
              <a:gd name="connsiteY1441" fmla="*/ 4077913 h 4259839"/>
              <a:gd name="connsiteX1442" fmla="*/ 1359875 w 4991100"/>
              <a:gd name="connsiteY1442" fmla="*/ 4095790 h 4259839"/>
              <a:gd name="connsiteX1443" fmla="*/ 1339502 w 4991100"/>
              <a:gd name="connsiteY1443" fmla="*/ 4073324 h 4259839"/>
              <a:gd name="connsiteX1444" fmla="*/ 1307447 w 4991100"/>
              <a:gd name="connsiteY1444" fmla="*/ 4086612 h 4259839"/>
              <a:gd name="connsiteX1445" fmla="*/ 1284959 w 4991100"/>
              <a:gd name="connsiteY1445" fmla="*/ 4106974 h 4259839"/>
              <a:gd name="connsiteX1446" fmla="*/ 1272909 w 4991100"/>
              <a:gd name="connsiteY1446" fmla="*/ 4083265 h 4259839"/>
              <a:gd name="connsiteX1447" fmla="*/ 1245821 w 4991100"/>
              <a:gd name="connsiteY1447" fmla="*/ 4129823 h 4259839"/>
              <a:gd name="connsiteX1448" fmla="*/ 1256629 w 4991100"/>
              <a:gd name="connsiteY1448" fmla="*/ 4145214 h 4259839"/>
              <a:gd name="connsiteX1449" fmla="*/ 1225815 w 4991100"/>
              <a:gd name="connsiteY1449" fmla="*/ 4166820 h 4259839"/>
              <a:gd name="connsiteX1450" fmla="*/ 1181712 w 4991100"/>
              <a:gd name="connsiteY1450" fmla="*/ 4156400 h 4259839"/>
              <a:gd name="connsiteX1451" fmla="*/ 1149658 w 4991100"/>
              <a:gd name="connsiteY1451" fmla="*/ 4169687 h 4259839"/>
              <a:gd name="connsiteX1452" fmla="*/ 1118844 w 4991100"/>
              <a:gd name="connsiteY1452" fmla="*/ 4191294 h 4259839"/>
              <a:gd name="connsiteX1453" fmla="*/ 1120087 w 4991100"/>
              <a:gd name="connsiteY1453" fmla="*/ 4199611 h 4259839"/>
              <a:gd name="connsiteX1454" fmla="*/ 1104679 w 4991100"/>
              <a:gd name="connsiteY1454" fmla="*/ 4210414 h 4259839"/>
              <a:gd name="connsiteX1455" fmla="*/ 1070141 w 4991100"/>
              <a:gd name="connsiteY1455" fmla="*/ 4207068 h 4259839"/>
              <a:gd name="connsiteX1456" fmla="*/ 1090516 w 4991100"/>
              <a:gd name="connsiteY1456" fmla="*/ 4229534 h 4259839"/>
              <a:gd name="connsiteX1457" fmla="*/ 1055978 w 4991100"/>
              <a:gd name="connsiteY1457" fmla="*/ 4226188 h 4259839"/>
              <a:gd name="connsiteX1458" fmla="*/ 1031004 w 4991100"/>
              <a:gd name="connsiteY1458" fmla="*/ 4229915 h 4259839"/>
              <a:gd name="connsiteX1459" fmla="*/ 1001433 w 4991100"/>
              <a:gd name="connsiteY1459" fmla="*/ 4259839 h 4259839"/>
              <a:gd name="connsiteX1460" fmla="*/ 973977 w 4991100"/>
              <a:gd name="connsiteY1460" fmla="*/ 4246933 h 4259839"/>
              <a:gd name="connsiteX1461" fmla="*/ 979818 w 4991100"/>
              <a:gd name="connsiteY1461" fmla="*/ 4229056 h 4259839"/>
              <a:gd name="connsiteX1462" fmla="*/ 953604 w 4991100"/>
              <a:gd name="connsiteY1462" fmla="*/ 4224467 h 4259839"/>
              <a:gd name="connsiteX1463" fmla="*/ 964411 w 4991100"/>
              <a:gd name="connsiteY1463" fmla="*/ 4239858 h 4259839"/>
              <a:gd name="connsiteX1464" fmla="*/ 935714 w 4991100"/>
              <a:gd name="connsiteY1464" fmla="*/ 4218634 h 4259839"/>
              <a:gd name="connsiteX1465" fmla="*/ 942797 w 4991100"/>
              <a:gd name="connsiteY1465" fmla="*/ 4209074 h 4259839"/>
              <a:gd name="connsiteX1466" fmla="*/ 949879 w 4991100"/>
              <a:gd name="connsiteY1466" fmla="*/ 4199514 h 4259839"/>
              <a:gd name="connsiteX1467" fmla="*/ 927022 w 4991100"/>
              <a:gd name="connsiteY1467" fmla="*/ 4160414 h 4259839"/>
              <a:gd name="connsiteX1468" fmla="*/ 912857 w 4991100"/>
              <a:gd name="connsiteY1468" fmla="*/ 4179534 h 4259839"/>
              <a:gd name="connsiteX1469" fmla="*/ 929505 w 4991100"/>
              <a:gd name="connsiteY1469" fmla="*/ 4177048 h 4259839"/>
              <a:gd name="connsiteX1470" fmla="*/ 931989 w 4991100"/>
              <a:gd name="connsiteY1470" fmla="*/ 4193683 h 4259839"/>
              <a:gd name="connsiteX1471" fmla="*/ 903291 w 4991100"/>
              <a:gd name="connsiteY1471" fmla="*/ 4172461 h 4259839"/>
              <a:gd name="connsiteX1472" fmla="*/ 902050 w 4991100"/>
              <a:gd name="connsiteY1472" fmla="*/ 4164143 h 4259839"/>
              <a:gd name="connsiteX1473" fmla="*/ 869995 w 4991100"/>
              <a:gd name="connsiteY1473" fmla="*/ 4177431 h 4259839"/>
              <a:gd name="connsiteX1474" fmla="*/ 875835 w 4991100"/>
              <a:gd name="connsiteY1474" fmla="*/ 4159554 h 4259839"/>
              <a:gd name="connsiteX1475" fmla="*/ 842539 w 4991100"/>
              <a:gd name="connsiteY1475" fmla="*/ 4164525 h 4259839"/>
              <a:gd name="connsiteX1476" fmla="*/ 837572 w 4991100"/>
              <a:gd name="connsiteY1476" fmla="*/ 4131256 h 4259839"/>
              <a:gd name="connsiteX1477" fmla="*/ 835089 w 4991100"/>
              <a:gd name="connsiteY1477" fmla="*/ 4114622 h 4259839"/>
              <a:gd name="connsiteX1478" fmla="*/ 821797 w 4991100"/>
              <a:gd name="connsiteY1478" fmla="*/ 4082596 h 4259839"/>
              <a:gd name="connsiteX1479" fmla="*/ 832605 w 4991100"/>
              <a:gd name="connsiteY1479" fmla="*/ 4097987 h 4259839"/>
              <a:gd name="connsiteX1480" fmla="*/ 791858 w 4991100"/>
              <a:gd name="connsiteY1480" fmla="*/ 4053055 h 4259839"/>
              <a:gd name="connsiteX1481" fmla="*/ 784776 w 4991100"/>
              <a:gd name="connsiteY1481" fmla="*/ 4062615 h 4259839"/>
              <a:gd name="connsiteX1482" fmla="*/ 744029 w 4991100"/>
              <a:gd name="connsiteY1482" fmla="*/ 4017683 h 4259839"/>
              <a:gd name="connsiteX1483" fmla="*/ 739061 w 4991100"/>
              <a:gd name="connsiteY1483" fmla="*/ 3984415 h 4259839"/>
              <a:gd name="connsiteX1484" fmla="*/ 732853 w 4991100"/>
              <a:gd name="connsiteY1484" fmla="*/ 3942828 h 4259839"/>
              <a:gd name="connsiteX1485" fmla="*/ 734968 w 4991100"/>
              <a:gd name="connsiteY1485" fmla="*/ 3900000 h 4259839"/>
              <a:gd name="connsiteX1486" fmla="*/ 711238 w 4991100"/>
              <a:gd name="connsiteY1486" fmla="*/ 3912045 h 4259839"/>
              <a:gd name="connsiteX1487" fmla="*/ 700430 w 4991100"/>
              <a:gd name="connsiteY1487" fmla="*/ 3896653 h 4259839"/>
              <a:gd name="connsiteX1488" fmla="*/ 680056 w 4991100"/>
              <a:gd name="connsiteY1488" fmla="*/ 3874187 h 4259839"/>
              <a:gd name="connsiteX1489" fmla="*/ 657568 w 4991100"/>
              <a:gd name="connsiteY1489" fmla="*/ 3894550 h 4259839"/>
              <a:gd name="connsiteX1490" fmla="*/ 657200 w 4991100"/>
              <a:gd name="connsiteY1490" fmla="*/ 3835087 h 4259839"/>
              <a:gd name="connsiteX1491" fmla="*/ 663040 w 4991100"/>
              <a:gd name="connsiteY1491" fmla="*/ 3817210 h 4259839"/>
              <a:gd name="connsiteX1492" fmla="*/ 677205 w 4991100"/>
              <a:gd name="connsiteY1492" fmla="*/ 3798090 h 4259839"/>
              <a:gd name="connsiteX1493" fmla="*/ 656832 w 4991100"/>
              <a:gd name="connsiteY1493" fmla="*/ 3775623 h 4259839"/>
              <a:gd name="connsiteX1494" fmla="*/ 698957 w 4991100"/>
              <a:gd name="connsiteY1494" fmla="*/ 3658801 h 4259839"/>
              <a:gd name="connsiteX1495" fmla="*/ 682310 w 4991100"/>
              <a:gd name="connsiteY1495" fmla="*/ 3661286 h 4259839"/>
              <a:gd name="connsiteX1496" fmla="*/ 663177 w 4991100"/>
              <a:gd name="connsiteY1496" fmla="*/ 3647137 h 4259839"/>
              <a:gd name="connsiteX1497" fmla="*/ 697716 w 4991100"/>
              <a:gd name="connsiteY1497" fmla="*/ 3650483 h 4259839"/>
              <a:gd name="connsiteX1498" fmla="*/ 704430 w 4991100"/>
              <a:gd name="connsiteY1498" fmla="*/ 3581460 h 4259839"/>
              <a:gd name="connsiteX1499" fmla="*/ 710271 w 4991100"/>
              <a:gd name="connsiteY1499" fmla="*/ 3563583 h 4259839"/>
              <a:gd name="connsiteX1500" fmla="*/ 721951 w 4991100"/>
              <a:gd name="connsiteY1500" fmla="*/ 3527828 h 4259839"/>
              <a:gd name="connsiteX1501" fmla="*/ 673249 w 4991100"/>
              <a:gd name="connsiteY1501" fmla="*/ 3543602 h 4259839"/>
              <a:gd name="connsiteX1502" fmla="*/ 676605 w 4991100"/>
              <a:gd name="connsiteY1502" fmla="*/ 3509090 h 4259839"/>
              <a:gd name="connsiteX1503" fmla="*/ 696610 w 4991100"/>
              <a:gd name="connsiteY1503" fmla="*/ 3472093 h 4259839"/>
              <a:gd name="connsiteX1504" fmla="*/ 741589 w 4991100"/>
              <a:gd name="connsiteY1504" fmla="*/ 3431368 h 4259839"/>
              <a:gd name="connsiteX1505" fmla="*/ 705809 w 4991100"/>
              <a:gd name="connsiteY1505" fmla="*/ 3419704 h 4259839"/>
              <a:gd name="connsiteX1506" fmla="*/ 711649 w 4991100"/>
              <a:gd name="connsiteY1506" fmla="*/ 3401828 h 4259839"/>
              <a:gd name="connsiteX1507" fmla="*/ 739105 w 4991100"/>
              <a:gd name="connsiteY1507" fmla="*/ 3414734 h 4259839"/>
              <a:gd name="connsiteX1508" fmla="*/ 764951 w 4991100"/>
              <a:gd name="connsiteY1508" fmla="*/ 3359859 h 4259839"/>
              <a:gd name="connsiteX1509" fmla="*/ 774517 w 4991100"/>
              <a:gd name="connsiteY1509" fmla="*/ 3366934 h 4259839"/>
              <a:gd name="connsiteX1510" fmla="*/ 834900 w 4991100"/>
              <a:gd name="connsiteY1510" fmla="*/ 3315405 h 4259839"/>
              <a:gd name="connsiteX1511" fmla="*/ 895285 w 4991100"/>
              <a:gd name="connsiteY1511" fmla="*/ 3263877 h 4259839"/>
              <a:gd name="connsiteX1512" fmla="*/ 939020 w 4991100"/>
              <a:gd name="connsiteY1512" fmla="*/ 3214834 h 4259839"/>
              <a:gd name="connsiteX1513" fmla="*/ 993564 w 4991100"/>
              <a:gd name="connsiteY1513" fmla="*/ 3181182 h 4259839"/>
              <a:gd name="connsiteX1514" fmla="*/ 966108 w 4991100"/>
              <a:gd name="connsiteY1514" fmla="*/ 3168276 h 4259839"/>
              <a:gd name="connsiteX1515" fmla="*/ 986114 w 4991100"/>
              <a:gd name="connsiteY1515" fmla="*/ 3131280 h 4259839"/>
              <a:gd name="connsiteX1516" fmla="*/ 988596 w 4991100"/>
              <a:gd name="connsiteY1516" fmla="*/ 3147914 h 4259839"/>
              <a:gd name="connsiteX1517" fmla="*/ 1005245 w 4991100"/>
              <a:gd name="connsiteY1517" fmla="*/ 3145429 h 4259839"/>
              <a:gd name="connsiteX1518" fmla="*/ 986114 w 4991100"/>
              <a:gd name="connsiteY1518" fmla="*/ 3131280 h 4259839"/>
              <a:gd name="connsiteX1519" fmla="*/ 1046497 w 4991100"/>
              <a:gd name="connsiteY1519" fmla="*/ 3079751 h 4259839"/>
              <a:gd name="connsiteX1520" fmla="*/ 1090233 w 4991100"/>
              <a:gd name="connsiteY1520" fmla="*/ 3030708 h 4259839"/>
              <a:gd name="connsiteX1521" fmla="*/ 1031965 w 4991100"/>
              <a:gd name="connsiteY1521" fmla="*/ 3039408 h 4259839"/>
              <a:gd name="connsiteX1522" fmla="*/ 1054453 w 4991100"/>
              <a:gd name="connsiteY1522" fmla="*/ 3019045 h 4259839"/>
              <a:gd name="connsiteX1523" fmla="*/ 1031965 w 4991100"/>
              <a:gd name="connsiteY1523" fmla="*/ 3039408 h 4259839"/>
              <a:gd name="connsiteX1524" fmla="*/ 1021158 w 4991100"/>
              <a:gd name="connsiteY1524" fmla="*/ 3024016 h 4259839"/>
              <a:gd name="connsiteX1525" fmla="*/ 1015316 w 4991100"/>
              <a:gd name="connsiteY1525" fmla="*/ 3041893 h 4259839"/>
              <a:gd name="connsiteX1526" fmla="*/ 1036931 w 4991100"/>
              <a:gd name="connsiteY1526" fmla="*/ 3072677 h 4259839"/>
              <a:gd name="connsiteX1527" fmla="*/ 1009475 w 4991100"/>
              <a:gd name="connsiteY1527" fmla="*/ 3059771 h 4259839"/>
              <a:gd name="connsiteX1528" fmla="*/ 1004877 w 4991100"/>
              <a:gd name="connsiteY1528" fmla="*/ 3085965 h 4259839"/>
              <a:gd name="connsiteX1529" fmla="*/ 992828 w 4991100"/>
              <a:gd name="connsiteY1529" fmla="*/ 3062256 h 4259839"/>
              <a:gd name="connsiteX1530" fmla="*/ 986987 w 4991100"/>
              <a:gd name="connsiteY1530" fmla="*/ 3080134 h 4259839"/>
              <a:gd name="connsiteX1531" fmla="*/ 1006119 w 4991100"/>
              <a:gd name="connsiteY1531" fmla="*/ 3094282 h 4259839"/>
              <a:gd name="connsiteX1532" fmla="*/ 975305 w 4991100"/>
              <a:gd name="connsiteY1532" fmla="*/ 3115887 h 4259839"/>
              <a:gd name="connsiteX1533" fmla="*/ 963257 w 4991100"/>
              <a:gd name="connsiteY1533" fmla="*/ 3092179 h 4259839"/>
              <a:gd name="connsiteX1534" fmla="*/ 957416 w 4991100"/>
              <a:gd name="connsiteY1534" fmla="*/ 3110056 h 4259839"/>
              <a:gd name="connsiteX1535" fmla="*/ 888708 w 4991100"/>
              <a:gd name="connsiteY1535" fmla="*/ 3162828 h 4259839"/>
              <a:gd name="connsiteX1536" fmla="*/ 850813 w 4991100"/>
              <a:gd name="connsiteY1536" fmla="*/ 3193993 h 4259839"/>
              <a:gd name="connsiteX1537" fmla="*/ 821241 w 4991100"/>
              <a:gd name="connsiteY1537" fmla="*/ 3223916 h 4259839"/>
              <a:gd name="connsiteX1538" fmla="*/ 832049 w 4991100"/>
              <a:gd name="connsiteY1538" fmla="*/ 3239307 h 4259839"/>
              <a:gd name="connsiteX1539" fmla="*/ 798752 w 4991100"/>
              <a:gd name="connsiteY1539" fmla="*/ 3244278 h 4259839"/>
              <a:gd name="connsiteX1540" fmla="*/ 795396 w 4991100"/>
              <a:gd name="connsiteY1540" fmla="*/ 3278790 h 4259839"/>
              <a:gd name="connsiteX1541" fmla="*/ 770424 w 4991100"/>
              <a:gd name="connsiteY1541" fmla="*/ 3282518 h 4259839"/>
              <a:gd name="connsiteX1542" fmla="*/ 781231 w 4991100"/>
              <a:gd name="connsiteY1542" fmla="*/ 3297910 h 4259839"/>
              <a:gd name="connsiteX1543" fmla="*/ 759984 w 4991100"/>
              <a:gd name="connsiteY1543" fmla="*/ 3326590 h 4259839"/>
              <a:gd name="connsiteX1544" fmla="*/ 710039 w 4991100"/>
              <a:gd name="connsiteY1544" fmla="*/ 3334046 h 4259839"/>
              <a:gd name="connsiteX1545" fmla="*/ 730413 w 4991100"/>
              <a:gd name="connsiteY1545" fmla="*/ 3356512 h 4259839"/>
              <a:gd name="connsiteX1546" fmla="*/ 712523 w 4991100"/>
              <a:gd name="connsiteY1546" fmla="*/ 3350681 h 4259839"/>
              <a:gd name="connsiteX1547" fmla="*/ 699599 w 4991100"/>
              <a:gd name="connsiteY1547" fmla="*/ 3378119 h 4259839"/>
              <a:gd name="connsiteX1548" fmla="*/ 678353 w 4991100"/>
              <a:gd name="connsiteY1548" fmla="*/ 3406799 h 4259839"/>
              <a:gd name="connsiteX1549" fmla="*/ 626293 w 4991100"/>
              <a:gd name="connsiteY1549" fmla="*/ 3457084 h 4259839"/>
              <a:gd name="connsiteX1550" fmla="*/ 609645 w 4991100"/>
              <a:gd name="connsiteY1550" fmla="*/ 3459569 h 4259839"/>
              <a:gd name="connsiteX1551" fmla="*/ 548387 w 4991100"/>
              <a:gd name="connsiteY1551" fmla="*/ 3562243 h 4259839"/>
              <a:gd name="connsiteX1552" fmla="*/ 512976 w 4991100"/>
              <a:gd name="connsiteY1552" fmla="*/ 3610044 h 4259839"/>
              <a:gd name="connsiteX1553" fmla="*/ 469240 w 4991100"/>
              <a:gd name="connsiteY1553" fmla="*/ 3659086 h 4259839"/>
              <a:gd name="connsiteX1554" fmla="*/ 550502 w 4991100"/>
              <a:gd name="connsiteY1554" fmla="*/ 3519415 h 4259839"/>
              <a:gd name="connsiteX1555" fmla="*/ 592997 w 4991100"/>
              <a:gd name="connsiteY1555" fmla="*/ 3462056 h 4259839"/>
              <a:gd name="connsiteX1556" fmla="*/ 622568 w 4991100"/>
              <a:gd name="connsiteY1556" fmla="*/ 3432132 h 4259839"/>
              <a:gd name="connsiteX1557" fmla="*/ 653381 w 4991100"/>
              <a:gd name="connsiteY1557" fmla="*/ 3410527 h 4259839"/>
              <a:gd name="connsiteX1558" fmla="*/ 623441 w 4991100"/>
              <a:gd name="connsiteY1558" fmla="*/ 3380987 h 4259839"/>
              <a:gd name="connsiteX1559" fmla="*/ 648414 w 4991100"/>
              <a:gd name="connsiteY1559" fmla="*/ 3377258 h 4259839"/>
              <a:gd name="connsiteX1560" fmla="*/ 673386 w 4991100"/>
              <a:gd name="connsiteY1560" fmla="*/ 3373530 h 4259839"/>
              <a:gd name="connsiteX1561" fmla="*/ 654254 w 4991100"/>
              <a:gd name="connsiteY1561" fmla="*/ 3359380 h 4259839"/>
              <a:gd name="connsiteX1562" fmla="*/ 673017 w 4991100"/>
              <a:gd name="connsiteY1562" fmla="*/ 3314066 h 4259839"/>
              <a:gd name="connsiteX1563" fmla="*/ 692149 w 4991100"/>
              <a:gd name="connsiteY1563" fmla="*/ 3328215 h 4259839"/>
              <a:gd name="connsiteX1564" fmla="*/ 737127 w 4991100"/>
              <a:gd name="connsiteY1564" fmla="*/ 3287490 h 4259839"/>
              <a:gd name="connsiteX1565" fmla="*/ 698863 w 4991100"/>
              <a:gd name="connsiteY1565" fmla="*/ 3259192 h 4259839"/>
              <a:gd name="connsiteX1566" fmla="*/ 735885 w 4991100"/>
              <a:gd name="connsiteY1566" fmla="*/ 3279172 h 4259839"/>
              <a:gd name="connsiteX1567" fmla="*/ 757132 w 4991100"/>
              <a:gd name="connsiteY1567" fmla="*/ 3250492 h 4259839"/>
              <a:gd name="connsiteX1568" fmla="*/ 771296 w 4991100"/>
              <a:gd name="connsiteY1568" fmla="*/ 3231372 h 4259839"/>
              <a:gd name="connsiteX1569" fmla="*/ 834164 w 4991100"/>
              <a:gd name="connsiteY1569" fmla="*/ 3196478 h 4259839"/>
              <a:gd name="connsiteX1570" fmla="*/ 824191 w 4991100"/>
              <a:gd name="connsiteY1570" fmla="*/ 3192829 h 4259839"/>
              <a:gd name="connsiteX1571" fmla="*/ 846512 w 4991100"/>
              <a:gd name="connsiteY1571" fmla="*/ 3172316 h 4259839"/>
              <a:gd name="connsiteX1572" fmla="*/ 868334 w 4991100"/>
              <a:gd name="connsiteY1572" fmla="*/ 3140362 h 4259839"/>
              <a:gd name="connsiteX1573" fmla="*/ 909586 w 4991100"/>
              <a:gd name="connsiteY1573" fmla="*/ 3074684 h 4259839"/>
              <a:gd name="connsiteX1574" fmla="*/ 959163 w 4991100"/>
              <a:gd name="connsiteY1574" fmla="*/ 3007764 h 4259839"/>
              <a:gd name="connsiteX1575" fmla="*/ 1009981 w 4991100"/>
              <a:gd name="connsiteY1575" fmla="*/ 2949162 h 4259839"/>
              <a:gd name="connsiteX1576" fmla="*/ 1007497 w 4991100"/>
              <a:gd name="connsiteY1576" fmla="*/ 2932527 h 4259839"/>
              <a:gd name="connsiteX1577" fmla="*/ 1085404 w 4991100"/>
              <a:gd name="connsiteY1577" fmla="*/ 2827367 h 4259839"/>
              <a:gd name="connsiteX1578" fmla="*/ 1105777 w 4991100"/>
              <a:gd name="connsiteY1578" fmla="*/ 2849833 h 4259839"/>
              <a:gd name="connsiteX1579" fmla="*/ 1109133 w 4991100"/>
              <a:gd name="connsiteY1579" fmla="*/ 2815321 h 4259839"/>
              <a:gd name="connsiteX1580" fmla="*/ 1130381 w 4991100"/>
              <a:gd name="connsiteY1580" fmla="*/ 2786641 h 4259839"/>
              <a:gd name="connsiteX1581" fmla="*/ 1176600 w 4991100"/>
              <a:gd name="connsiteY1581" fmla="*/ 2754232 h 4259839"/>
              <a:gd name="connsiteX1582" fmla="*/ 1168276 w 4991100"/>
              <a:gd name="connsiteY1582" fmla="*/ 2755475 h 4259839"/>
              <a:gd name="connsiteX1583" fmla="*/ 1192880 w 4991100"/>
              <a:gd name="connsiteY1583" fmla="*/ 2692284 h 4259839"/>
              <a:gd name="connsiteX1584" fmla="*/ 1212012 w 4991100"/>
              <a:gd name="connsiteY1584" fmla="*/ 2706433 h 4259839"/>
              <a:gd name="connsiteX1585" fmla="*/ 1269912 w 4991100"/>
              <a:gd name="connsiteY1585" fmla="*/ 2638271 h 4259839"/>
              <a:gd name="connsiteX1586" fmla="*/ 1259105 w 4991100"/>
              <a:gd name="connsiteY1586" fmla="*/ 2622878 h 4259839"/>
              <a:gd name="connsiteX1587" fmla="*/ 1300357 w 4991100"/>
              <a:gd name="connsiteY1587" fmla="*/ 2557202 h 4259839"/>
              <a:gd name="connsiteX1588" fmla="*/ 1206677 w 4991100"/>
              <a:gd name="connsiteY1588" fmla="*/ 2613701 h 4259839"/>
              <a:gd name="connsiteX1589" fmla="*/ 1183820 w 4991100"/>
              <a:gd name="connsiteY1589" fmla="*/ 2574601 h 4259839"/>
              <a:gd name="connsiteX1590" fmla="*/ 1146292 w 4991100"/>
              <a:gd name="connsiteY1590" fmla="*/ 2665229 h 4259839"/>
              <a:gd name="connsiteX1591" fmla="*/ 1155490 w 4991100"/>
              <a:gd name="connsiteY1591" fmla="*/ 2612840 h 4259839"/>
              <a:gd name="connsiteX1592" fmla="*/ 1177978 w 4991100"/>
              <a:gd name="connsiteY1592" fmla="*/ 2592477 h 4259839"/>
              <a:gd name="connsiteX1593" fmla="*/ 1129276 w 4991100"/>
              <a:gd name="connsiteY1593" fmla="*/ 2608251 h 4259839"/>
              <a:gd name="connsiteX1594" fmla="*/ 1155121 w 4991100"/>
              <a:gd name="connsiteY1594" fmla="*/ 2553377 h 4259839"/>
              <a:gd name="connsiteX1595" fmla="*/ 1124309 w 4991100"/>
              <a:gd name="connsiteY1595" fmla="*/ 2574982 h 4259839"/>
              <a:gd name="connsiteX1596" fmla="*/ 1113502 w 4991100"/>
              <a:gd name="connsiteY1596" fmla="*/ 2559591 h 4259839"/>
              <a:gd name="connsiteX1597" fmla="*/ 1117227 w 4991100"/>
              <a:gd name="connsiteY1597" fmla="*/ 2584542 h 4259839"/>
              <a:gd name="connsiteX1598" fmla="*/ 1111018 w 4991100"/>
              <a:gd name="connsiteY1598" fmla="*/ 2542956 h 4259839"/>
              <a:gd name="connsiteX1599" fmla="*/ 1083930 w 4991100"/>
              <a:gd name="connsiteY1599" fmla="*/ 2589514 h 4259839"/>
              <a:gd name="connsiteX1600" fmla="*/ 1057716 w 4991100"/>
              <a:gd name="connsiteY1600" fmla="*/ 2584925 h 4259839"/>
              <a:gd name="connsiteX1601" fmla="*/ 1073122 w 4991100"/>
              <a:gd name="connsiteY1601" fmla="*/ 2574122 h 4259839"/>
              <a:gd name="connsiteX1602" fmla="*/ 1094370 w 4991100"/>
              <a:gd name="connsiteY1602" fmla="*/ 2545442 h 4259839"/>
              <a:gd name="connsiteX1603" fmla="*/ 1084804 w 4991100"/>
              <a:gd name="connsiteY1603" fmla="*/ 2538367 h 4259839"/>
              <a:gd name="connsiteX1604" fmla="*/ 1133507 w 4991100"/>
              <a:gd name="connsiteY1604" fmla="*/ 2522593 h 4259839"/>
              <a:gd name="connsiteX1605" fmla="*/ 1098968 w 4991100"/>
              <a:gd name="connsiteY1605" fmla="*/ 2519247 h 4259839"/>
              <a:gd name="connsiteX1606" fmla="*/ 1071513 w 4991100"/>
              <a:gd name="connsiteY1606" fmla="*/ 2506341 h 4259839"/>
              <a:gd name="connsiteX1607" fmla="*/ 1049024 w 4991100"/>
              <a:gd name="connsiteY1607" fmla="*/ 2526704 h 4259839"/>
              <a:gd name="connsiteX1608" fmla="*/ 1076111 w 4991100"/>
              <a:gd name="connsiteY1608" fmla="*/ 2480147 h 4259839"/>
              <a:gd name="connsiteX1609" fmla="*/ 1070272 w 4991100"/>
              <a:gd name="connsiteY1609" fmla="*/ 2498025 h 4259839"/>
              <a:gd name="connsiteX1610" fmla="*/ 1106051 w 4991100"/>
              <a:gd name="connsiteY1610" fmla="*/ 2509687 h 4259839"/>
              <a:gd name="connsiteX1611" fmla="*/ 1083194 w 4991100"/>
              <a:gd name="connsiteY1611" fmla="*/ 2470587 h 4259839"/>
              <a:gd name="connsiteX1612" fmla="*/ 1084435 w 4991100"/>
              <a:gd name="connsiteY1612" fmla="*/ 2478905 h 4259839"/>
              <a:gd name="connsiteX1613" fmla="*/ 1102325 w 4991100"/>
              <a:gd name="connsiteY1613" fmla="*/ 2484736 h 4259839"/>
              <a:gd name="connsiteX1614" fmla="*/ 1112765 w 4991100"/>
              <a:gd name="connsiteY1614" fmla="*/ 2440665 h 4259839"/>
              <a:gd name="connsiteX1615" fmla="*/ 1093634 w 4991100"/>
              <a:gd name="connsiteY1615" fmla="*/ 2426516 h 4259839"/>
              <a:gd name="connsiteX1616" fmla="*/ 1067788 w 4991100"/>
              <a:gd name="connsiteY1616" fmla="*/ 2481390 h 4259839"/>
              <a:gd name="connsiteX1617" fmla="*/ 1041942 w 4991100"/>
              <a:gd name="connsiteY1617" fmla="*/ 2536264 h 4259839"/>
              <a:gd name="connsiteX1618" fmla="*/ 994848 w 4991100"/>
              <a:gd name="connsiteY1618" fmla="*/ 2619819 h 4259839"/>
              <a:gd name="connsiteX1619" fmla="*/ 917817 w 4991100"/>
              <a:gd name="connsiteY1619" fmla="*/ 2673833 h 4259839"/>
              <a:gd name="connsiteX1620" fmla="*/ 851592 w 4991100"/>
              <a:gd name="connsiteY1620" fmla="*/ 2743239 h 4259839"/>
              <a:gd name="connsiteX1621" fmla="*/ 777043 w 4991100"/>
              <a:gd name="connsiteY1621" fmla="*/ 2813886 h 4259839"/>
              <a:gd name="connsiteX1622" fmla="*/ 690445 w 4991100"/>
              <a:gd name="connsiteY1622" fmla="*/ 2860826 h 4259839"/>
              <a:gd name="connsiteX1623" fmla="*/ 672924 w 4991100"/>
              <a:gd name="connsiteY1623" fmla="*/ 2914458 h 4259839"/>
              <a:gd name="connsiteX1624" fmla="*/ 652549 w 4991100"/>
              <a:gd name="connsiteY1624" fmla="*/ 2891992 h 4259839"/>
              <a:gd name="connsiteX1625" fmla="*/ 630935 w 4991100"/>
              <a:gd name="connsiteY1625" fmla="*/ 2861208 h 4259839"/>
              <a:gd name="connsiteX1626" fmla="*/ 566825 w 4991100"/>
              <a:gd name="connsiteY1626" fmla="*/ 2887785 h 4259839"/>
              <a:gd name="connsiteX1627" fmla="*/ 529804 w 4991100"/>
              <a:gd name="connsiteY1627" fmla="*/ 2867805 h 4259839"/>
              <a:gd name="connsiteX1628" fmla="*/ 545651 w 4991100"/>
              <a:gd name="connsiteY1628" fmla="*/ 2892009 h 4259839"/>
              <a:gd name="connsiteX1629" fmla="*/ 548953 w 4991100"/>
              <a:gd name="connsiteY1629" fmla="*/ 2903531 h 4259839"/>
              <a:gd name="connsiteX1630" fmla="*/ 541121 w 4991100"/>
              <a:gd name="connsiteY1630" fmla="*/ 2896405 h 4259839"/>
              <a:gd name="connsiteX1631" fmla="*/ 525205 w 4991100"/>
              <a:gd name="connsiteY1631" fmla="*/ 2893999 h 4259839"/>
              <a:gd name="connsiteX1632" fmla="*/ 521480 w 4991100"/>
              <a:gd name="connsiteY1632" fmla="*/ 2869047 h 4259839"/>
              <a:gd name="connsiteX1633" fmla="*/ 510672 w 4991100"/>
              <a:gd name="connsiteY1633" fmla="*/ 2853656 h 4259839"/>
              <a:gd name="connsiteX1634" fmla="*/ 514397 w 4991100"/>
              <a:gd name="connsiteY1634" fmla="*/ 2878607 h 4259839"/>
              <a:gd name="connsiteX1635" fmla="*/ 477744 w 4991100"/>
              <a:gd name="connsiteY1635" fmla="*/ 2918090 h 4259839"/>
              <a:gd name="connsiteX1636" fmla="*/ 437366 w 4991100"/>
              <a:gd name="connsiteY1636" fmla="*/ 2932622 h 4259839"/>
              <a:gd name="connsiteX1637" fmla="*/ 425684 w 4991100"/>
              <a:gd name="connsiteY1637" fmla="*/ 2968375 h 4259839"/>
              <a:gd name="connsiteX1638" fmla="*/ 409036 w 4991100"/>
              <a:gd name="connsiteY1638" fmla="*/ 2970862 h 4259839"/>
              <a:gd name="connsiteX1639" fmla="*/ 367784 w 4991100"/>
              <a:gd name="connsiteY1639" fmla="*/ 3036538 h 4259839"/>
              <a:gd name="connsiteX1640" fmla="*/ 353619 w 4991100"/>
              <a:gd name="connsiteY1640" fmla="*/ 3055658 h 4259839"/>
              <a:gd name="connsiteX1641" fmla="*/ 346536 w 4991100"/>
              <a:gd name="connsiteY1641" fmla="*/ 3065218 h 4259839"/>
              <a:gd name="connsiteX1642" fmla="*/ 306158 w 4991100"/>
              <a:gd name="connsiteY1642" fmla="*/ 3079750 h 4259839"/>
              <a:gd name="connsiteX1643" fmla="*/ 272861 w 4991100"/>
              <a:gd name="connsiteY1643" fmla="*/ 3084721 h 4259839"/>
              <a:gd name="connsiteX1644" fmla="*/ 264169 w 4991100"/>
              <a:gd name="connsiteY1644" fmla="*/ 3026501 h 4259839"/>
              <a:gd name="connsiteX1645" fmla="*/ 227147 w 4991100"/>
              <a:gd name="connsiteY1645" fmla="*/ 3006520 h 4259839"/>
              <a:gd name="connsiteX1646" fmla="*/ 241680 w 4991100"/>
              <a:gd name="connsiteY1646" fmla="*/ 3046864 h 4259839"/>
              <a:gd name="connsiteX1647" fmla="*/ 221307 w 4991100"/>
              <a:gd name="connsiteY1647" fmla="*/ 3024397 h 4259839"/>
              <a:gd name="connsiteX1648" fmla="*/ 147632 w 4991100"/>
              <a:gd name="connsiteY1648" fmla="*/ 3043899 h 4259839"/>
              <a:gd name="connsiteX1649" fmla="*/ 199691 w 4991100"/>
              <a:gd name="connsiteY1649" fmla="*/ 2993614 h 4259839"/>
              <a:gd name="connsiteX1650" fmla="*/ 170994 w 4991100"/>
              <a:gd name="connsiteY1650" fmla="*/ 2972390 h 4259839"/>
              <a:gd name="connsiteX1651" fmla="*/ 137697 w 4991100"/>
              <a:gd name="connsiteY1651" fmla="*/ 2977361 h 4259839"/>
              <a:gd name="connsiteX1652" fmla="*/ 131489 w 4991100"/>
              <a:gd name="connsiteY1652" fmla="*/ 2935775 h 4259839"/>
              <a:gd name="connsiteX1653" fmla="*/ 157335 w 4991100"/>
              <a:gd name="connsiteY1653" fmla="*/ 2880901 h 4259839"/>
              <a:gd name="connsiteX1654" fmla="*/ 221076 w 4991100"/>
              <a:gd name="connsiteY1654" fmla="*/ 2794861 h 4259839"/>
              <a:gd name="connsiteX1655" fmla="*/ 246922 w 4991100"/>
              <a:gd name="connsiteY1655" fmla="*/ 2739987 h 4259839"/>
              <a:gd name="connsiteX1656" fmla="*/ 272768 w 4991100"/>
              <a:gd name="connsiteY1656" fmla="*/ 2685113 h 4259839"/>
              <a:gd name="connsiteX1657" fmla="*/ 317376 w 4991100"/>
              <a:gd name="connsiteY1657" fmla="*/ 2584924 h 4259839"/>
              <a:gd name="connsiteX1658" fmla="*/ 391926 w 4991100"/>
              <a:gd name="connsiteY1658" fmla="*/ 2514275 h 4259839"/>
              <a:gd name="connsiteX1659" fmla="*/ 381118 w 4991100"/>
              <a:gd name="connsiteY1659" fmla="*/ 2498884 h 4259839"/>
              <a:gd name="connsiteX1660" fmla="*/ 404849 w 4991100"/>
              <a:gd name="connsiteY1660" fmla="*/ 2486838 h 4259839"/>
              <a:gd name="connsiteX1661" fmla="*/ 374036 w 4991100"/>
              <a:gd name="connsiteY1661" fmla="*/ 2508444 h 4259839"/>
              <a:gd name="connsiteX1662" fmla="*/ 350305 w 4991100"/>
              <a:gd name="connsiteY1662" fmla="*/ 2520489 h 4259839"/>
              <a:gd name="connsiteX1663" fmla="*/ 327816 w 4991100"/>
              <a:gd name="connsiteY1663" fmla="*/ 2540851 h 4259839"/>
              <a:gd name="connsiteX1664" fmla="*/ 261592 w 4991100"/>
              <a:gd name="connsiteY1664" fmla="*/ 2610258 h 4259839"/>
              <a:gd name="connsiteX1665" fmla="*/ 214131 w 4991100"/>
              <a:gd name="connsiteY1665" fmla="*/ 2634349 h 4259839"/>
              <a:gd name="connsiteX1666" fmla="*/ 242460 w 4991100"/>
              <a:gd name="connsiteY1666" fmla="*/ 2596109 h 4259839"/>
              <a:gd name="connsiteX1667" fmla="*/ 233768 w 4991100"/>
              <a:gd name="connsiteY1667" fmla="*/ 2537888 h 4259839"/>
              <a:gd name="connsiteX1668" fmla="*/ 244575 w 4991100"/>
              <a:gd name="connsiteY1668" fmla="*/ 2553280 h 4259839"/>
              <a:gd name="connsiteX1669" fmla="*/ 258740 w 4991100"/>
              <a:gd name="connsiteY1669" fmla="*/ 2534160 h 4259839"/>
              <a:gd name="connsiteX1670" fmla="*/ 231284 w 4991100"/>
              <a:gd name="connsiteY1670" fmla="*/ 2521254 h 4259839"/>
              <a:gd name="connsiteX1671" fmla="*/ 251290 w 4991100"/>
              <a:gd name="connsiteY1671" fmla="*/ 2484257 h 4259839"/>
              <a:gd name="connsiteX1672" fmla="*/ 270421 w 4991100"/>
              <a:gd name="connsiteY1672" fmla="*/ 2498405 h 4259839"/>
              <a:gd name="connsiteX1673" fmla="*/ 285827 w 4991100"/>
              <a:gd name="connsiteY1673" fmla="*/ 2487603 h 4259839"/>
              <a:gd name="connsiteX1674" fmla="*/ 266696 w 4991100"/>
              <a:gd name="connsiteY1674" fmla="*/ 2473454 h 4259839"/>
              <a:gd name="connsiteX1675" fmla="*/ 280861 w 4991100"/>
              <a:gd name="connsiteY1675" fmla="*/ 2454334 h 4259839"/>
              <a:gd name="connsiteX1676" fmla="*/ 261729 w 4991100"/>
              <a:gd name="connsiteY1676" fmla="*/ 2440185 h 4259839"/>
              <a:gd name="connsiteX1677" fmla="*/ 204702 w 4991100"/>
              <a:gd name="connsiteY1677" fmla="*/ 2457202 h 4259839"/>
              <a:gd name="connsiteX1678" fmla="*/ 223466 w 4991100"/>
              <a:gd name="connsiteY1678" fmla="*/ 2411888 h 4259839"/>
              <a:gd name="connsiteX1679" fmla="*/ 170164 w 4991100"/>
              <a:gd name="connsiteY1679" fmla="*/ 2453855 h 4259839"/>
              <a:gd name="connsiteX1680" fmla="*/ 173521 w 4991100"/>
              <a:gd name="connsiteY1680" fmla="*/ 2419344 h 4259839"/>
              <a:gd name="connsiteX1681" fmla="*/ 165197 w 4991100"/>
              <a:gd name="connsiteY1681" fmla="*/ 2420587 h 4259839"/>
              <a:gd name="connsiteX1682" fmla="*/ 163955 w 4991100"/>
              <a:gd name="connsiteY1682" fmla="*/ 2412269 h 4259839"/>
              <a:gd name="connsiteX1683" fmla="*/ 108170 w 4991100"/>
              <a:gd name="connsiteY1683" fmla="*/ 2437603 h 4259839"/>
              <a:gd name="connsiteX1684" fmla="*/ 56984 w 4991100"/>
              <a:gd name="connsiteY1684" fmla="*/ 2436743 h 4259839"/>
              <a:gd name="connsiteX1685" fmla="*/ 127807 w 4991100"/>
              <a:gd name="connsiteY1685" fmla="*/ 2341143 h 4259839"/>
              <a:gd name="connsiteX1686" fmla="*/ 125324 w 4991100"/>
              <a:gd name="connsiteY1686" fmla="*/ 2324509 h 4259839"/>
              <a:gd name="connsiteX1687" fmla="*/ 131164 w 4991100"/>
              <a:gd name="connsiteY1687" fmla="*/ 2306632 h 4259839"/>
              <a:gd name="connsiteX1688" fmla="*/ 144087 w 4991100"/>
              <a:gd name="connsiteY1688" fmla="*/ 2279194 h 4259839"/>
              <a:gd name="connsiteX1689" fmla="*/ 197388 w 4991100"/>
              <a:gd name="connsiteY1689" fmla="*/ 2237226 h 4259839"/>
              <a:gd name="connsiteX1690" fmla="*/ 345613 w 4991100"/>
              <a:gd name="connsiteY1690" fmla="*/ 2147076 h 4259839"/>
              <a:gd name="connsiteX1691" fmla="*/ 356051 w 4991100"/>
              <a:gd name="connsiteY1691" fmla="*/ 2103004 h 4259839"/>
              <a:gd name="connsiteX1692" fmla="*/ 366859 w 4991100"/>
              <a:gd name="connsiteY1692" fmla="*/ 2118395 h 4259839"/>
              <a:gd name="connsiteX1693" fmla="*/ 393579 w 4991100"/>
              <a:gd name="connsiteY1693" fmla="*/ 2012375 h 4259839"/>
              <a:gd name="connsiteX1694" fmla="*/ 367364 w 4991100"/>
              <a:gd name="connsiteY1694" fmla="*/ 2007787 h 4259839"/>
              <a:gd name="connsiteX1695" fmla="*/ 406501 w 4991100"/>
              <a:gd name="connsiteY1695" fmla="*/ 1984938 h 4259839"/>
              <a:gd name="connsiteX1696" fmla="*/ 409859 w 4991100"/>
              <a:gd name="connsiteY1696" fmla="*/ 1950426 h 4259839"/>
              <a:gd name="connsiteX1697" fmla="*/ 436072 w 4991100"/>
              <a:gd name="connsiteY1697" fmla="*/ 1955015 h 4259839"/>
              <a:gd name="connsiteX1698" fmla="*/ 432347 w 4991100"/>
              <a:gd name="connsiteY1698" fmla="*/ 1930064 h 4259839"/>
              <a:gd name="connsiteX1699" fmla="*/ 444397 w 4991100"/>
              <a:gd name="connsiteY1699" fmla="*/ 1953772 h 4259839"/>
              <a:gd name="connsiteX1700" fmla="*/ 465644 w 4991100"/>
              <a:gd name="connsiteY1700" fmla="*/ 1925092 h 4259839"/>
              <a:gd name="connsiteX1701" fmla="*/ 436946 w 4991100"/>
              <a:gd name="connsiteY1701" fmla="*/ 1903869 h 4259839"/>
              <a:gd name="connsiteX1702" fmla="*/ 431106 w 4991100"/>
              <a:gd name="connsiteY1702" fmla="*/ 1921746 h 4259839"/>
              <a:gd name="connsiteX1703" fmla="*/ 423655 w 4991100"/>
              <a:gd name="connsiteY1703" fmla="*/ 1871842 h 4259839"/>
              <a:gd name="connsiteX1704" fmla="*/ 435705 w 4991100"/>
              <a:gd name="connsiteY1704" fmla="*/ 1895551 h 4259839"/>
              <a:gd name="connsiteX1705" fmla="*/ 470243 w 4991100"/>
              <a:gd name="connsiteY1705" fmla="*/ 1898897 h 4259839"/>
              <a:gd name="connsiteX1706" fmla="*/ 460677 w 4991100"/>
              <a:gd name="connsiteY1706" fmla="*/ 1891824 h 4259839"/>
              <a:gd name="connsiteX1707" fmla="*/ 447386 w 4991100"/>
              <a:gd name="connsiteY1707" fmla="*/ 1859797 h 4259839"/>
              <a:gd name="connsiteX1708" fmla="*/ 495215 w 4991100"/>
              <a:gd name="connsiteY1708" fmla="*/ 1895170 h 4259839"/>
              <a:gd name="connsiteX1709" fmla="*/ 501055 w 4991100"/>
              <a:gd name="connsiteY1709" fmla="*/ 1877292 h 4259839"/>
              <a:gd name="connsiteX1710" fmla="*/ 506896 w 4991100"/>
              <a:gd name="connsiteY1710" fmla="*/ 1859415 h 4259839"/>
              <a:gd name="connsiteX1711" fmla="*/ 480682 w 4991100"/>
              <a:gd name="connsiteY1711" fmla="*/ 1854826 h 4259839"/>
              <a:gd name="connsiteX1712" fmla="*/ 485281 w 4991100"/>
              <a:gd name="connsiteY1712" fmla="*/ 1828632 h 4259839"/>
              <a:gd name="connsiteX1713" fmla="*/ 513610 w 4991100"/>
              <a:gd name="connsiteY1713" fmla="*/ 1790392 h 4259839"/>
              <a:gd name="connsiteX1714" fmla="*/ 530258 w 4991100"/>
              <a:gd name="connsiteY1714" fmla="*/ 1787906 h 4259839"/>
              <a:gd name="connsiteX1715" fmla="*/ 564796 w 4991100"/>
              <a:gd name="connsiteY1715" fmla="*/ 1791252 h 4259839"/>
              <a:gd name="connsiteX1716" fmla="*/ 546906 w 4991100"/>
              <a:gd name="connsiteY1716" fmla="*/ 1785421 h 4259839"/>
              <a:gd name="connsiteX1717" fmla="*/ 581973 w 4991100"/>
              <a:gd name="connsiteY1717" fmla="*/ 1769374 h 4259839"/>
              <a:gd name="connsiteX1718" fmla="*/ 579296 w 4991100"/>
              <a:gd name="connsiteY1718" fmla="*/ 1762616 h 4259839"/>
              <a:gd name="connsiteX1719" fmla="*/ 586043 w 4991100"/>
              <a:gd name="connsiteY1719" fmla="*/ 1762572 h 4259839"/>
              <a:gd name="connsiteX1720" fmla="*/ 575236 w 4991100"/>
              <a:gd name="connsiteY1720" fmla="*/ 1747181 h 4259839"/>
              <a:gd name="connsiteX1721" fmla="*/ 595609 w 4991100"/>
              <a:gd name="connsiteY1721" fmla="*/ 1769647 h 4259839"/>
              <a:gd name="connsiteX1722" fmla="*/ 579835 w 4991100"/>
              <a:gd name="connsiteY1722" fmla="*/ 1720986 h 4259839"/>
              <a:gd name="connsiteX1723" fmla="*/ 607291 w 4991100"/>
              <a:gd name="connsiteY1723" fmla="*/ 1733892 h 4259839"/>
              <a:gd name="connsiteX1724" fmla="*/ 613131 w 4991100"/>
              <a:gd name="connsiteY1724" fmla="*/ 1716015 h 4259839"/>
              <a:gd name="connsiteX1725" fmla="*/ 601082 w 4991100"/>
              <a:gd name="connsiteY1725" fmla="*/ 1692307 h 4259839"/>
              <a:gd name="connsiteX1726" fmla="*/ 616488 w 4991100"/>
              <a:gd name="connsiteY1726" fmla="*/ 1681503 h 4259839"/>
              <a:gd name="connsiteX1727" fmla="*/ 634010 w 4991100"/>
              <a:gd name="connsiteY1727" fmla="*/ 1627871 h 4259839"/>
              <a:gd name="connsiteX1728" fmla="*/ 650658 w 4991100"/>
              <a:gd name="connsiteY1728" fmla="*/ 1625386 h 4259839"/>
              <a:gd name="connsiteX1729" fmla="*/ 646933 w 4991100"/>
              <a:gd name="connsiteY1729" fmla="*/ 1600435 h 4259839"/>
              <a:gd name="connsiteX1730" fmla="*/ 600714 w 4991100"/>
              <a:gd name="connsiteY1730" fmla="*/ 1632843 h 4259839"/>
              <a:gd name="connsiteX1731" fmla="*/ 636493 w 4991100"/>
              <a:gd name="connsiteY1731" fmla="*/ 1644506 h 4259839"/>
              <a:gd name="connsiteX1732" fmla="*/ 633137 w 4991100"/>
              <a:gd name="connsiteY1732" fmla="*/ 1679018 h 4259839"/>
              <a:gd name="connsiteX1733" fmla="*/ 630653 w 4991100"/>
              <a:gd name="connsiteY1733" fmla="*/ 1662384 h 4259839"/>
              <a:gd name="connsiteX1734" fmla="*/ 568659 w 4991100"/>
              <a:gd name="connsiteY1734" fmla="*/ 1646132 h 4259839"/>
              <a:gd name="connsiteX1735" fmla="*/ 592389 w 4991100"/>
              <a:gd name="connsiteY1735" fmla="*/ 1634085 h 4259839"/>
              <a:gd name="connsiteX1736" fmla="*/ 589538 w 4991100"/>
              <a:gd name="connsiteY1736" fmla="*/ 1557988 h 4259839"/>
              <a:gd name="connsiteX1737" fmla="*/ 591653 w 4991100"/>
              <a:gd name="connsiteY1737" fmla="*/ 1515159 h 4259839"/>
              <a:gd name="connsiteX1738" fmla="*/ 606185 w 4991100"/>
              <a:gd name="connsiteY1738" fmla="*/ 1555503 h 4259839"/>
              <a:gd name="connsiteX1739" fmla="*/ 620350 w 4991100"/>
              <a:gd name="connsiteY1739" fmla="*/ 1536382 h 4259839"/>
              <a:gd name="connsiteX1740" fmla="*/ 599977 w 4991100"/>
              <a:gd name="connsiteY1740" fmla="*/ 1513916 h 4259839"/>
              <a:gd name="connsiteX1741" fmla="*/ 661602 w 4991100"/>
              <a:gd name="connsiteY1741" fmla="*/ 1470705 h 4259839"/>
              <a:gd name="connsiteX1742" fmla="*/ 644955 w 4991100"/>
              <a:gd name="connsiteY1742" fmla="*/ 1473191 h 4259839"/>
              <a:gd name="connsiteX1743" fmla="*/ 641229 w 4991100"/>
              <a:gd name="connsiteY1743" fmla="*/ 1448239 h 4259839"/>
              <a:gd name="connsiteX1744" fmla="*/ 664960 w 4991100"/>
              <a:gd name="connsiteY1744" fmla="*/ 1436193 h 4259839"/>
              <a:gd name="connsiteX1745" fmla="*/ 675767 w 4991100"/>
              <a:gd name="connsiteY1745" fmla="*/ 1451585 h 4259839"/>
              <a:gd name="connsiteX1746" fmla="*/ 684092 w 4991100"/>
              <a:gd name="connsiteY1746" fmla="*/ 1450342 h 4259839"/>
              <a:gd name="connsiteX1747" fmla="*/ 674526 w 4991100"/>
              <a:gd name="connsiteY1747" fmla="*/ 1443268 h 4259839"/>
              <a:gd name="connsiteX1748" fmla="*/ 776530 w 4991100"/>
              <a:gd name="connsiteY1748" fmla="*/ 1385525 h 4259839"/>
              <a:gd name="connsiteX1749" fmla="*/ 766964 w 4991100"/>
              <a:gd name="connsiteY1749" fmla="*/ 1378452 h 4259839"/>
              <a:gd name="connsiteX1750" fmla="*/ 782371 w 4991100"/>
              <a:gd name="connsiteY1750" fmla="*/ 1367648 h 4259839"/>
              <a:gd name="connsiteX1751" fmla="*/ 809458 w 4991100"/>
              <a:gd name="connsiteY1751" fmla="*/ 1321091 h 4259839"/>
              <a:gd name="connsiteX1752" fmla="*/ 843996 w 4991100"/>
              <a:gd name="connsiteY1752" fmla="*/ 1324438 h 4259839"/>
              <a:gd name="connsiteX1753" fmla="*/ 833189 w 4991100"/>
              <a:gd name="connsiteY1753" fmla="*/ 1309045 h 4259839"/>
              <a:gd name="connsiteX1754" fmla="*/ 861518 w 4991100"/>
              <a:gd name="connsiteY1754" fmla="*/ 1270806 h 4259839"/>
              <a:gd name="connsiteX1755" fmla="*/ 842387 w 4991100"/>
              <a:gd name="connsiteY1755" fmla="*/ 1256656 h 4259839"/>
              <a:gd name="connsiteX1756" fmla="*/ 860277 w 4991100"/>
              <a:gd name="connsiteY1756" fmla="*/ 1262489 h 4259839"/>
              <a:gd name="connsiteX1757" fmla="*/ 867359 w 4991100"/>
              <a:gd name="connsiteY1757" fmla="*/ 1252929 h 4259839"/>
              <a:gd name="connsiteX1758" fmla="*/ 864875 w 4991100"/>
              <a:gd name="connsiteY1758" fmla="*/ 1236294 h 4259839"/>
              <a:gd name="connsiteX1759" fmla="*/ 875683 w 4991100"/>
              <a:gd name="connsiteY1759" fmla="*/ 1251686 h 4259839"/>
              <a:gd name="connsiteX1760" fmla="*/ 862392 w 4991100"/>
              <a:gd name="connsiteY1760" fmla="*/ 1219660 h 4259839"/>
              <a:gd name="connsiteX1761" fmla="*/ 864738 w 4991100"/>
              <a:gd name="connsiteY1761" fmla="*/ 1213996 h 4259839"/>
              <a:gd name="connsiteX1762" fmla="*/ 866718 w 4991100"/>
              <a:gd name="connsiteY1762" fmla="*/ 1211051 h 4259839"/>
              <a:gd name="connsiteX1763" fmla="*/ 870715 w 4991100"/>
              <a:gd name="connsiteY1763" fmla="*/ 1218417 h 4259839"/>
              <a:gd name="connsiteX1764" fmla="*/ 897804 w 4991100"/>
              <a:gd name="connsiteY1764" fmla="*/ 1171860 h 4259839"/>
              <a:gd name="connsiteX1765" fmla="*/ 915694 w 4991100"/>
              <a:gd name="connsiteY1765" fmla="*/ 1177691 h 4259839"/>
              <a:gd name="connsiteX1766" fmla="*/ 894078 w 4991100"/>
              <a:gd name="connsiteY1766" fmla="*/ 1146908 h 4259839"/>
              <a:gd name="connsiteX1767" fmla="*/ 901161 w 4991100"/>
              <a:gd name="connsiteY1767" fmla="*/ 1137348 h 4259839"/>
              <a:gd name="connsiteX1768" fmla="*/ 879546 w 4991100"/>
              <a:gd name="connsiteY1768" fmla="*/ 1106565 h 4259839"/>
              <a:gd name="connsiteX1769" fmla="*/ 885754 w 4991100"/>
              <a:gd name="connsiteY1769" fmla="*/ 1148151 h 4259839"/>
              <a:gd name="connsiteX1770" fmla="*/ 867864 w 4991100"/>
              <a:gd name="connsiteY1770" fmla="*/ 1142320 h 4259839"/>
              <a:gd name="connsiteX1771" fmla="*/ 869509 w 4991100"/>
              <a:gd name="connsiteY1771" fmla="*/ 1167582 h 4259839"/>
              <a:gd name="connsiteX1772" fmla="*/ 863791 w 4991100"/>
              <a:gd name="connsiteY1772" fmla="*/ 1181887 h 4259839"/>
              <a:gd name="connsiteX1773" fmla="*/ 856183 w 4991100"/>
              <a:gd name="connsiteY1773" fmla="*/ 1178074 h 4259839"/>
              <a:gd name="connsiteX1774" fmla="*/ 852826 w 4991100"/>
              <a:gd name="connsiteY1774" fmla="*/ 1212585 h 4259839"/>
              <a:gd name="connsiteX1775" fmla="*/ 833695 w 4991100"/>
              <a:gd name="connsiteY1775" fmla="*/ 1198436 h 4259839"/>
              <a:gd name="connsiteX1776" fmla="*/ 823255 w 4991100"/>
              <a:gd name="connsiteY1776" fmla="*/ 1242508 h 4259839"/>
              <a:gd name="connsiteX1777" fmla="*/ 805365 w 4991100"/>
              <a:gd name="connsiteY1777" fmla="*/ 1236676 h 4259839"/>
              <a:gd name="connsiteX1778" fmla="*/ 814931 w 4991100"/>
              <a:gd name="connsiteY1778" fmla="*/ 1243751 h 4259839"/>
              <a:gd name="connsiteX1779" fmla="*/ 775794 w 4991100"/>
              <a:gd name="connsiteY1779" fmla="*/ 1266599 h 4259839"/>
              <a:gd name="connsiteX1780" fmla="*/ 763744 w 4991100"/>
              <a:gd name="connsiteY1780" fmla="*/ 1242890 h 4259839"/>
              <a:gd name="connsiteX1781" fmla="*/ 750822 w 4991100"/>
              <a:gd name="connsiteY1781" fmla="*/ 1270328 h 4259839"/>
              <a:gd name="connsiteX1782" fmla="*/ 784118 w 4991100"/>
              <a:gd name="connsiteY1782" fmla="*/ 1265356 h 4259839"/>
              <a:gd name="connsiteX1783" fmla="*/ 755788 w 4991100"/>
              <a:gd name="connsiteY1783" fmla="*/ 1303597 h 4259839"/>
              <a:gd name="connsiteX1784" fmla="*/ 753306 w 4991100"/>
              <a:gd name="connsiteY1784" fmla="*/ 1286962 h 4259839"/>
              <a:gd name="connsiteX1785" fmla="*/ 725850 w 4991100"/>
              <a:gd name="connsiteY1785" fmla="*/ 1274055 h 4259839"/>
              <a:gd name="connsiteX1786" fmla="*/ 720008 w 4991100"/>
              <a:gd name="connsiteY1786" fmla="*/ 1291933 h 4259839"/>
              <a:gd name="connsiteX1787" fmla="*/ 736657 w 4991100"/>
              <a:gd name="connsiteY1787" fmla="*/ 1289448 h 4259839"/>
              <a:gd name="connsiteX1788" fmla="*/ 748705 w 4991100"/>
              <a:gd name="connsiteY1788" fmla="*/ 1313157 h 4259839"/>
              <a:gd name="connsiteX1789" fmla="*/ 704602 w 4991100"/>
              <a:gd name="connsiteY1789" fmla="*/ 1302736 h 4259839"/>
              <a:gd name="connsiteX1790" fmla="*/ 724976 w 4991100"/>
              <a:gd name="connsiteY1790" fmla="*/ 1325202 h 4259839"/>
              <a:gd name="connsiteX1791" fmla="*/ 705844 w 4991100"/>
              <a:gd name="connsiteY1791" fmla="*/ 1311053 h 4259839"/>
              <a:gd name="connsiteX1792" fmla="*/ 678756 w 4991100"/>
              <a:gd name="connsiteY1792" fmla="*/ 1357611 h 4259839"/>
              <a:gd name="connsiteX1793" fmla="*/ 633779 w 4991100"/>
              <a:gd name="connsiteY1793" fmla="*/ 1398336 h 4259839"/>
              <a:gd name="connsiteX1794" fmla="*/ 591284 w 4991100"/>
              <a:gd name="connsiteY1794" fmla="*/ 1455696 h 4259839"/>
              <a:gd name="connsiteX1795" fmla="*/ 553390 w 4991100"/>
              <a:gd name="connsiteY1795" fmla="*/ 1486861 h 4259839"/>
              <a:gd name="connsiteX1796" fmla="*/ 471758 w 4991100"/>
              <a:gd name="connsiteY1796" fmla="*/ 1567069 h 4259839"/>
              <a:gd name="connsiteX1797" fmla="*/ 460951 w 4991100"/>
              <a:gd name="connsiteY1797" fmla="*/ 1551678 h 4259839"/>
              <a:gd name="connsiteX1798" fmla="*/ 444302 w 4991100"/>
              <a:gd name="connsiteY1798" fmla="*/ 1554163 h 4259839"/>
              <a:gd name="connsiteX1799" fmla="*/ 463434 w 4991100"/>
              <a:gd name="connsiteY1799" fmla="*/ 1568313 h 4259839"/>
              <a:gd name="connsiteX1800" fmla="*/ 420940 w 4991100"/>
              <a:gd name="connsiteY1800" fmla="*/ 1625672 h 4259839"/>
              <a:gd name="connsiteX1801" fmla="*/ 408891 w 4991100"/>
              <a:gd name="connsiteY1801" fmla="*/ 1601963 h 4259839"/>
              <a:gd name="connsiteX1802" fmla="*/ 408522 w 4991100"/>
              <a:gd name="connsiteY1802" fmla="*/ 1608396 h 4259839"/>
              <a:gd name="connsiteX1803" fmla="*/ 409402 w 4991100"/>
              <a:gd name="connsiteY1803" fmla="*/ 1610405 h 4259839"/>
              <a:gd name="connsiteX1804" fmla="*/ 396905 w 4991100"/>
              <a:gd name="connsiteY1804" fmla="*/ 1612522 h 4259839"/>
              <a:gd name="connsiteX1805" fmla="*/ 387644 w 4991100"/>
              <a:gd name="connsiteY1805" fmla="*/ 1630643 h 4259839"/>
              <a:gd name="connsiteX1806" fmla="*/ 397210 w 4991100"/>
              <a:gd name="connsiteY1806" fmla="*/ 1637719 h 4259839"/>
              <a:gd name="connsiteX1807" fmla="*/ 363040 w 4991100"/>
              <a:gd name="connsiteY1807" fmla="*/ 1693835 h 4259839"/>
              <a:gd name="connsiteX1808" fmla="*/ 345149 w 4991100"/>
              <a:gd name="connsiteY1808" fmla="*/ 1688004 h 4259839"/>
              <a:gd name="connsiteX1809" fmla="*/ 351905 w 4991100"/>
              <a:gd name="connsiteY1809" fmla="*/ 1697624 h 4259839"/>
              <a:gd name="connsiteX1810" fmla="*/ 359137 w 4991100"/>
              <a:gd name="connsiteY1810" fmla="*/ 1707923 h 4259839"/>
              <a:gd name="connsiteX1811" fmla="*/ 347633 w 4991100"/>
              <a:gd name="connsiteY1811" fmla="*/ 1704639 h 4259839"/>
              <a:gd name="connsiteX1812" fmla="*/ 339309 w 4991100"/>
              <a:gd name="connsiteY1812" fmla="*/ 1705881 h 4259839"/>
              <a:gd name="connsiteX1813" fmla="*/ 330986 w 4991100"/>
              <a:gd name="connsiteY1813" fmla="*/ 1707124 h 4259839"/>
              <a:gd name="connsiteX1814" fmla="*/ 309738 w 4991100"/>
              <a:gd name="connsiteY1814" fmla="*/ 1735804 h 4259839"/>
              <a:gd name="connsiteX1815" fmla="*/ 310612 w 4991100"/>
              <a:gd name="connsiteY1815" fmla="*/ 1684658 h 4259839"/>
              <a:gd name="connsiteX1816" fmla="*/ 278925 w 4991100"/>
              <a:gd name="connsiteY1816" fmla="*/ 1757409 h 4259839"/>
              <a:gd name="connsiteX1817" fmla="*/ 238547 w 4991100"/>
              <a:gd name="connsiteY1817" fmla="*/ 1771940 h 4259839"/>
              <a:gd name="connsiteX1818" fmla="*/ 230223 w 4991100"/>
              <a:gd name="connsiteY1818" fmla="*/ 1773183 h 4259839"/>
              <a:gd name="connsiteX1819" fmla="*/ 223141 w 4991100"/>
              <a:gd name="connsiteY1819" fmla="*/ 1782743 h 4259839"/>
              <a:gd name="connsiteX1820" fmla="*/ 208976 w 4991100"/>
              <a:gd name="connsiteY1820" fmla="*/ 1801863 h 4259839"/>
              <a:gd name="connsiteX1821" fmla="*/ 141509 w 4991100"/>
              <a:gd name="connsiteY1821" fmla="*/ 1862951 h 4259839"/>
              <a:gd name="connsiteX1822" fmla="*/ 120263 w 4991100"/>
              <a:gd name="connsiteY1822" fmla="*/ 1891631 h 4259839"/>
              <a:gd name="connsiteX1823" fmla="*/ 109454 w 4991100"/>
              <a:gd name="connsiteY1823" fmla="*/ 1876240 h 4259839"/>
              <a:gd name="connsiteX1824" fmla="*/ 50312 w 4991100"/>
              <a:gd name="connsiteY1824" fmla="*/ 1936085 h 4259839"/>
              <a:gd name="connsiteX1825" fmla="*/ 74043 w 4991100"/>
              <a:gd name="connsiteY1825" fmla="*/ 1924040 h 4259839"/>
              <a:gd name="connsiteX1826" fmla="*/ 14533 w 4991100"/>
              <a:gd name="connsiteY1826" fmla="*/ 1924422 h 4259839"/>
              <a:gd name="connsiteX1827" fmla="*/ 0 w 4991100"/>
              <a:gd name="connsiteY1827" fmla="*/ 1884079 h 4259839"/>
              <a:gd name="connsiteX1828" fmla="*/ 53301 w 4991100"/>
              <a:gd name="connsiteY1828" fmla="*/ 1842110 h 4259839"/>
              <a:gd name="connsiteX1829" fmla="*/ 57026 w 4991100"/>
              <a:gd name="connsiteY1829" fmla="*/ 1867062 h 4259839"/>
              <a:gd name="connsiteX1830" fmla="*/ 82872 w 4991100"/>
              <a:gd name="connsiteY1830" fmla="*/ 1812187 h 4259839"/>
              <a:gd name="connsiteX1831" fmla="*/ 144498 w 4991100"/>
              <a:gd name="connsiteY1831" fmla="*/ 1768977 h 4259839"/>
              <a:gd name="connsiteX1832" fmla="*/ 131207 w 4991100"/>
              <a:gd name="connsiteY1832" fmla="*/ 1736951 h 4259839"/>
              <a:gd name="connsiteX1833" fmla="*/ 174069 w 4991100"/>
              <a:gd name="connsiteY1833" fmla="*/ 1739054 h 4259839"/>
              <a:gd name="connsiteX1834" fmla="*/ 188234 w 4991100"/>
              <a:gd name="connsiteY1834" fmla="*/ 1719934 h 4259839"/>
              <a:gd name="connsiteX1835" fmla="*/ 204882 w 4991100"/>
              <a:gd name="connsiteY1835" fmla="*/ 1717448 h 4259839"/>
              <a:gd name="connsiteX1836" fmla="*/ 202399 w 4991100"/>
              <a:gd name="connsiteY1836" fmla="*/ 1700814 h 4259839"/>
              <a:gd name="connsiteX1837" fmla="*/ 262783 w 4991100"/>
              <a:gd name="connsiteY1837" fmla="*/ 1649285 h 4259839"/>
              <a:gd name="connsiteX1838" fmla="*/ 278189 w 4991100"/>
              <a:gd name="connsiteY1838" fmla="*/ 1638483 h 4259839"/>
              <a:gd name="connsiteX1839" fmla="*/ 284029 w 4991100"/>
              <a:gd name="connsiteY1839" fmla="*/ 1620605 h 4259839"/>
              <a:gd name="connsiteX1840" fmla="*/ 306518 w 4991100"/>
              <a:gd name="connsiteY1840" fmla="*/ 1600243 h 4259839"/>
              <a:gd name="connsiteX1841" fmla="*/ 318567 w 4991100"/>
              <a:gd name="connsiteY1841" fmla="*/ 1623951 h 4259839"/>
              <a:gd name="connsiteX1842" fmla="*/ 311118 w 4991100"/>
              <a:gd name="connsiteY1842" fmla="*/ 1574049 h 4259839"/>
              <a:gd name="connsiteX1843" fmla="*/ 324040 w 4991100"/>
              <a:gd name="connsiteY1843" fmla="*/ 1546611 h 4259839"/>
              <a:gd name="connsiteX1844" fmla="*/ 361935 w 4991100"/>
              <a:gd name="connsiteY1844" fmla="*/ 1515446 h 4259839"/>
              <a:gd name="connsiteX1845" fmla="*/ 403556 w 4991100"/>
              <a:gd name="connsiteY1845" fmla="*/ 1509232 h 4259839"/>
              <a:gd name="connsiteX1846" fmla="*/ 401072 w 4991100"/>
              <a:gd name="connsiteY1846" fmla="*/ 1492597 h 4259839"/>
              <a:gd name="connsiteX1847" fmla="*/ 406913 w 4991100"/>
              <a:gd name="connsiteY1847" fmla="*/ 1474719 h 4259839"/>
              <a:gd name="connsiteX1848" fmla="*/ 443935 w 4991100"/>
              <a:gd name="connsiteY1848" fmla="*/ 1494701 h 4259839"/>
              <a:gd name="connsiteX1849" fmla="*/ 452259 w 4991100"/>
              <a:gd name="connsiteY1849" fmla="*/ 1493458 h 4259839"/>
              <a:gd name="connsiteX1850" fmla="*/ 448534 w 4991100"/>
              <a:gd name="connsiteY1850" fmla="*/ 1468506 h 4259839"/>
              <a:gd name="connsiteX1851" fmla="*/ 487671 w 4991100"/>
              <a:gd name="connsiteY1851" fmla="*/ 1445658 h 4259839"/>
              <a:gd name="connsiteX1852" fmla="*/ 482703 w 4991100"/>
              <a:gd name="connsiteY1852" fmla="*/ 1412389 h 4259839"/>
              <a:gd name="connsiteX1853" fmla="*/ 511032 w 4991100"/>
              <a:gd name="connsiteY1853" fmla="*/ 1374149 h 4259839"/>
              <a:gd name="connsiteX1854" fmla="*/ 514758 w 4991100"/>
              <a:gd name="connsiteY1854" fmla="*/ 1399100 h 4259839"/>
              <a:gd name="connsiteX1855" fmla="*/ 572658 w 4991100"/>
              <a:gd name="connsiteY1855" fmla="*/ 1330937 h 4259839"/>
              <a:gd name="connsiteX1856" fmla="*/ 592664 w 4991100"/>
              <a:gd name="connsiteY1856" fmla="*/ 1293941 h 4259839"/>
              <a:gd name="connsiteX1857" fmla="*/ 600619 w 4991100"/>
              <a:gd name="connsiteY1857" fmla="*/ 1233235 h 4259839"/>
              <a:gd name="connsiteX1858" fmla="*/ 573163 w 4991100"/>
              <a:gd name="connsiteY1858" fmla="*/ 1220328 h 4259839"/>
              <a:gd name="connsiteX1859" fmla="*/ 577762 w 4991100"/>
              <a:gd name="connsiteY1859" fmla="*/ 1194133 h 4259839"/>
              <a:gd name="connsiteX1860" fmla="*/ 588570 w 4991100"/>
              <a:gd name="connsiteY1860" fmla="*/ 1209526 h 4259839"/>
              <a:gd name="connsiteX1861" fmla="*/ 605219 w 4991100"/>
              <a:gd name="connsiteY1861" fmla="*/ 1207040 h 4259839"/>
              <a:gd name="connsiteX1862" fmla="*/ 594411 w 4991100"/>
              <a:gd name="connsiteY1862" fmla="*/ 1191648 h 4259839"/>
              <a:gd name="connsiteX1863" fmla="*/ 593169 w 4991100"/>
              <a:gd name="connsiteY1863" fmla="*/ 1183331 h 4259839"/>
              <a:gd name="connsiteX1864" fmla="*/ 612300 w 4991100"/>
              <a:gd name="connsiteY1864" fmla="*/ 1197480 h 4259839"/>
              <a:gd name="connsiteX1865" fmla="*/ 590686 w 4991100"/>
              <a:gd name="connsiteY1865" fmla="*/ 1166697 h 4259839"/>
              <a:gd name="connsiteX1866" fmla="*/ 609817 w 4991100"/>
              <a:gd name="connsiteY1866" fmla="*/ 1180846 h 4259839"/>
              <a:gd name="connsiteX1867" fmla="*/ 665234 w 4991100"/>
              <a:gd name="connsiteY1867" fmla="*/ 1096048 h 4259839"/>
              <a:gd name="connsiteX1868" fmla="*/ 681882 w 4991100"/>
              <a:gd name="connsiteY1868" fmla="*/ 1093563 h 4259839"/>
              <a:gd name="connsiteX1869" fmla="*/ 722261 w 4991100"/>
              <a:gd name="connsiteY1869" fmla="*/ 1079031 h 4259839"/>
              <a:gd name="connsiteX1870" fmla="*/ 735184 w 4991100"/>
              <a:gd name="connsiteY1870" fmla="*/ 1051595 h 4259839"/>
              <a:gd name="connsiteX1871" fmla="*/ 768480 w 4991100"/>
              <a:gd name="connsiteY1871" fmla="*/ 1046624 h 4259839"/>
              <a:gd name="connsiteX1872" fmla="*/ 735184 w 4991100"/>
              <a:gd name="connsiteY1872" fmla="*/ 1051595 h 4259839"/>
              <a:gd name="connsiteX1873" fmla="*/ 750222 w 4991100"/>
              <a:gd name="connsiteY1873" fmla="*/ 981329 h 4259839"/>
              <a:gd name="connsiteX1874" fmla="*/ 796441 w 4991100"/>
              <a:gd name="connsiteY1874" fmla="*/ 948920 h 4259839"/>
              <a:gd name="connsiteX1875" fmla="*/ 818057 w 4991100"/>
              <a:gd name="connsiteY1875" fmla="*/ 979703 h 4259839"/>
              <a:gd name="connsiteX1876" fmla="*/ 804765 w 4991100"/>
              <a:gd name="connsiteY1876" fmla="*/ 947677 h 4259839"/>
              <a:gd name="connsiteX1877" fmla="*/ 824771 w 4991100"/>
              <a:gd name="connsiteY1877" fmla="*/ 910680 h 4259839"/>
              <a:gd name="connsiteX1878" fmla="*/ 846018 w 4991100"/>
              <a:gd name="connsiteY1878" fmla="*/ 882001 h 4259839"/>
              <a:gd name="connsiteX1879" fmla="*/ 833968 w 4991100"/>
              <a:gd name="connsiteY1879" fmla="*/ 858291 h 4259839"/>
              <a:gd name="connsiteX1880" fmla="*/ 863540 w 4991100"/>
              <a:gd name="connsiteY1880" fmla="*/ 828368 h 4259839"/>
              <a:gd name="connsiteX1881" fmla="*/ 889753 w 4991100"/>
              <a:gd name="connsiteY1881" fmla="*/ 832958 h 4259839"/>
              <a:gd name="connsiteX1882" fmla="*/ 882672 w 4991100"/>
              <a:gd name="connsiteY1882" fmla="*/ 842517 h 4259839"/>
              <a:gd name="connsiteX1883" fmla="*/ 900562 w 4991100"/>
              <a:gd name="connsiteY1883" fmla="*/ 848349 h 4259839"/>
              <a:gd name="connsiteX1884" fmla="*/ 899319 w 4991100"/>
              <a:gd name="connsiteY1884" fmla="*/ 840032 h 4259839"/>
              <a:gd name="connsiteX1885" fmla="*/ 910126 w 4991100"/>
              <a:gd name="connsiteY1885" fmla="*/ 855423 h 4259839"/>
              <a:gd name="connsiteX1886" fmla="*/ 915094 w 4991100"/>
              <a:gd name="connsiteY1886" fmla="*/ 888692 h 4259839"/>
              <a:gd name="connsiteX1887" fmla="*/ 893847 w 4991100"/>
              <a:gd name="connsiteY1887" fmla="*/ 917372 h 4259839"/>
              <a:gd name="connsiteX1888" fmla="*/ 920061 w 4991100"/>
              <a:gd name="connsiteY1888" fmla="*/ 921961 h 4259839"/>
              <a:gd name="connsiteX1889" fmla="*/ 924660 w 4991100"/>
              <a:gd name="connsiteY1889" fmla="*/ 895767 h 4259839"/>
              <a:gd name="connsiteX1890" fmla="*/ 927144 w 4991100"/>
              <a:gd name="connsiteY1890" fmla="*/ 912402 h 4259839"/>
              <a:gd name="connsiteX1891" fmla="*/ 942549 w 4991100"/>
              <a:gd name="connsiteY1891" fmla="*/ 901598 h 4259839"/>
              <a:gd name="connsiteX1892" fmla="*/ 932983 w 4991100"/>
              <a:gd name="connsiteY1892" fmla="*/ 894524 h 4259839"/>
              <a:gd name="connsiteX1893" fmla="*/ 949632 w 4991100"/>
              <a:gd name="connsiteY1893" fmla="*/ 892038 h 4259839"/>
              <a:gd name="connsiteX1894" fmla="*/ 947148 w 4991100"/>
              <a:gd name="connsiteY1894" fmla="*/ 875404 h 4259839"/>
              <a:gd name="connsiteX1895" fmla="*/ 956714 w 4991100"/>
              <a:gd name="connsiteY1895" fmla="*/ 882478 h 4259839"/>
              <a:gd name="connsiteX1896" fmla="*/ 945907 w 4991100"/>
              <a:gd name="connsiteY1896" fmla="*/ 867087 h 4259839"/>
              <a:gd name="connsiteX1897" fmla="*/ 970879 w 4991100"/>
              <a:gd name="connsiteY1897" fmla="*/ 863358 h 4259839"/>
              <a:gd name="connsiteX1898" fmla="*/ 986285 w 4991100"/>
              <a:gd name="connsiteY1898" fmla="*/ 852555 h 4259839"/>
              <a:gd name="connsiteX1899" fmla="*/ 1002565 w 4991100"/>
              <a:gd name="connsiteY1899" fmla="*/ 790606 h 4259839"/>
              <a:gd name="connsiteX1900" fmla="*/ 1013374 w 4991100"/>
              <a:gd name="connsiteY1900" fmla="*/ 805999 h 4259839"/>
              <a:gd name="connsiteX1901" fmla="*/ 1019214 w 4991100"/>
              <a:gd name="connsiteY1901" fmla="*/ 788121 h 4259839"/>
              <a:gd name="connsiteX1902" fmla="*/ 1001324 w 4991100"/>
              <a:gd name="connsiteY1902" fmla="*/ 782290 h 4259839"/>
              <a:gd name="connsiteX1903" fmla="*/ 1008406 w 4991100"/>
              <a:gd name="connsiteY1903" fmla="*/ 772730 h 4259839"/>
              <a:gd name="connsiteX1904" fmla="*/ 1028780 w 4991100"/>
              <a:gd name="connsiteY1904" fmla="*/ 795196 h 4259839"/>
              <a:gd name="connsiteX1905" fmla="*/ 1044186 w 4991100"/>
              <a:gd name="connsiteY1905" fmla="*/ 784392 h 4259839"/>
              <a:gd name="connsiteX1906" fmla="*/ 1025055 w 4991100"/>
              <a:gd name="connsiteY1906" fmla="*/ 770244 h 4259839"/>
              <a:gd name="connsiteX1907" fmla="*/ 1029654 w 4991100"/>
              <a:gd name="connsiteY1907" fmla="*/ 744050 h 4259839"/>
              <a:gd name="connsiteX1908" fmla="*/ 1029285 w 4991100"/>
              <a:gd name="connsiteY1908" fmla="*/ 684586 h 4259839"/>
              <a:gd name="connsiteX1909" fmla="*/ 1048417 w 4991100"/>
              <a:gd name="connsiteY1909" fmla="*/ 698735 h 4259839"/>
              <a:gd name="connsiteX1910" fmla="*/ 1036368 w 4991100"/>
              <a:gd name="connsiteY1910" fmla="*/ 675026 h 4259839"/>
              <a:gd name="connsiteX1911" fmla="*/ 1043450 w 4991100"/>
              <a:gd name="connsiteY1911" fmla="*/ 665466 h 4259839"/>
              <a:gd name="connsiteX1912" fmla="*/ 1063823 w 4991100"/>
              <a:gd name="connsiteY1912" fmla="*/ 687932 h 4259839"/>
              <a:gd name="connsiteX1913" fmla="*/ 1058856 w 4991100"/>
              <a:gd name="connsiteY1913" fmla="*/ 654663 h 4259839"/>
              <a:gd name="connsiteX1914" fmla="*/ 1067180 w 4991100"/>
              <a:gd name="connsiteY1914" fmla="*/ 653421 h 4259839"/>
              <a:gd name="connsiteX1915" fmla="*/ 1102961 w 4991100"/>
              <a:gd name="connsiteY1915" fmla="*/ 665084 h 4259839"/>
              <a:gd name="connsiteX1916" fmla="*/ 1092152 w 4991100"/>
              <a:gd name="connsiteY1916" fmla="*/ 649692 h 4259839"/>
              <a:gd name="connsiteX1917" fmla="*/ 1113768 w 4991100"/>
              <a:gd name="connsiteY1917" fmla="*/ 680476 h 4259839"/>
              <a:gd name="connsiteX1918" fmla="*/ 1130416 w 4991100"/>
              <a:gd name="connsiteY1918" fmla="*/ 677991 h 4259839"/>
              <a:gd name="connsiteX1919" fmla="*/ 1100477 w 4991100"/>
              <a:gd name="connsiteY1919" fmla="*/ 648449 h 4259839"/>
              <a:gd name="connsiteX1920" fmla="*/ 1151663 w 4991100"/>
              <a:gd name="connsiteY1920" fmla="*/ 649310 h 4259839"/>
              <a:gd name="connsiteX1921" fmla="*/ 1140855 w 4991100"/>
              <a:gd name="connsiteY1921" fmla="*/ 633918 h 4259839"/>
              <a:gd name="connsiteX1922" fmla="*/ 1169552 w 4991100"/>
              <a:gd name="connsiteY1922" fmla="*/ 655142 h 4259839"/>
              <a:gd name="connsiteX1923" fmla="*/ 1163712 w 4991100"/>
              <a:gd name="connsiteY1923" fmla="*/ 673019 h 4259839"/>
              <a:gd name="connsiteX1924" fmla="*/ 1195767 w 4991100"/>
              <a:gd name="connsiteY1924" fmla="*/ 659730 h 4259839"/>
              <a:gd name="connsiteX1925" fmla="*/ 1168311 w 4991100"/>
              <a:gd name="connsiteY1925" fmla="*/ 646824 h 4259839"/>
              <a:gd name="connsiteX1926" fmla="*/ 1165827 w 4991100"/>
              <a:gd name="connsiteY1926" fmla="*/ 630190 h 4259839"/>
              <a:gd name="connsiteX1927" fmla="*/ 1184959 w 4991100"/>
              <a:gd name="connsiteY1927" fmla="*/ 644339 h 4259839"/>
              <a:gd name="connsiteX1928" fmla="*/ 1182476 w 4991100"/>
              <a:gd name="connsiteY1928" fmla="*/ 627704 h 4259839"/>
              <a:gd name="connsiteX1929" fmla="*/ 1202849 w 4991100"/>
              <a:gd name="connsiteY1929" fmla="*/ 650170 h 4259839"/>
              <a:gd name="connsiteX1930" fmla="*/ 1216646 w 4991100"/>
              <a:gd name="connsiteY1930" fmla="*/ 571588 h 4259839"/>
              <a:gd name="connsiteX1931" fmla="*/ 1239503 w 4991100"/>
              <a:gd name="connsiteY1931" fmla="*/ 610688 h 4259839"/>
              <a:gd name="connsiteX1932" fmla="*/ 1245407 w 4991100"/>
              <a:gd name="connsiteY1932" fmla="*/ 608775 h 4259839"/>
              <a:gd name="connsiteX1933" fmla="*/ 1261134 w 4991100"/>
              <a:gd name="connsiteY1933" fmla="*/ 622870 h 4259839"/>
              <a:gd name="connsiteX1934" fmla="*/ 1279881 w 4991100"/>
              <a:gd name="connsiteY1934" fmla="*/ 596156 h 4259839"/>
              <a:gd name="connsiteX1935" fmla="*/ 1284849 w 4991100"/>
              <a:gd name="connsiteY1935" fmla="*/ 629425 h 4259839"/>
              <a:gd name="connsiteX1936" fmla="*/ 1290689 w 4991100"/>
              <a:gd name="connsiteY1936" fmla="*/ 611549 h 4259839"/>
              <a:gd name="connsiteX1937" fmla="*/ 1297771 w 4991100"/>
              <a:gd name="connsiteY1937" fmla="*/ 601989 h 4259839"/>
              <a:gd name="connsiteX1938" fmla="*/ 1308579 w 4991100"/>
              <a:gd name="connsiteY1938" fmla="*/ 617380 h 4259839"/>
              <a:gd name="connsiteX1939" fmla="*/ 1333551 w 4991100"/>
              <a:gd name="connsiteY1939" fmla="*/ 613651 h 4259839"/>
              <a:gd name="connsiteX1940" fmla="*/ 1340634 w 4991100"/>
              <a:gd name="connsiteY1940" fmla="*/ 604091 h 4259839"/>
              <a:gd name="connsiteX1941" fmla="*/ 1365606 w 4991100"/>
              <a:gd name="connsiteY1941" fmla="*/ 600363 h 4259839"/>
              <a:gd name="connsiteX1942" fmla="*/ 1363123 w 4991100"/>
              <a:gd name="connsiteY1942" fmla="*/ 583728 h 4259839"/>
              <a:gd name="connsiteX1943" fmla="*/ 1387726 w 4991100"/>
              <a:gd name="connsiteY1943" fmla="*/ 520537 h 4259839"/>
              <a:gd name="connsiteX1944" fmla="*/ 1398535 w 4991100"/>
              <a:gd name="connsiteY1944" fmla="*/ 535928 h 4259839"/>
              <a:gd name="connsiteX1945" fmla="*/ 1390210 w 4991100"/>
              <a:gd name="connsiteY1945" fmla="*/ 537172 h 4259839"/>
              <a:gd name="connsiteX1946" fmla="*/ 1424748 w 4991100"/>
              <a:gd name="connsiteY1946" fmla="*/ 540518 h 4259839"/>
              <a:gd name="connsiteX1947" fmla="*/ 1405617 w 4991100"/>
              <a:gd name="connsiteY1947" fmla="*/ 526368 h 4259839"/>
              <a:gd name="connsiteX1948" fmla="*/ 1429347 w 4991100"/>
              <a:gd name="connsiteY1948" fmla="*/ 514323 h 4259839"/>
              <a:gd name="connsiteX1949" fmla="*/ 1447237 w 4991100"/>
              <a:gd name="connsiteY1949" fmla="*/ 520155 h 4259839"/>
              <a:gd name="connsiteX1950" fmla="*/ 1454319 w 4991100"/>
              <a:gd name="connsiteY1950" fmla="*/ 510595 h 4259839"/>
              <a:gd name="connsiteX1951" fmla="*/ 1444753 w 4991100"/>
              <a:gd name="connsiteY1951" fmla="*/ 503520 h 4259839"/>
              <a:gd name="connsiteX1952" fmla="*/ 1449352 w 4991100"/>
              <a:gd name="connsiteY1952" fmla="*/ 477325 h 4259839"/>
              <a:gd name="connsiteX1953" fmla="*/ 1476808 w 4991100"/>
              <a:gd name="connsiteY1953" fmla="*/ 490232 h 4259839"/>
              <a:gd name="connsiteX1954" fmla="*/ 1474325 w 4991100"/>
              <a:gd name="connsiteY1954" fmla="*/ 473598 h 4259839"/>
              <a:gd name="connsiteX1955" fmla="*/ 1482649 w 4991100"/>
              <a:gd name="connsiteY1955" fmla="*/ 472355 h 4259839"/>
              <a:gd name="connsiteX1956" fmla="*/ 1490972 w 4991100"/>
              <a:gd name="connsiteY1956" fmla="*/ 471111 h 4259839"/>
              <a:gd name="connsiteX1957" fmla="*/ 1502792 w 4991100"/>
              <a:gd name="connsiteY1957" fmla="*/ 457657 h 4259839"/>
              <a:gd name="connsiteX1958" fmla="*/ 1505620 w 4991100"/>
              <a:gd name="connsiteY1958" fmla="*/ 455222 h 4259839"/>
              <a:gd name="connsiteX1959" fmla="*/ 1506224 w 4991100"/>
              <a:gd name="connsiteY1959" fmla="*/ 459269 h 4259839"/>
              <a:gd name="connsiteX1960" fmla="*/ 1506379 w 4991100"/>
              <a:gd name="connsiteY1960" fmla="*/ 460309 h 4259839"/>
              <a:gd name="connsiteX1961" fmla="*/ 1523027 w 4991100"/>
              <a:gd name="connsiteY1961" fmla="*/ 457824 h 4259839"/>
              <a:gd name="connsiteX1962" fmla="*/ 1521786 w 4991100"/>
              <a:gd name="connsiteY1962" fmla="*/ 449506 h 4259839"/>
              <a:gd name="connsiteX1963" fmla="*/ 1514928 w 4991100"/>
              <a:gd name="connsiteY1963" fmla="*/ 447209 h 4259839"/>
              <a:gd name="connsiteX1964" fmla="*/ 1505620 w 4991100"/>
              <a:gd name="connsiteY1964" fmla="*/ 455222 h 4259839"/>
              <a:gd name="connsiteX1965" fmla="*/ 1505137 w 4991100"/>
              <a:gd name="connsiteY1965" fmla="*/ 451993 h 4259839"/>
              <a:gd name="connsiteX1966" fmla="*/ 1503896 w 4991100"/>
              <a:gd name="connsiteY1966" fmla="*/ 443675 h 4259839"/>
              <a:gd name="connsiteX1967" fmla="*/ 1502654 w 4991100"/>
              <a:gd name="connsiteY1967" fmla="*/ 435358 h 4259839"/>
              <a:gd name="connsiteX1968" fmla="*/ 1523901 w 4991100"/>
              <a:gd name="connsiteY1968" fmla="*/ 406678 h 4259839"/>
              <a:gd name="connsiteX1969" fmla="*/ 1532225 w 4991100"/>
              <a:gd name="connsiteY1969" fmla="*/ 405435 h 4259839"/>
              <a:gd name="connsiteX1970" fmla="*/ 1539307 w 4991100"/>
              <a:gd name="connsiteY1970" fmla="*/ 395875 h 4259839"/>
              <a:gd name="connsiteX1971" fmla="*/ 1553472 w 4991100"/>
              <a:gd name="connsiteY1971" fmla="*/ 376755 h 4259839"/>
              <a:gd name="connsiteX1972" fmla="*/ 1568878 w 4991100"/>
              <a:gd name="connsiteY1972" fmla="*/ 365952 h 4259839"/>
              <a:gd name="connsiteX1973" fmla="*/ 1577203 w 4991100"/>
              <a:gd name="connsiteY1973" fmla="*/ 364710 h 4259839"/>
              <a:gd name="connsiteX1974" fmla="*/ 1584285 w 4991100"/>
              <a:gd name="connsiteY1974" fmla="*/ 355150 h 4259839"/>
              <a:gd name="connsiteX1975" fmla="*/ 1588884 w 4991100"/>
              <a:gd name="connsiteY1975" fmla="*/ 328955 h 4259839"/>
              <a:gd name="connsiteX1976" fmla="*/ 1605532 w 4991100"/>
              <a:gd name="connsiteY1976" fmla="*/ 326470 h 4259839"/>
              <a:gd name="connsiteX1977" fmla="*/ 1604290 w 4991100"/>
              <a:gd name="connsiteY1977" fmla="*/ 318152 h 4259839"/>
              <a:gd name="connsiteX1978" fmla="*/ 1603048 w 4991100"/>
              <a:gd name="connsiteY1978" fmla="*/ 309834 h 4259839"/>
              <a:gd name="connsiteX1979" fmla="*/ 1638829 w 4991100"/>
              <a:gd name="connsiteY1979" fmla="*/ 321498 h 4259839"/>
              <a:gd name="connsiteX1980" fmla="*/ 1637586 w 4991100"/>
              <a:gd name="connsiteY1980" fmla="*/ 313181 h 4259839"/>
              <a:gd name="connsiteX1981" fmla="*/ 1617213 w 4991100"/>
              <a:gd name="connsiteY1981" fmla="*/ 290715 h 4259839"/>
              <a:gd name="connsiteX1982" fmla="*/ 1621811 w 4991100"/>
              <a:gd name="connsiteY1982" fmla="*/ 264521 h 4259839"/>
              <a:gd name="connsiteX1983" fmla="*/ 1609763 w 4991100"/>
              <a:gd name="connsiteY1983" fmla="*/ 240812 h 4259839"/>
              <a:gd name="connsiteX1984" fmla="*/ 1632619 w 4991100"/>
              <a:gd name="connsiteY1984" fmla="*/ 279912 h 4259839"/>
              <a:gd name="connsiteX1985" fmla="*/ 1656350 w 4991100"/>
              <a:gd name="connsiteY1985" fmla="*/ 267867 h 4259839"/>
              <a:gd name="connsiteX1986" fmla="*/ 1667157 w 4991100"/>
              <a:gd name="connsiteY1986" fmla="*/ 283258 h 4259839"/>
              <a:gd name="connsiteX1987" fmla="*/ 1664675 w 4991100"/>
              <a:gd name="connsiteY1987" fmla="*/ 266624 h 4259839"/>
              <a:gd name="connsiteX1988" fmla="*/ 1672998 w 4991100"/>
              <a:gd name="connsiteY1988" fmla="*/ 265381 h 4259839"/>
              <a:gd name="connsiteX1989" fmla="*/ 1681322 w 4991100"/>
              <a:gd name="connsiteY1989" fmla="*/ 264138 h 4259839"/>
              <a:gd name="connsiteX1990" fmla="*/ 1670515 w 4991100"/>
              <a:gd name="connsiteY1990" fmla="*/ 248747 h 4259839"/>
              <a:gd name="connsiteX1991" fmla="*/ 1678840 w 4991100"/>
              <a:gd name="connsiteY1991" fmla="*/ 247504 h 4259839"/>
              <a:gd name="connsiteX1992" fmla="*/ 1693003 w 4991100"/>
              <a:gd name="connsiteY1992" fmla="*/ 228384 h 4259839"/>
              <a:gd name="connsiteX1993" fmla="*/ 1700086 w 4991100"/>
              <a:gd name="connsiteY1993" fmla="*/ 218824 h 4259839"/>
              <a:gd name="connsiteX1994" fmla="*/ 1708409 w 4991100"/>
              <a:gd name="connsiteY1994" fmla="*/ 217580 h 4259839"/>
              <a:gd name="connsiteX1995" fmla="*/ 1689278 w 4991100"/>
              <a:gd name="connsiteY1995" fmla="*/ 203432 h 4259839"/>
              <a:gd name="connsiteX1996" fmla="*/ 1696515 w 4991100"/>
              <a:gd name="connsiteY1996" fmla="*/ 194911 h 4259839"/>
              <a:gd name="connsiteX1997" fmla="*/ 1703051 w 4991100"/>
              <a:gd name="connsiteY1997" fmla="*/ 193085 h 4259839"/>
              <a:gd name="connsiteX1998" fmla="*/ 1711140 w 4991100"/>
              <a:gd name="connsiteY1998" fmla="*/ 197866 h 4259839"/>
              <a:gd name="connsiteX1999" fmla="*/ 1716991 w 4991100"/>
              <a:gd name="connsiteY1999" fmla="*/ 203812 h 4259839"/>
              <a:gd name="connsiteX2000" fmla="*/ 1723816 w 4991100"/>
              <a:gd name="connsiteY2000" fmla="*/ 206778 h 4259839"/>
              <a:gd name="connsiteX2001" fmla="*/ 1717468 w 4991100"/>
              <a:gd name="connsiteY2001" fmla="*/ 201126 h 4259839"/>
              <a:gd name="connsiteX2002" fmla="*/ 1728629 w 4991100"/>
              <a:gd name="connsiteY2002" fmla="*/ 206060 h 4259839"/>
              <a:gd name="connsiteX2003" fmla="*/ 1732140 w 4991100"/>
              <a:gd name="connsiteY2003" fmla="*/ 205535 h 4259839"/>
              <a:gd name="connsiteX2004" fmla="*/ 1722420 w 4991100"/>
              <a:gd name="connsiteY2004" fmla="*/ 197422 h 4259839"/>
              <a:gd name="connsiteX2005" fmla="*/ 1719949 w 4991100"/>
              <a:gd name="connsiteY2005" fmla="*/ 194092 h 4259839"/>
              <a:gd name="connsiteX2006" fmla="*/ 1724480 w 4991100"/>
              <a:gd name="connsiteY2006" fmla="*/ 195385 h 4259839"/>
              <a:gd name="connsiteX2007" fmla="*/ 1728433 w 4991100"/>
              <a:gd name="connsiteY2007" fmla="*/ 198517 h 4259839"/>
              <a:gd name="connsiteX2008" fmla="*/ 1730899 w 4991100"/>
              <a:gd name="connsiteY2008" fmla="*/ 197218 h 4259839"/>
              <a:gd name="connsiteX2009" fmla="*/ 1751272 w 4991100"/>
              <a:gd name="connsiteY2009" fmla="*/ 219684 h 4259839"/>
              <a:gd name="connsiteX2010" fmla="*/ 1779970 w 4991100"/>
              <a:gd name="connsiteY2010" fmla="*/ 240908 h 4259839"/>
              <a:gd name="connsiteX2011" fmla="*/ 1788293 w 4991100"/>
              <a:gd name="connsiteY2011" fmla="*/ 239665 h 4259839"/>
              <a:gd name="connsiteX2012" fmla="*/ 1789536 w 4991100"/>
              <a:gd name="connsiteY2012" fmla="*/ 247981 h 4259839"/>
              <a:gd name="connsiteX2013" fmla="*/ 1799102 w 4991100"/>
              <a:gd name="connsiteY2013" fmla="*/ 255056 h 4259839"/>
              <a:gd name="connsiteX2014" fmla="*/ 1811824 w 4991100"/>
              <a:gd name="connsiteY2014" fmla="*/ 264465 h 4259839"/>
              <a:gd name="connsiteX2015" fmla="*/ 1821490 w 4991100"/>
              <a:gd name="connsiteY2015" fmla="*/ 271614 h 4259839"/>
              <a:gd name="connsiteX2016" fmla="*/ 1823016 w 4991100"/>
              <a:gd name="connsiteY2016" fmla="*/ 272742 h 4259839"/>
              <a:gd name="connsiteX2017" fmla="*/ 1822306 w 4991100"/>
              <a:gd name="connsiteY2017" fmla="*/ 272217 h 4259839"/>
              <a:gd name="connsiteX2018" fmla="*/ 1827799 w 4991100"/>
              <a:gd name="connsiteY2018" fmla="*/ 276280 h 4259839"/>
              <a:gd name="connsiteX2019" fmla="*/ 1829843 w 4991100"/>
              <a:gd name="connsiteY2019" fmla="*/ 281953 h 4259839"/>
              <a:gd name="connsiteX2020" fmla="*/ 1830627 w 4991100"/>
              <a:gd name="connsiteY2020" fmla="*/ 282822 h 4259839"/>
              <a:gd name="connsiteX2021" fmla="*/ 1826183 w 4991100"/>
              <a:gd name="connsiteY2021" fmla="*/ 279709 h 4259839"/>
              <a:gd name="connsiteX2022" fmla="*/ 1819475 w 4991100"/>
              <a:gd name="connsiteY2022" fmla="*/ 277522 h 4259839"/>
              <a:gd name="connsiteX2023" fmla="*/ 1820716 w 4991100"/>
              <a:gd name="connsiteY2023" fmla="*/ 285840 h 4259839"/>
              <a:gd name="connsiteX2024" fmla="*/ 1838607 w 4991100"/>
              <a:gd name="connsiteY2024" fmla="*/ 291671 h 4259839"/>
              <a:gd name="connsiteX2025" fmla="*/ 1841090 w 4991100"/>
              <a:gd name="connsiteY2025" fmla="*/ 308306 h 4259839"/>
              <a:gd name="connsiteX2026" fmla="*/ 1816117 w 4991100"/>
              <a:gd name="connsiteY2026" fmla="*/ 312034 h 4259839"/>
              <a:gd name="connsiteX2027" fmla="*/ 1805310 w 4991100"/>
              <a:gd name="connsiteY2027" fmla="*/ 296643 h 4259839"/>
              <a:gd name="connsiteX2028" fmla="*/ 1807794 w 4991100"/>
              <a:gd name="connsiteY2028" fmla="*/ 313276 h 4259839"/>
              <a:gd name="connsiteX2029" fmla="*/ 1800711 w 4991100"/>
              <a:gd name="connsiteY2029" fmla="*/ 322836 h 4259839"/>
              <a:gd name="connsiteX2030" fmla="*/ 1793629 w 4991100"/>
              <a:gd name="connsiteY2030" fmla="*/ 332396 h 4259839"/>
              <a:gd name="connsiteX2031" fmla="*/ 1761574 w 4991100"/>
              <a:gd name="connsiteY2031" fmla="*/ 345685 h 4259839"/>
              <a:gd name="connsiteX2032" fmla="*/ 1762817 w 4991100"/>
              <a:gd name="connsiteY2032" fmla="*/ 354003 h 4259839"/>
              <a:gd name="connsiteX2033" fmla="*/ 1757396 w 4991100"/>
              <a:gd name="connsiteY2033" fmla="*/ 367566 h 4259839"/>
              <a:gd name="connsiteX2034" fmla="*/ 1757693 w 4991100"/>
              <a:gd name="connsiteY2034" fmla="*/ 372142 h 4259839"/>
              <a:gd name="connsiteX2035" fmla="*/ 1756976 w 4991100"/>
              <a:gd name="connsiteY2035" fmla="*/ 371879 h 4259839"/>
              <a:gd name="connsiteX2036" fmla="*/ 1757701 w 4991100"/>
              <a:gd name="connsiteY2036" fmla="*/ 372261 h 4259839"/>
              <a:gd name="connsiteX2037" fmla="*/ 1758217 w 4991100"/>
              <a:gd name="connsiteY2037" fmla="*/ 380197 h 4259839"/>
              <a:gd name="connsiteX2038" fmla="*/ 1777349 w 4991100"/>
              <a:gd name="connsiteY2038" fmla="*/ 394345 h 4259839"/>
              <a:gd name="connsiteX2039" fmla="*/ 1785674 w 4991100"/>
              <a:gd name="connsiteY2039" fmla="*/ 393103 h 4259839"/>
              <a:gd name="connsiteX2040" fmla="*/ 1784432 w 4991100"/>
              <a:gd name="connsiteY2040" fmla="*/ 384785 h 4259839"/>
              <a:gd name="connsiteX2041" fmla="*/ 1774291 w 4991100"/>
              <a:gd name="connsiteY2041" fmla="*/ 380985 h 4259839"/>
              <a:gd name="connsiteX2042" fmla="*/ 1757701 w 4991100"/>
              <a:gd name="connsiteY2042" fmla="*/ 372261 h 4259839"/>
              <a:gd name="connsiteX2043" fmla="*/ 1757693 w 4991100"/>
              <a:gd name="connsiteY2043" fmla="*/ 372142 h 4259839"/>
              <a:gd name="connsiteX2044" fmla="*/ 1769353 w 4991100"/>
              <a:gd name="connsiteY2044" fmla="*/ 376409 h 4259839"/>
              <a:gd name="connsiteX2045" fmla="*/ 1773624 w 4991100"/>
              <a:gd name="connsiteY2045" fmla="*/ 369394 h 4259839"/>
              <a:gd name="connsiteX2046" fmla="*/ 1802321 w 4991100"/>
              <a:gd name="connsiteY2046" fmla="*/ 390618 h 4259839"/>
              <a:gd name="connsiteX2047" fmla="*/ 1813128 w 4991100"/>
              <a:gd name="connsiteY2047" fmla="*/ 406009 h 4259839"/>
              <a:gd name="connsiteX2048" fmla="*/ 1832261 w 4991100"/>
              <a:gd name="connsiteY2048" fmla="*/ 420158 h 4259839"/>
              <a:gd name="connsiteX2049" fmla="*/ 1839343 w 4991100"/>
              <a:gd name="connsiteY2049" fmla="*/ 410598 h 4259839"/>
              <a:gd name="connsiteX2050" fmla="*/ 1829777 w 4991100"/>
              <a:gd name="connsiteY2050" fmla="*/ 403524 h 4259839"/>
              <a:gd name="connsiteX2051" fmla="*/ 1826052 w 4991100"/>
              <a:gd name="connsiteY2051" fmla="*/ 378571 h 4259839"/>
              <a:gd name="connsiteX2052" fmla="*/ 1842699 w 4991100"/>
              <a:gd name="connsiteY2052" fmla="*/ 376086 h 4259839"/>
              <a:gd name="connsiteX2053" fmla="*/ 1851024 w 4991100"/>
              <a:gd name="connsiteY2053" fmla="*/ 374844 h 4259839"/>
              <a:gd name="connsiteX2054" fmla="*/ 1837733 w 4991100"/>
              <a:gd name="connsiteY2054" fmla="*/ 342818 h 4259839"/>
              <a:gd name="connsiteX2055" fmla="*/ 1847299 w 4991100"/>
              <a:gd name="connsiteY2055" fmla="*/ 349891 h 4259839"/>
              <a:gd name="connsiteX2056" fmla="*/ 1855623 w 4991100"/>
              <a:gd name="connsiteY2056" fmla="*/ 348649 h 4259839"/>
              <a:gd name="connsiteX2057" fmla="*/ 1866430 w 4991100"/>
              <a:gd name="connsiteY2057" fmla="*/ 364040 h 4259839"/>
              <a:gd name="connsiteX2058" fmla="*/ 1873513 w 4991100"/>
              <a:gd name="connsiteY2058" fmla="*/ 354480 h 4259839"/>
              <a:gd name="connsiteX2059" fmla="*/ 1880595 w 4991100"/>
              <a:gd name="connsiteY2059" fmla="*/ 344920 h 4259839"/>
              <a:gd name="connsiteX2060" fmla="*/ 1879354 w 4991100"/>
              <a:gd name="connsiteY2060" fmla="*/ 336604 h 4259839"/>
              <a:gd name="connsiteX2061" fmla="*/ 1890161 w 4991100"/>
              <a:gd name="connsiteY2061" fmla="*/ 351995 h 4259839"/>
              <a:gd name="connsiteX2062" fmla="*/ 1897244 w 4991100"/>
              <a:gd name="connsiteY2062" fmla="*/ 342435 h 4259839"/>
              <a:gd name="connsiteX2063" fmla="*/ 1904372 w 4991100"/>
              <a:gd name="connsiteY2063" fmla="*/ 340308 h 4259839"/>
              <a:gd name="connsiteX2064" fmla="*/ 1904366 w 4991100"/>
              <a:gd name="connsiteY2064" fmla="*/ 339439 h 4259839"/>
              <a:gd name="connsiteX2065" fmla="*/ 1915133 w 4991100"/>
              <a:gd name="connsiteY2065" fmla="*/ 348267 h 4259839"/>
              <a:gd name="connsiteX2066" fmla="*/ 1918934 w 4991100"/>
              <a:gd name="connsiteY2066" fmla="*/ 349240 h 4259839"/>
              <a:gd name="connsiteX2067" fmla="*/ 1919761 w 4991100"/>
              <a:gd name="connsiteY2067" fmla="*/ 350764 h 4259839"/>
              <a:gd name="connsiteX2068" fmla="*/ 1924700 w 4991100"/>
              <a:gd name="connsiteY2068" fmla="*/ 355341 h 4259839"/>
              <a:gd name="connsiteX2069" fmla="*/ 1933417 w 4991100"/>
              <a:gd name="connsiteY2069" fmla="*/ 357627 h 4259839"/>
              <a:gd name="connsiteX2070" fmla="*/ 1933577 w 4991100"/>
              <a:gd name="connsiteY2070" fmla="*/ 357809 h 4259839"/>
              <a:gd name="connsiteX2071" fmla="*/ 1934266 w 4991100"/>
              <a:gd name="connsiteY2071" fmla="*/ 362416 h 4259839"/>
              <a:gd name="connsiteX2072" fmla="*/ 1938744 w 4991100"/>
              <a:gd name="connsiteY2072" fmla="*/ 363694 h 4259839"/>
              <a:gd name="connsiteX2073" fmla="*/ 1943832 w 4991100"/>
              <a:gd name="connsiteY2073" fmla="*/ 369490 h 4259839"/>
              <a:gd name="connsiteX2074" fmla="*/ 1948735 w 4991100"/>
              <a:gd name="connsiteY2074" fmla="*/ 369372 h 4259839"/>
              <a:gd name="connsiteX2075" fmla="*/ 1953397 w 4991100"/>
              <a:gd name="connsiteY2075" fmla="*/ 376565 h 4259839"/>
              <a:gd name="connsiteX2076" fmla="*/ 1968772 w 4991100"/>
              <a:gd name="connsiteY2076" fmla="*/ 383792 h 4259839"/>
              <a:gd name="connsiteX2077" fmla="*/ 1972529 w 4991100"/>
              <a:gd name="connsiteY2077" fmla="*/ 390713 h 4259839"/>
              <a:gd name="connsiteX2078" fmla="*/ 1979184 w 4991100"/>
              <a:gd name="connsiteY2078" fmla="*/ 393643 h 4259839"/>
              <a:gd name="connsiteX2079" fmla="*/ 1982095 w 4991100"/>
              <a:gd name="connsiteY2079" fmla="*/ 397787 h 4259839"/>
              <a:gd name="connsiteX2080" fmla="*/ 1990458 w 4991100"/>
              <a:gd name="connsiteY2080" fmla="*/ 400564 h 4259839"/>
              <a:gd name="connsiteX2081" fmla="*/ 1991661 w 4991100"/>
              <a:gd name="connsiteY2081" fmla="*/ 404862 h 4259839"/>
              <a:gd name="connsiteX2082" fmla="*/ 2003265 w 4991100"/>
              <a:gd name="connsiteY2082" fmla="*/ 407779 h 4259839"/>
              <a:gd name="connsiteX2083" fmla="*/ 2005233 w 4991100"/>
              <a:gd name="connsiteY2083" fmla="*/ 410275 h 4259839"/>
              <a:gd name="connsiteX2084" fmla="*/ 2008464 w 4991100"/>
              <a:gd name="connsiteY2084" fmla="*/ 410588 h 4259839"/>
              <a:gd name="connsiteX2085" fmla="*/ 2008602 w 4991100"/>
              <a:gd name="connsiteY2085" fmla="*/ 410677 h 4259839"/>
              <a:gd name="connsiteX2086" fmla="*/ 2008793 w 4991100"/>
              <a:gd name="connsiteY2086" fmla="*/ 410806 h 4259839"/>
              <a:gd name="connsiteX2087" fmla="*/ 2009654 w 4991100"/>
              <a:gd name="connsiteY2087" fmla="*/ 411387 h 4259839"/>
              <a:gd name="connsiteX2088" fmla="*/ 2010171 w 4991100"/>
              <a:gd name="connsiteY2088" fmla="*/ 414852 h 4259839"/>
              <a:gd name="connsiteX2089" fmla="*/ 2010792 w 4991100"/>
              <a:gd name="connsiteY2089" fmla="*/ 419011 h 4259839"/>
              <a:gd name="connsiteX2090" fmla="*/ 2001226 w 4991100"/>
              <a:gd name="connsiteY2090" fmla="*/ 411937 h 4259839"/>
              <a:gd name="connsiteX2091" fmla="*/ 2010792 w 4991100"/>
              <a:gd name="connsiteY2091" fmla="*/ 419011 h 4259839"/>
              <a:gd name="connsiteX2092" fmla="*/ 2003710 w 4991100"/>
              <a:gd name="connsiteY2092" fmla="*/ 428571 h 4259839"/>
              <a:gd name="connsiteX2093" fmla="*/ 2021599 w 4991100"/>
              <a:gd name="connsiteY2093" fmla="*/ 434402 h 4259839"/>
              <a:gd name="connsiteX2094" fmla="*/ 2024083 w 4991100"/>
              <a:gd name="connsiteY2094" fmla="*/ 451037 h 4259839"/>
              <a:gd name="connsiteX2095" fmla="*/ 2026566 w 4991100"/>
              <a:gd name="connsiteY2095" fmla="*/ 467671 h 4259839"/>
              <a:gd name="connsiteX2096" fmla="*/ 1999111 w 4991100"/>
              <a:gd name="connsiteY2096" fmla="*/ 454766 h 4259839"/>
              <a:gd name="connsiteX2097" fmla="*/ 2020726 w 4991100"/>
              <a:gd name="connsiteY2097" fmla="*/ 485548 h 4259839"/>
              <a:gd name="connsiteX2098" fmla="*/ 1992028 w 4991100"/>
              <a:gd name="connsiteY2098" fmla="*/ 464326 h 4259839"/>
              <a:gd name="connsiteX2099" fmla="*/ 2004078 w 4991100"/>
              <a:gd name="connsiteY2099" fmla="*/ 488035 h 4259839"/>
              <a:gd name="connsiteX2100" fmla="*/ 1986188 w 4991100"/>
              <a:gd name="connsiteY2100" fmla="*/ 482202 h 4259839"/>
              <a:gd name="connsiteX2101" fmla="*/ 1996996 w 4991100"/>
              <a:gd name="connsiteY2101" fmla="*/ 497595 h 4259839"/>
              <a:gd name="connsiteX2102" fmla="*/ 1987430 w 4991100"/>
              <a:gd name="connsiteY2102" fmla="*/ 490520 h 4259839"/>
              <a:gd name="connsiteX2103" fmla="*/ 1989913 w 4991100"/>
              <a:gd name="connsiteY2103" fmla="*/ 507155 h 4259839"/>
              <a:gd name="connsiteX2104" fmla="*/ 1963700 w 4991100"/>
              <a:gd name="connsiteY2104" fmla="*/ 502565 h 4259839"/>
              <a:gd name="connsiteX2105" fmla="*/ 1985314 w 4991100"/>
              <a:gd name="connsiteY2105" fmla="*/ 533349 h 4259839"/>
              <a:gd name="connsiteX2106" fmla="*/ 1961585 w 4991100"/>
              <a:gd name="connsiteY2106" fmla="*/ 545394 h 4259839"/>
              <a:gd name="connsiteX2107" fmla="*/ 1943694 w 4991100"/>
              <a:gd name="connsiteY2107" fmla="*/ 539562 h 4259839"/>
              <a:gd name="connsiteX2108" fmla="*/ 1930771 w 4991100"/>
              <a:gd name="connsiteY2108" fmla="*/ 567000 h 4259839"/>
              <a:gd name="connsiteX2109" fmla="*/ 1924930 w 4991100"/>
              <a:gd name="connsiteY2109" fmla="*/ 584876 h 4259839"/>
              <a:gd name="connsiteX2110" fmla="*/ 1919090 w 4991100"/>
              <a:gd name="connsiteY2110" fmla="*/ 602754 h 4259839"/>
              <a:gd name="connsiteX2111" fmla="*/ 1959837 w 4991100"/>
              <a:gd name="connsiteY2111" fmla="*/ 647686 h 4259839"/>
              <a:gd name="connsiteX2112" fmla="*/ 1953997 w 4991100"/>
              <a:gd name="connsiteY2112" fmla="*/ 665564 h 4259839"/>
              <a:gd name="connsiteX2113" fmla="*/ 1956479 w 4991100"/>
              <a:gd name="connsiteY2113" fmla="*/ 682198 h 4259839"/>
              <a:gd name="connsiteX2114" fmla="*/ 1975611 w 4991100"/>
              <a:gd name="connsiteY2114" fmla="*/ 696346 h 4259839"/>
              <a:gd name="connsiteX2115" fmla="*/ 1981452 w 4991100"/>
              <a:gd name="connsiteY2115" fmla="*/ 678470 h 4259839"/>
              <a:gd name="connsiteX2116" fmla="*/ 2005182 w 4991100"/>
              <a:gd name="connsiteY2116" fmla="*/ 666424 h 4259839"/>
              <a:gd name="connsiteX2117" fmla="*/ 2003941 w 4991100"/>
              <a:gd name="connsiteY2117" fmla="*/ 658106 h 4259839"/>
              <a:gd name="connsiteX2118" fmla="*/ 2001457 w 4991100"/>
              <a:gd name="connsiteY2118" fmla="*/ 641472 h 4259839"/>
              <a:gd name="connsiteX2119" fmla="*/ 2092654 w 4991100"/>
              <a:gd name="connsiteY2119" fmla="*/ 568338 h 4259839"/>
              <a:gd name="connsiteX2120" fmla="*/ 2130917 w 4991100"/>
              <a:gd name="connsiteY2120" fmla="*/ 596636 h 4259839"/>
              <a:gd name="connsiteX2121" fmla="*/ 2125950 w 4991100"/>
              <a:gd name="connsiteY2121" fmla="*/ 563367 h 4259839"/>
              <a:gd name="connsiteX2122" fmla="*/ 2142598 w 4991100"/>
              <a:gd name="connsiteY2122" fmla="*/ 560882 h 4259839"/>
              <a:gd name="connsiteX2123" fmla="*/ 2149681 w 4991100"/>
              <a:gd name="connsiteY2123" fmla="*/ 551322 h 4259839"/>
              <a:gd name="connsiteX2124" fmla="*/ 2148439 w 4991100"/>
              <a:gd name="connsiteY2124" fmla="*/ 543004 h 4259839"/>
              <a:gd name="connsiteX2125" fmla="*/ 2147197 w 4991100"/>
              <a:gd name="connsiteY2125" fmla="*/ 534687 h 4259839"/>
              <a:gd name="connsiteX2126" fmla="*/ 2153038 w 4991100"/>
              <a:gd name="connsiteY2126" fmla="*/ 516810 h 4259839"/>
              <a:gd name="connsiteX2127" fmla="*/ 2158287 w 4991100"/>
              <a:gd name="connsiteY2127" fmla="*/ 523466 h 4259839"/>
              <a:gd name="connsiteX2128" fmla="*/ 2161223 w 4991100"/>
              <a:gd name="connsiteY2128" fmla="*/ 523750 h 4259839"/>
              <a:gd name="connsiteX2129" fmla="*/ 2161564 w 4991100"/>
              <a:gd name="connsiteY2129" fmla="*/ 524040 h 4259839"/>
              <a:gd name="connsiteX2130" fmla="*/ 2163846 w 4991100"/>
              <a:gd name="connsiteY2130" fmla="*/ 532202 h 4259839"/>
              <a:gd name="connsiteX2131" fmla="*/ 2165151 w 4991100"/>
              <a:gd name="connsiteY2131" fmla="*/ 526693 h 4259839"/>
              <a:gd name="connsiteX2132" fmla="*/ 2161588 w 4991100"/>
              <a:gd name="connsiteY2132" fmla="*/ 523786 h 4259839"/>
              <a:gd name="connsiteX2133" fmla="*/ 2162603 w 4991100"/>
              <a:gd name="connsiteY2133" fmla="*/ 523884 h 4259839"/>
              <a:gd name="connsiteX2134" fmla="*/ 2190059 w 4991100"/>
              <a:gd name="connsiteY2134" fmla="*/ 536790 h 4259839"/>
              <a:gd name="connsiteX2135" fmla="*/ 2170928 w 4991100"/>
              <a:gd name="connsiteY2135" fmla="*/ 522642 h 4259839"/>
              <a:gd name="connsiteX2136" fmla="*/ 2199627 w 4991100"/>
              <a:gd name="connsiteY2136" fmla="*/ 543865 h 4259839"/>
              <a:gd name="connsiteX2137" fmla="*/ 2209191 w 4991100"/>
              <a:gd name="connsiteY2137" fmla="*/ 550939 h 4259839"/>
              <a:gd name="connsiteX2138" fmla="*/ 2227081 w 4991100"/>
              <a:gd name="connsiteY2138" fmla="*/ 556771 h 4259839"/>
              <a:gd name="connsiteX2139" fmla="*/ 2228122 w 4991100"/>
              <a:gd name="connsiteY2139" fmla="*/ 556616 h 4259839"/>
              <a:gd name="connsiteX2140" fmla="*/ 2233654 w 4991100"/>
              <a:gd name="connsiteY2140" fmla="*/ 555789 h 4259839"/>
              <a:gd name="connsiteX2141" fmla="*/ 2235621 w 4991100"/>
              <a:gd name="connsiteY2141" fmla="*/ 556974 h 4259839"/>
              <a:gd name="connsiteX2142" fmla="*/ 2244972 w 4991100"/>
              <a:gd name="connsiteY2142" fmla="*/ 562603 h 4259839"/>
              <a:gd name="connsiteX2143" fmla="*/ 2264066 w 4991100"/>
              <a:gd name="connsiteY2143" fmla="*/ 570805 h 4259839"/>
              <a:gd name="connsiteX2144" fmla="*/ 2265874 w 4991100"/>
              <a:gd name="connsiteY2144" fmla="*/ 574362 h 4259839"/>
              <a:gd name="connsiteX2145" fmla="*/ 2254537 w 4991100"/>
              <a:gd name="connsiteY2145" fmla="*/ 569676 h 4259839"/>
              <a:gd name="connsiteX2146" fmla="*/ 2252611 w 4991100"/>
              <a:gd name="connsiteY2146" fmla="*/ 571027 h 4259839"/>
              <a:gd name="connsiteX2147" fmla="*/ 2254026 w 4991100"/>
              <a:gd name="connsiteY2147" fmla="*/ 572274 h 4259839"/>
              <a:gd name="connsiteX2148" fmla="*/ 2251571 w 4991100"/>
              <a:gd name="connsiteY2148" fmla="*/ 571183 h 4259839"/>
              <a:gd name="connsiteX2149" fmla="*/ 2246213 w 4991100"/>
              <a:gd name="connsiteY2149" fmla="*/ 570920 h 4259839"/>
              <a:gd name="connsiteX2150" fmla="*/ 2218757 w 4991100"/>
              <a:gd name="connsiteY2150" fmla="*/ 558014 h 4259839"/>
              <a:gd name="connsiteX2151" fmla="*/ 2202109 w 4991100"/>
              <a:gd name="connsiteY2151" fmla="*/ 560499 h 4259839"/>
              <a:gd name="connsiteX2152" fmla="*/ 2184219 w 4991100"/>
              <a:gd name="connsiteY2152" fmla="*/ 554668 h 4259839"/>
              <a:gd name="connsiteX2153" fmla="*/ 2185460 w 4991100"/>
              <a:gd name="connsiteY2153" fmla="*/ 562985 h 4259839"/>
              <a:gd name="connsiteX2154" fmla="*/ 2186703 w 4991100"/>
              <a:gd name="connsiteY2154" fmla="*/ 571302 h 4259839"/>
              <a:gd name="connsiteX2155" fmla="*/ 2178378 w 4991100"/>
              <a:gd name="connsiteY2155" fmla="*/ 572545 h 4259839"/>
              <a:gd name="connsiteX2156" fmla="*/ 2170054 w 4991100"/>
              <a:gd name="connsiteY2156" fmla="*/ 573788 h 4259839"/>
              <a:gd name="connsiteX2157" fmla="*/ 2145082 w 4991100"/>
              <a:gd name="connsiteY2157" fmla="*/ 577516 h 4259839"/>
              <a:gd name="connsiteX2158" fmla="*/ 2140483 w 4991100"/>
              <a:gd name="connsiteY2158" fmla="*/ 603711 h 4259839"/>
              <a:gd name="connsiteX2159" fmla="*/ 2227818 w 4991100"/>
              <a:gd name="connsiteY2159" fmla="*/ 675698 h 4259839"/>
              <a:gd name="connsiteX2160" fmla="*/ 2237384 w 4991100"/>
              <a:gd name="connsiteY2160" fmla="*/ 682772 h 4259839"/>
              <a:gd name="connsiteX2161" fmla="*/ 2254033 w 4991100"/>
              <a:gd name="connsiteY2161" fmla="*/ 680287 h 4259839"/>
              <a:gd name="connsiteX2162" fmla="*/ 2248191 w 4991100"/>
              <a:gd name="connsiteY2162" fmla="*/ 698163 h 4259839"/>
              <a:gd name="connsiteX2163" fmla="*/ 2271049 w 4991100"/>
              <a:gd name="connsiteY2163" fmla="*/ 737264 h 4259839"/>
              <a:gd name="connsiteX2164" fmla="*/ 2298504 w 4991100"/>
              <a:gd name="connsiteY2164" fmla="*/ 750170 h 4259839"/>
              <a:gd name="connsiteX2165" fmla="*/ 2303471 w 4991100"/>
              <a:gd name="connsiteY2165" fmla="*/ 783439 h 4259839"/>
              <a:gd name="connsiteX2166" fmla="*/ 2325960 w 4991100"/>
              <a:gd name="connsiteY2166" fmla="*/ 763076 h 4259839"/>
              <a:gd name="connsiteX2167" fmla="*/ 2367581 w 4991100"/>
              <a:gd name="connsiteY2167" fmla="*/ 756863 h 4259839"/>
              <a:gd name="connsiteX2168" fmla="*/ 2348449 w 4991100"/>
              <a:gd name="connsiteY2168" fmla="*/ 742714 h 4259839"/>
              <a:gd name="connsiteX2169" fmla="*/ 2365097 w 4991100"/>
              <a:gd name="connsiteY2169" fmla="*/ 740228 h 4259839"/>
              <a:gd name="connsiteX2170" fmla="*/ 2353047 w 4991100"/>
              <a:gd name="connsiteY2170" fmla="*/ 716519 h 4259839"/>
              <a:gd name="connsiteX2171" fmla="*/ 2350564 w 4991100"/>
              <a:gd name="connsiteY2171" fmla="*/ 699885 h 4259839"/>
              <a:gd name="connsiteX2172" fmla="*/ 2323108 w 4991100"/>
              <a:gd name="connsiteY2172" fmla="*/ 686979 h 4259839"/>
              <a:gd name="connsiteX2173" fmla="*/ 2305638 w 4991100"/>
              <a:gd name="connsiteY2173" fmla="*/ 676833 h 4259839"/>
              <a:gd name="connsiteX2174" fmla="*/ 2294416 w 4991100"/>
              <a:gd name="connsiteY2174" fmla="*/ 665760 h 4259839"/>
              <a:gd name="connsiteX2175" fmla="*/ 2295756 w 4991100"/>
              <a:gd name="connsiteY2175" fmla="*/ 666750 h 4259839"/>
              <a:gd name="connsiteX2176" fmla="*/ 2294417 w 4991100"/>
              <a:gd name="connsiteY2176" fmla="*/ 665760 h 4259839"/>
              <a:gd name="connsiteX2177" fmla="*/ 2312921 w 4991100"/>
              <a:gd name="connsiteY2177" fmla="*/ 675745 h 4259839"/>
              <a:gd name="connsiteX2178" fmla="*/ 2331432 w 4991100"/>
              <a:gd name="connsiteY2178" fmla="*/ 685735 h 4259839"/>
              <a:gd name="connsiteX2179" fmla="*/ 2320624 w 4991100"/>
              <a:gd name="connsiteY2179" fmla="*/ 670344 h 4259839"/>
              <a:gd name="connsiteX2180" fmla="*/ 2308093 w 4991100"/>
              <a:gd name="connsiteY2180" fmla="*/ 664775 h 4259839"/>
              <a:gd name="connsiteX2181" fmla="*/ 2307425 w 4991100"/>
              <a:gd name="connsiteY2181" fmla="*/ 664743 h 4259839"/>
              <a:gd name="connsiteX2182" fmla="*/ 2301493 w 4991100"/>
              <a:gd name="connsiteY2182" fmla="*/ 656195 h 4259839"/>
              <a:gd name="connsiteX2183" fmla="*/ 2265714 w 4991100"/>
              <a:gd name="connsiteY2183" fmla="*/ 644532 h 4259839"/>
              <a:gd name="connsiteX2184" fmla="*/ 2272795 w 4991100"/>
              <a:gd name="connsiteY2184" fmla="*/ 634971 h 4259839"/>
              <a:gd name="connsiteX2185" fmla="*/ 2281120 w 4991100"/>
              <a:gd name="connsiteY2185" fmla="*/ 633729 h 4259839"/>
              <a:gd name="connsiteX2186" fmla="*/ 2279878 w 4991100"/>
              <a:gd name="connsiteY2186" fmla="*/ 625411 h 4259839"/>
              <a:gd name="connsiteX2187" fmla="*/ 2288201 w 4991100"/>
              <a:gd name="connsiteY2187" fmla="*/ 624169 h 4259839"/>
              <a:gd name="connsiteX2188" fmla="*/ 2314416 w 4991100"/>
              <a:gd name="connsiteY2188" fmla="*/ 628758 h 4259839"/>
              <a:gd name="connsiteX2189" fmla="*/ 2362245 w 4991100"/>
              <a:gd name="connsiteY2189" fmla="*/ 664130 h 4259839"/>
              <a:gd name="connsiteX2190" fmla="*/ 2385102 w 4991100"/>
              <a:gd name="connsiteY2190" fmla="*/ 703231 h 4259839"/>
              <a:gd name="connsiteX2191" fmla="*/ 2401751 w 4991100"/>
              <a:gd name="connsiteY2191" fmla="*/ 700745 h 4259839"/>
              <a:gd name="connsiteX2192" fmla="*/ 2389701 w 4991100"/>
              <a:gd name="connsiteY2192" fmla="*/ 677036 h 4259839"/>
              <a:gd name="connsiteX2193" fmla="*/ 2410074 w 4991100"/>
              <a:gd name="connsiteY2193" fmla="*/ 699502 h 4259839"/>
              <a:gd name="connsiteX2194" fmla="*/ 2419641 w 4991100"/>
              <a:gd name="connsiteY2194" fmla="*/ 706576 h 4259839"/>
              <a:gd name="connsiteX2195" fmla="*/ 2408833 w 4991100"/>
              <a:gd name="connsiteY2195" fmla="*/ 691185 h 4259839"/>
              <a:gd name="connsiteX2196" fmla="*/ 2425480 w 4991100"/>
              <a:gd name="connsiteY2196" fmla="*/ 688700 h 4259839"/>
              <a:gd name="connsiteX2197" fmla="*/ 2445854 w 4991100"/>
              <a:gd name="connsiteY2197" fmla="*/ 711166 h 4259839"/>
              <a:gd name="connsiteX2198" fmla="*/ 2462502 w 4991100"/>
              <a:gd name="connsiteY2198" fmla="*/ 708680 h 4259839"/>
              <a:gd name="connsiteX2199" fmla="*/ 2502008 w 4991100"/>
              <a:gd name="connsiteY2199" fmla="*/ 745295 h 4259839"/>
              <a:gd name="connsiteX2200" fmla="*/ 2539030 w 4991100"/>
              <a:gd name="connsiteY2200" fmla="*/ 765276 h 4259839"/>
              <a:gd name="connsiteX2201" fmla="*/ 2530705 w 4991100"/>
              <a:gd name="connsiteY2201" fmla="*/ 766518 h 4259839"/>
              <a:gd name="connsiteX2202" fmla="*/ 2547353 w 4991100"/>
              <a:gd name="connsiteY2202" fmla="*/ 764032 h 4259839"/>
              <a:gd name="connsiteX2203" fmla="*/ 2558161 w 4991100"/>
              <a:gd name="connsiteY2203" fmla="*/ 779424 h 4259839"/>
              <a:gd name="connsiteX2204" fmla="*/ 2565243 w 4991100"/>
              <a:gd name="connsiteY2204" fmla="*/ 769864 h 4259839"/>
              <a:gd name="connsiteX2205" fmla="*/ 2573567 w 4991100"/>
              <a:gd name="connsiteY2205" fmla="*/ 768622 h 4259839"/>
              <a:gd name="connsiteX2206" fmla="*/ 2553195 w 4991100"/>
              <a:gd name="connsiteY2206" fmla="*/ 746156 h 4259839"/>
              <a:gd name="connsiteX2207" fmla="*/ 2524496 w 4991100"/>
              <a:gd name="connsiteY2207" fmla="*/ 724932 h 4259839"/>
              <a:gd name="connsiteX2208" fmla="*/ 2497041 w 4991100"/>
              <a:gd name="connsiteY2208" fmla="*/ 712026 h 4259839"/>
              <a:gd name="connsiteX2209" fmla="*/ 2513689 w 4991100"/>
              <a:gd name="connsiteY2209" fmla="*/ 709541 h 4259839"/>
              <a:gd name="connsiteX2210" fmla="*/ 2519046 w 4991100"/>
              <a:gd name="connsiteY2210" fmla="*/ 709803 h 4259839"/>
              <a:gd name="connsiteX2211" fmla="*/ 2505836 w 4991100"/>
              <a:gd name="connsiteY2211" fmla="*/ 697009 h 4259839"/>
              <a:gd name="connsiteX2212" fmla="*/ 2507664 w 4991100"/>
              <a:gd name="connsiteY2212" fmla="*/ 697686 h 4259839"/>
              <a:gd name="connsiteX2213" fmla="*/ 2512448 w 4991100"/>
              <a:gd name="connsiteY2213" fmla="*/ 701223 h 4259839"/>
              <a:gd name="connsiteX2214" fmla="*/ 2511205 w 4991100"/>
              <a:gd name="connsiteY2214" fmla="*/ 692906 h 4259839"/>
              <a:gd name="connsiteX2215" fmla="*/ 2492073 w 4991100"/>
              <a:gd name="connsiteY2215" fmla="*/ 678757 h 4259839"/>
              <a:gd name="connsiteX2216" fmla="*/ 2490832 w 4991100"/>
              <a:gd name="connsiteY2216" fmla="*/ 670440 h 4259839"/>
              <a:gd name="connsiteX2217" fmla="*/ 2482353 w 4991100"/>
              <a:gd name="connsiteY2217" fmla="*/ 670643 h 4259839"/>
              <a:gd name="connsiteX2218" fmla="*/ 2481308 w 4991100"/>
              <a:gd name="connsiteY2218" fmla="*/ 669973 h 4259839"/>
              <a:gd name="connsiteX2219" fmla="*/ 2481002 w 4991100"/>
              <a:gd name="connsiteY2219" fmla="*/ 668720 h 4259839"/>
              <a:gd name="connsiteX2220" fmla="*/ 2477241 w 4991100"/>
              <a:gd name="connsiteY2220" fmla="*/ 666801 h 4259839"/>
              <a:gd name="connsiteX2221" fmla="*/ 2471545 w 4991100"/>
              <a:gd name="connsiteY2221" fmla="*/ 655251 h 4259839"/>
              <a:gd name="connsiteX2222" fmla="*/ 2463586 w 4991100"/>
              <a:gd name="connsiteY2222" fmla="*/ 636476 h 4259839"/>
              <a:gd name="connsiteX2223" fmla="*/ 2477541 w 4991100"/>
              <a:gd name="connsiteY2223" fmla="*/ 638413 h 4259839"/>
              <a:gd name="connsiteX2224" fmla="*/ 2485865 w 4991100"/>
              <a:gd name="connsiteY2224" fmla="*/ 637171 h 4259839"/>
              <a:gd name="connsiteX2225" fmla="*/ 2494188 w 4991100"/>
              <a:gd name="connsiteY2225" fmla="*/ 635928 h 4259839"/>
              <a:gd name="connsiteX2226" fmla="*/ 2519162 w 4991100"/>
              <a:gd name="connsiteY2226" fmla="*/ 632199 h 4259839"/>
              <a:gd name="connsiteX2227" fmla="*/ 2560782 w 4991100"/>
              <a:gd name="connsiteY2227" fmla="*/ 625985 h 4259839"/>
              <a:gd name="connsiteX2228" fmla="*/ 2585755 w 4991100"/>
              <a:gd name="connsiteY2228" fmla="*/ 622258 h 4259839"/>
              <a:gd name="connsiteX2229" fmla="*/ 2629858 w 4991100"/>
              <a:gd name="connsiteY2229" fmla="*/ 632678 h 4259839"/>
              <a:gd name="connsiteX2230" fmla="*/ 2660671 w 4991100"/>
              <a:gd name="connsiteY2230" fmla="*/ 611073 h 4259839"/>
              <a:gd name="connsiteX2231" fmla="*/ 2678561 w 4991100"/>
              <a:gd name="connsiteY2231" fmla="*/ 616904 h 4259839"/>
              <a:gd name="connsiteX2232" fmla="*/ 2677319 w 4991100"/>
              <a:gd name="connsiteY2232" fmla="*/ 608587 h 4259839"/>
              <a:gd name="connsiteX2233" fmla="*/ 2692726 w 4991100"/>
              <a:gd name="connsiteY2233" fmla="*/ 597784 h 4259839"/>
              <a:gd name="connsiteX2234" fmla="*/ 2734346 w 4991100"/>
              <a:gd name="connsiteY2234" fmla="*/ 591570 h 4259839"/>
              <a:gd name="connsiteX2235" fmla="*/ 2724780 w 4991100"/>
              <a:gd name="connsiteY2235" fmla="*/ 584496 h 4259839"/>
              <a:gd name="connsiteX2236" fmla="*/ 2759319 w 4991100"/>
              <a:gd name="connsiteY2236" fmla="*/ 587842 h 4259839"/>
              <a:gd name="connsiteX2237" fmla="*/ 2685644 w 4991100"/>
              <a:gd name="connsiteY2237" fmla="*/ 607344 h 4259839"/>
              <a:gd name="connsiteX2238" fmla="*/ 2727264 w 4991100"/>
              <a:gd name="connsiteY2238" fmla="*/ 601130 h 4259839"/>
              <a:gd name="connsiteX2239" fmla="*/ 2736830 w 4991100"/>
              <a:gd name="connsiteY2239" fmla="*/ 608205 h 4259839"/>
              <a:gd name="connsiteX2240" fmla="*/ 2798455 w 4991100"/>
              <a:gd name="connsiteY2240" fmla="*/ 564993 h 4259839"/>
              <a:gd name="connsiteX2241" fmla="*/ 2857966 w 4991100"/>
              <a:gd name="connsiteY2241" fmla="*/ 564612 h 4259839"/>
              <a:gd name="connsiteX2242" fmla="*/ 2859208 w 4991100"/>
              <a:gd name="connsiteY2242" fmla="*/ 572928 h 4259839"/>
              <a:gd name="connsiteX2243" fmla="*/ 2884180 w 4991100"/>
              <a:gd name="connsiteY2243" fmla="*/ 569200 h 4259839"/>
              <a:gd name="connsiteX2244" fmla="*/ 2957855 w 4991100"/>
              <a:gd name="connsiteY2244" fmla="*/ 549698 h 4259839"/>
              <a:gd name="connsiteX2245" fmla="*/ 3049420 w 4991100"/>
              <a:gd name="connsiteY2245" fmla="*/ 536027 h 4259839"/>
              <a:gd name="connsiteX2246" fmla="*/ 3111414 w 4991100"/>
              <a:gd name="connsiteY2246" fmla="*/ 552280 h 4259839"/>
              <a:gd name="connsiteX2247" fmla="*/ 3137628 w 4991100"/>
              <a:gd name="connsiteY2247" fmla="*/ 556868 h 4259839"/>
              <a:gd name="connsiteX2248" fmla="*/ 3147194 w 4991100"/>
              <a:gd name="connsiteY2248" fmla="*/ 563942 h 4259839"/>
              <a:gd name="connsiteX2249" fmla="*/ 3232045 w 4991100"/>
              <a:gd name="connsiteY2249" fmla="*/ 619296 h 4259839"/>
              <a:gd name="connsiteX2250" fmla="*/ 3270308 w 4991100"/>
              <a:gd name="connsiteY2250" fmla="*/ 647593 h 4259839"/>
              <a:gd name="connsiteX2251" fmla="*/ 3300248 w 4991100"/>
              <a:gd name="connsiteY2251" fmla="*/ 677133 h 4259839"/>
              <a:gd name="connsiteX2252" fmla="*/ 3275275 w 4991100"/>
              <a:gd name="connsiteY2252" fmla="*/ 680862 h 4259839"/>
              <a:gd name="connsiteX2253" fmla="*/ 3246946 w 4991100"/>
              <a:gd name="connsiteY2253" fmla="*/ 719102 h 4259839"/>
              <a:gd name="connsiteX2254" fmla="*/ 3229424 w 4991100"/>
              <a:gd name="connsiteY2254" fmla="*/ 772733 h 4259839"/>
              <a:gd name="connsiteX2255" fmla="*/ 3343478 w 4991100"/>
              <a:gd name="connsiteY2255" fmla="*/ 738700 h 4259839"/>
              <a:gd name="connsiteX2256" fmla="*/ 3345962 w 4991100"/>
              <a:gd name="connsiteY2256" fmla="*/ 755334 h 4259839"/>
              <a:gd name="connsiteX2257" fmla="*/ 3369691 w 4991100"/>
              <a:gd name="connsiteY2257" fmla="*/ 743289 h 4259839"/>
              <a:gd name="connsiteX2258" fmla="*/ 3372175 w 4991100"/>
              <a:gd name="connsiteY2258" fmla="*/ 759923 h 4259839"/>
              <a:gd name="connsiteX2259" fmla="*/ 3424603 w 4991100"/>
              <a:gd name="connsiteY2259" fmla="*/ 769101 h 4259839"/>
              <a:gd name="connsiteX2260" fmla="*/ 3486597 w 4991100"/>
              <a:gd name="connsiteY2260" fmla="*/ 785352 h 4259839"/>
              <a:gd name="connsiteX2261" fmla="*/ 3499888 w 4991100"/>
              <a:gd name="connsiteY2261" fmla="*/ 817379 h 4259839"/>
              <a:gd name="connsiteX2262" fmla="*/ 3522745 w 4991100"/>
              <a:gd name="connsiteY2262" fmla="*/ 856480 h 4259839"/>
              <a:gd name="connsiteX2263" fmla="*/ 3451553 w 4991100"/>
              <a:gd name="connsiteY2263" fmla="*/ 892616 h 4259839"/>
              <a:gd name="connsiteX2264" fmla="*/ 3419500 w 4991100"/>
              <a:gd name="connsiteY2264" fmla="*/ 905904 h 4259839"/>
              <a:gd name="connsiteX2265" fmla="*/ 3404093 w 4991100"/>
              <a:gd name="connsiteY2265" fmla="*/ 916708 h 4259839"/>
              <a:gd name="connsiteX2266" fmla="*/ 3405335 w 4991100"/>
              <a:gd name="connsiteY2266" fmla="*/ 925024 h 4259839"/>
              <a:gd name="connsiteX2267" fmla="*/ 3397010 w 4991100"/>
              <a:gd name="connsiteY2267" fmla="*/ 926268 h 4259839"/>
              <a:gd name="connsiteX2268" fmla="*/ 3370797 w 4991100"/>
              <a:gd name="connsiteY2268" fmla="*/ 921678 h 4259839"/>
              <a:gd name="connsiteX2269" fmla="*/ 3361231 w 4991100"/>
              <a:gd name="connsiteY2269" fmla="*/ 914604 h 4259839"/>
              <a:gd name="connsiteX2270" fmla="*/ 3279232 w 4991100"/>
              <a:gd name="connsiteY2270" fmla="*/ 935350 h 4259839"/>
              <a:gd name="connsiteX2271" fmla="*/ 3280473 w 4991100"/>
              <a:gd name="connsiteY2271" fmla="*/ 943666 h 4259839"/>
              <a:gd name="connsiteX2272" fmla="*/ 3281715 w 4991100"/>
              <a:gd name="connsiteY2272" fmla="*/ 951983 h 4259839"/>
              <a:gd name="connsiteX2273" fmla="*/ 3284199 w 4991100"/>
              <a:gd name="connsiteY2273" fmla="*/ 968618 h 4259839"/>
              <a:gd name="connsiteX2274" fmla="*/ 3262952 w 4991100"/>
              <a:gd name="connsiteY2274" fmla="*/ 997299 h 4259839"/>
              <a:gd name="connsiteX2275" fmla="*/ 3297490 w 4991100"/>
              <a:gd name="connsiteY2275" fmla="*/ 1000645 h 4259839"/>
              <a:gd name="connsiteX2276" fmla="*/ 3295006 w 4991100"/>
              <a:gd name="connsiteY2276" fmla="*/ 984010 h 4259839"/>
              <a:gd name="connsiteX2277" fmla="*/ 3329544 w 4991100"/>
              <a:gd name="connsiteY2277" fmla="*/ 987356 h 4259839"/>
              <a:gd name="connsiteX2278" fmla="*/ 3322462 w 4991100"/>
              <a:gd name="connsiteY2278" fmla="*/ 996916 h 4259839"/>
              <a:gd name="connsiteX2279" fmla="*/ 3367808 w 4991100"/>
              <a:gd name="connsiteY2279" fmla="*/ 1015653 h 4259839"/>
              <a:gd name="connsiteX2280" fmla="*/ 3344951 w 4991100"/>
              <a:gd name="connsiteY2280" fmla="*/ 976553 h 4259839"/>
              <a:gd name="connsiteX2281" fmla="*/ 3372407 w 4991100"/>
              <a:gd name="connsiteY2281" fmla="*/ 989459 h 4259839"/>
              <a:gd name="connsiteX2282" fmla="*/ 3389055 w 4991100"/>
              <a:gd name="connsiteY2282" fmla="*/ 986973 h 4259839"/>
              <a:gd name="connsiteX2283" fmla="*/ 3397379 w 4991100"/>
              <a:gd name="connsiteY2283" fmla="*/ 985731 h 4259839"/>
              <a:gd name="connsiteX2284" fmla="*/ 3398621 w 4991100"/>
              <a:gd name="connsiteY2284" fmla="*/ 994048 h 4259839"/>
              <a:gd name="connsiteX2285" fmla="*/ 3406945 w 4991100"/>
              <a:gd name="connsiteY2285" fmla="*/ 992805 h 4259839"/>
              <a:gd name="connsiteX2286" fmla="*/ 3406945 w 4991100"/>
              <a:gd name="connsiteY2286" fmla="*/ 992805 h 4259839"/>
              <a:gd name="connsiteX2287" fmla="*/ 3411801 w 4991100"/>
              <a:gd name="connsiteY2287" fmla="*/ 992080 h 4259839"/>
              <a:gd name="connsiteX2288" fmla="*/ 3413278 w 4991100"/>
              <a:gd name="connsiteY2288" fmla="*/ 991860 h 4259839"/>
              <a:gd name="connsiteX2289" fmla="*/ 3421512 w 4991100"/>
              <a:gd name="connsiteY2289" fmla="*/ 990630 h 4259839"/>
              <a:gd name="connsiteX2290" fmla="*/ 3423593 w 4991100"/>
              <a:gd name="connsiteY2290" fmla="*/ 990319 h 4259839"/>
              <a:gd name="connsiteX2291" fmla="*/ 3414190 w 4991100"/>
              <a:gd name="connsiteY2291" fmla="*/ 991723 h 4259839"/>
              <a:gd name="connsiteX2292" fmla="*/ 3414229 w 4991100"/>
              <a:gd name="connsiteY2292" fmla="*/ 991717 h 4259839"/>
              <a:gd name="connsiteX2293" fmla="*/ 3415269 w 4991100"/>
              <a:gd name="connsiteY2293" fmla="*/ 991562 h 4259839"/>
              <a:gd name="connsiteX2294" fmla="*/ 3413745 w 4991100"/>
              <a:gd name="connsiteY2294" fmla="*/ 991790 h 4259839"/>
              <a:gd name="connsiteX2295" fmla="*/ 3412148 w 4991100"/>
              <a:gd name="connsiteY2295" fmla="*/ 992028 h 4259839"/>
              <a:gd name="connsiteX2296" fmla="*/ 3410950 w 4991100"/>
              <a:gd name="connsiteY2296" fmla="*/ 992207 h 4259839"/>
              <a:gd name="connsiteX2297" fmla="*/ 3410066 w 4991100"/>
              <a:gd name="connsiteY2297" fmla="*/ 992339 h 4259839"/>
              <a:gd name="connsiteX2298" fmla="*/ 3406945 w 4991100"/>
              <a:gd name="connsiteY2298" fmla="*/ 992805 h 4259839"/>
              <a:gd name="connsiteX2299" fmla="*/ 3406790 w 4991100"/>
              <a:gd name="connsiteY2299" fmla="*/ 991766 h 4259839"/>
              <a:gd name="connsiteX2300" fmla="*/ 3405702 w 4991100"/>
              <a:gd name="connsiteY2300" fmla="*/ 984488 h 4259839"/>
              <a:gd name="connsiteX2301" fmla="*/ 3414027 w 4991100"/>
              <a:gd name="connsiteY2301" fmla="*/ 983245 h 4259839"/>
              <a:gd name="connsiteX2302" fmla="*/ 3421110 w 4991100"/>
              <a:gd name="connsiteY2302" fmla="*/ 973685 h 4259839"/>
              <a:gd name="connsiteX2303" fmla="*/ 3447323 w 4991100"/>
              <a:gd name="connsiteY2303" fmla="*/ 978274 h 4259839"/>
              <a:gd name="connsiteX2304" fmla="*/ 3498510 w 4991100"/>
              <a:gd name="connsiteY2304" fmla="*/ 979134 h 4259839"/>
              <a:gd name="connsiteX2305" fmla="*/ 3550938 w 4991100"/>
              <a:gd name="connsiteY2305" fmla="*/ 988312 h 4259839"/>
              <a:gd name="connsiteX2306" fmla="*/ 3560504 w 4991100"/>
              <a:gd name="connsiteY2306" fmla="*/ 995386 h 4259839"/>
              <a:gd name="connsiteX2307" fmla="*/ 3603366 w 4991100"/>
              <a:gd name="connsiteY2307" fmla="*/ 997490 h 4259839"/>
              <a:gd name="connsiteX2308" fmla="*/ 3611690 w 4991100"/>
              <a:gd name="connsiteY2308" fmla="*/ 996247 h 4259839"/>
              <a:gd name="connsiteX2309" fmla="*/ 3620014 w 4991100"/>
              <a:gd name="connsiteY2309" fmla="*/ 995005 h 4259839"/>
              <a:gd name="connsiteX2310" fmla="*/ 3632937 w 4991100"/>
              <a:gd name="connsiteY2310" fmla="*/ 967567 h 4259839"/>
              <a:gd name="connsiteX2311" fmla="*/ 3649217 w 4991100"/>
              <a:gd name="connsiteY2311" fmla="*/ 905618 h 4259839"/>
              <a:gd name="connsiteX2312" fmla="*/ 3646733 w 4991100"/>
              <a:gd name="connsiteY2312" fmla="*/ 888983 h 4259839"/>
              <a:gd name="connsiteX2313" fmla="*/ 3653816 w 4991100"/>
              <a:gd name="connsiteY2313" fmla="*/ 879423 h 4259839"/>
              <a:gd name="connsiteX2314" fmla="*/ 3652574 w 4991100"/>
              <a:gd name="connsiteY2314" fmla="*/ 871107 h 4259839"/>
              <a:gd name="connsiteX2315" fmla="*/ 3658415 w 4991100"/>
              <a:gd name="connsiteY2315" fmla="*/ 853229 h 4259839"/>
              <a:gd name="connsiteX2316" fmla="*/ 3650091 w 4991100"/>
              <a:gd name="connsiteY2316" fmla="*/ 854472 h 4259839"/>
              <a:gd name="connsiteX2317" fmla="*/ 3668854 w 4991100"/>
              <a:gd name="connsiteY2317" fmla="*/ 809158 h 4259839"/>
              <a:gd name="connsiteX2318" fmla="*/ 3650965 w 4991100"/>
              <a:gd name="connsiteY2318" fmla="*/ 803326 h 4259839"/>
              <a:gd name="connsiteX2319" fmla="*/ 3648481 w 4991100"/>
              <a:gd name="connsiteY2319" fmla="*/ 786692 h 4259839"/>
              <a:gd name="connsiteX2320" fmla="*/ 3645997 w 4991100"/>
              <a:gd name="connsiteY2320" fmla="*/ 770057 h 4259839"/>
              <a:gd name="connsiteX2321" fmla="*/ 3642271 w 4991100"/>
              <a:gd name="connsiteY2321" fmla="*/ 745106 h 4259839"/>
              <a:gd name="connsiteX2322" fmla="*/ 3626497 w 4991100"/>
              <a:gd name="connsiteY2322" fmla="*/ 696445 h 4259839"/>
              <a:gd name="connsiteX2323" fmla="*/ 3619047 w 4991100"/>
              <a:gd name="connsiteY2323" fmla="*/ 646542 h 4259839"/>
              <a:gd name="connsiteX2324" fmla="*/ 3615321 w 4991100"/>
              <a:gd name="connsiteY2324" fmla="*/ 621590 h 4259839"/>
              <a:gd name="connsiteX2325" fmla="*/ 3619920 w 4991100"/>
              <a:gd name="connsiteY2325" fmla="*/ 595395 h 4259839"/>
              <a:gd name="connsiteX2326" fmla="*/ 3594948 w 4991100"/>
              <a:gd name="connsiteY2326" fmla="*/ 599124 h 4259839"/>
              <a:gd name="connsiteX2327" fmla="*/ 3588739 w 4991100"/>
              <a:gd name="connsiteY2327" fmla="*/ 557538 h 4259839"/>
              <a:gd name="connsiteX2328" fmla="*/ 3577932 w 4991100"/>
              <a:gd name="connsiteY2328" fmla="*/ 542147 h 4259839"/>
              <a:gd name="connsiteX2329" fmla="*/ 3567123 w 4991100"/>
              <a:gd name="connsiteY2329" fmla="*/ 526754 h 4259839"/>
              <a:gd name="connsiteX2330" fmla="*/ 3550107 w 4991100"/>
              <a:gd name="connsiteY2330" fmla="*/ 469777 h 4259839"/>
              <a:gd name="connsiteX2331" fmla="*/ 3518053 w 4991100"/>
              <a:gd name="connsiteY2331" fmla="*/ 483066 h 4259839"/>
              <a:gd name="connsiteX2332" fmla="*/ 3497679 w 4991100"/>
              <a:gd name="connsiteY2332" fmla="*/ 460599 h 4259839"/>
              <a:gd name="connsiteX2333" fmla="*/ 3502278 w 4991100"/>
              <a:gd name="connsiteY2333" fmla="*/ 434406 h 4259839"/>
              <a:gd name="connsiteX2334" fmla="*/ 3486872 w 4991100"/>
              <a:gd name="connsiteY2334" fmla="*/ 445208 h 4259839"/>
              <a:gd name="connsiteX2335" fmla="*/ 3490229 w 4991100"/>
              <a:gd name="connsiteY2335" fmla="*/ 410697 h 4259839"/>
              <a:gd name="connsiteX2336" fmla="*/ 3501910 w 4991100"/>
              <a:gd name="connsiteY2336" fmla="*/ 374942 h 4259839"/>
              <a:gd name="connsiteX2337" fmla="*/ 3520673 w 4991100"/>
              <a:gd name="connsiteY2337" fmla="*/ 329628 h 4259839"/>
              <a:gd name="connsiteX2338" fmla="*/ 3566893 w 4991100"/>
              <a:gd name="connsiteY2338" fmla="*/ 297219 h 4259839"/>
              <a:gd name="connsiteX2339" fmla="*/ 3426256 w 4991100"/>
              <a:gd name="connsiteY2339" fmla="*/ 267201 h 4259839"/>
              <a:gd name="connsiteX2340" fmla="*/ 3511613 w 4991100"/>
              <a:gd name="connsiteY2340" fmla="*/ 211944 h 4259839"/>
              <a:gd name="connsiteX2341" fmla="*/ 3568640 w 4991100"/>
              <a:gd name="connsiteY2341" fmla="*/ 194927 h 4259839"/>
              <a:gd name="connsiteX2342" fmla="*/ 3599821 w 4991100"/>
              <a:gd name="connsiteY2342" fmla="*/ 232785 h 4259839"/>
              <a:gd name="connsiteX2343" fmla="*/ 3622677 w 4991100"/>
              <a:gd name="connsiteY2343" fmla="*/ 271885 h 4259839"/>
              <a:gd name="connsiteX2344" fmla="*/ 3677221 w 4991100"/>
              <a:gd name="connsiteY2344" fmla="*/ 238233 h 4259839"/>
              <a:gd name="connsiteX2345" fmla="*/ 3742572 w 4991100"/>
              <a:gd name="connsiteY2345" fmla="*/ 219974 h 4259839"/>
              <a:gd name="connsiteX2346" fmla="*/ 3777110 w 4991100"/>
              <a:gd name="connsiteY2346" fmla="*/ 223321 h 4259839"/>
              <a:gd name="connsiteX2347" fmla="*/ 3800841 w 4991100"/>
              <a:gd name="connsiteY2347" fmla="*/ 211275 h 4259839"/>
              <a:gd name="connsiteX2348" fmla="*/ 3827055 w 4991100"/>
              <a:gd name="connsiteY2348" fmla="*/ 215864 h 4259839"/>
              <a:gd name="connsiteX2349" fmla="*/ 3853269 w 4991100"/>
              <a:gd name="connsiteY2349" fmla="*/ 220453 h 4259839"/>
              <a:gd name="connsiteX2350" fmla="*/ 3892775 w 4991100"/>
              <a:gd name="connsiteY2350" fmla="*/ 257068 h 4259839"/>
              <a:gd name="connsiteX2351" fmla="*/ 3920231 w 4991100"/>
              <a:gd name="connsiteY2351" fmla="*/ 269974 h 4259839"/>
              <a:gd name="connsiteX2352" fmla="*/ 3929796 w 4991100"/>
              <a:gd name="connsiteY2352" fmla="*/ 277048 h 4259839"/>
              <a:gd name="connsiteX2353" fmla="*/ 3932279 w 4991100"/>
              <a:gd name="connsiteY2353" fmla="*/ 293683 h 4259839"/>
              <a:gd name="connsiteX2354" fmla="*/ 4029685 w 4991100"/>
              <a:gd name="connsiteY2354" fmla="*/ 262135 h 4259839"/>
              <a:gd name="connsiteX2355" fmla="*/ 4117525 w 4991100"/>
              <a:gd name="connsiteY2355" fmla="*/ 223512 h 4259839"/>
              <a:gd name="connsiteX2356" fmla="*/ 4099635 w 4991100"/>
              <a:gd name="connsiteY2356" fmla="*/ 217681 h 4259839"/>
              <a:gd name="connsiteX2357" fmla="*/ 4202881 w 4991100"/>
              <a:gd name="connsiteY2357" fmla="*/ 168255 h 4259839"/>
              <a:gd name="connsiteX2358" fmla="*/ 4217046 w 4991100"/>
              <a:gd name="connsiteY2358" fmla="*/ 149135 h 4259839"/>
              <a:gd name="connsiteX2359" fmla="*/ 4229968 w 4991100"/>
              <a:gd name="connsiteY2359" fmla="*/ 121699 h 4259839"/>
              <a:gd name="connsiteX2360" fmla="*/ 4266622 w 4991100"/>
              <a:gd name="connsiteY2360" fmla="*/ 82216 h 4259839"/>
              <a:gd name="connsiteX2361" fmla="*/ 4266990 w 4991100"/>
              <a:gd name="connsiteY2361" fmla="*/ 141679 h 4259839"/>
              <a:gd name="connsiteX2362" fmla="*/ 4249469 w 4991100"/>
              <a:gd name="connsiteY2362" fmla="*/ 195310 h 4259839"/>
              <a:gd name="connsiteX2363" fmla="*/ 4260276 w 4991100"/>
              <a:gd name="connsiteY2363" fmla="*/ 210702 h 4259839"/>
              <a:gd name="connsiteX2364" fmla="*/ 4303138 w 4991100"/>
              <a:gd name="connsiteY2364" fmla="*/ 212805 h 4259839"/>
              <a:gd name="connsiteX2365" fmla="*/ 4351841 w 4991100"/>
              <a:gd name="connsiteY2365" fmla="*/ 197032 h 4259839"/>
              <a:gd name="connsiteX2366" fmla="*/ 4363523 w 4991100"/>
              <a:gd name="connsiteY2366" fmla="*/ 161277 h 4259839"/>
              <a:gd name="connsiteX2367" fmla="*/ 4341907 w 4991100"/>
              <a:gd name="connsiteY2367" fmla="*/ 130493 h 4259839"/>
              <a:gd name="connsiteX2368" fmla="*/ 4368122 w 4991100"/>
              <a:gd name="connsiteY2368" fmla="*/ 135083 h 4259839"/>
              <a:gd name="connsiteX2369" fmla="*/ 4389369 w 4991100"/>
              <a:gd name="connsiteY2369" fmla="*/ 106403 h 4259839"/>
              <a:gd name="connsiteX2370" fmla="*/ 4418940 w 4991100"/>
              <a:gd name="connsiteY2370" fmla="*/ 76480 h 4259839"/>
              <a:gd name="connsiteX2371" fmla="*/ 4479323 w 4991100"/>
              <a:gd name="connsiteY2371" fmla="*/ 24951 h 4259839"/>
              <a:gd name="connsiteX2372" fmla="*/ 4475598 w 4991100"/>
              <a:gd name="connsiteY2372" fmla="*/ 0 h 42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Lst>
            <a:rect l="l" t="t" r="r" b="b"/>
            <a:pathLst>
              <a:path w="4991100" h="4259839">
                <a:moveTo>
                  <a:pt x="1129653" y="4206685"/>
                </a:moveTo>
                <a:cubicBezTo>
                  <a:pt x="1139218" y="4213760"/>
                  <a:pt x="1132135" y="4223320"/>
                  <a:pt x="1132135" y="4223320"/>
                </a:cubicBezTo>
                <a:cubicBezTo>
                  <a:pt x="1123811" y="4224563"/>
                  <a:pt x="1123811" y="4224563"/>
                  <a:pt x="1123811" y="4224563"/>
                </a:cubicBezTo>
                <a:cubicBezTo>
                  <a:pt x="1116729" y="4234123"/>
                  <a:pt x="1116729" y="4234123"/>
                  <a:pt x="1116729" y="4234123"/>
                </a:cubicBezTo>
                <a:cubicBezTo>
                  <a:pt x="1105922" y="4218731"/>
                  <a:pt x="1113004" y="4209171"/>
                  <a:pt x="1130894" y="4215003"/>
                </a:cubicBezTo>
                <a:lnTo>
                  <a:pt x="1126963" y="4209405"/>
                </a:lnTo>
                <a:lnTo>
                  <a:pt x="1129077" y="4209960"/>
                </a:lnTo>
                <a:cubicBezTo>
                  <a:pt x="1129962" y="4208764"/>
                  <a:pt x="1129653" y="4206685"/>
                  <a:pt x="1129653" y="4206685"/>
                </a:cubicBezTo>
                <a:close/>
                <a:moveTo>
                  <a:pt x="1120087" y="4199611"/>
                </a:moveTo>
                <a:cubicBezTo>
                  <a:pt x="1120707" y="4203769"/>
                  <a:pt x="1123098" y="4205538"/>
                  <a:pt x="1125490" y="4207306"/>
                </a:cubicBezTo>
                <a:lnTo>
                  <a:pt x="1126963" y="4209405"/>
                </a:lnTo>
                <a:lnTo>
                  <a:pt x="1121328" y="4207928"/>
                </a:lnTo>
                <a:cubicBezTo>
                  <a:pt x="1125490" y="4207306"/>
                  <a:pt x="1122789" y="4203459"/>
                  <a:pt x="1120087" y="4199611"/>
                </a:cubicBezTo>
                <a:close/>
                <a:moveTo>
                  <a:pt x="1118844" y="4191294"/>
                </a:moveTo>
                <a:cubicBezTo>
                  <a:pt x="1118844" y="4191294"/>
                  <a:pt x="1128410" y="4198368"/>
                  <a:pt x="1137976" y="4205442"/>
                </a:cubicBezTo>
                <a:cubicBezTo>
                  <a:pt x="1129653" y="4206685"/>
                  <a:pt x="1128410" y="4198368"/>
                  <a:pt x="1118844" y="4191294"/>
                </a:cubicBezTo>
                <a:close/>
                <a:moveTo>
                  <a:pt x="2237772" y="3661171"/>
                </a:moveTo>
                <a:lnTo>
                  <a:pt x="2241086" y="3661891"/>
                </a:lnTo>
                <a:lnTo>
                  <a:pt x="2242231" y="3663939"/>
                </a:lnTo>
                <a:cubicBezTo>
                  <a:pt x="2241860" y="3664127"/>
                  <a:pt x="2240365" y="3663021"/>
                  <a:pt x="2238572" y="3661695"/>
                </a:cubicBezTo>
                <a:close/>
                <a:moveTo>
                  <a:pt x="2233119" y="3658125"/>
                </a:moveTo>
                <a:lnTo>
                  <a:pt x="2237772" y="3661171"/>
                </a:lnTo>
                <a:lnTo>
                  <a:pt x="2230823" y="3659664"/>
                </a:lnTo>
                <a:cubicBezTo>
                  <a:pt x="2230512" y="3657584"/>
                  <a:pt x="2231553" y="3657429"/>
                  <a:pt x="2233119" y="3658125"/>
                </a:cubicBezTo>
                <a:close/>
                <a:moveTo>
                  <a:pt x="821788" y="3191949"/>
                </a:moveTo>
                <a:lnTo>
                  <a:pt x="824191" y="3192829"/>
                </a:lnTo>
                <a:lnTo>
                  <a:pt x="817516" y="3198964"/>
                </a:lnTo>
                <a:cubicBezTo>
                  <a:pt x="816895" y="3194806"/>
                  <a:pt x="818665" y="3192415"/>
                  <a:pt x="821788" y="3191949"/>
                </a:cubicBezTo>
                <a:close/>
                <a:moveTo>
                  <a:pt x="3748949" y="3082132"/>
                </a:moveTo>
                <a:lnTo>
                  <a:pt x="3746082" y="3093331"/>
                </a:lnTo>
                <a:cubicBezTo>
                  <a:pt x="3741920" y="3093953"/>
                  <a:pt x="3743690" y="3091562"/>
                  <a:pt x="3746347" y="3087977"/>
                </a:cubicBezTo>
                <a:close/>
                <a:moveTo>
                  <a:pt x="3750817" y="3074834"/>
                </a:moveTo>
                <a:lnTo>
                  <a:pt x="3751922" y="3075454"/>
                </a:lnTo>
                <a:lnTo>
                  <a:pt x="3748949" y="3082132"/>
                </a:lnTo>
                <a:close/>
                <a:moveTo>
                  <a:pt x="551116" y="2911075"/>
                </a:moveTo>
                <a:lnTo>
                  <a:pt x="551201" y="2911375"/>
                </a:lnTo>
                <a:cubicBezTo>
                  <a:pt x="553064" y="2923850"/>
                  <a:pt x="552845" y="2936636"/>
                  <a:pt x="560112" y="2956809"/>
                </a:cubicBezTo>
                <a:cubicBezTo>
                  <a:pt x="561353" y="2965126"/>
                  <a:pt x="550545" y="2949734"/>
                  <a:pt x="542222" y="2950977"/>
                </a:cubicBezTo>
                <a:cubicBezTo>
                  <a:pt x="545763" y="2946197"/>
                  <a:pt x="544521" y="2937880"/>
                  <a:pt x="544320" y="2929407"/>
                </a:cubicBezTo>
                <a:close/>
                <a:moveTo>
                  <a:pt x="548953" y="2903531"/>
                </a:moveTo>
                <a:lnTo>
                  <a:pt x="552661" y="2906905"/>
                </a:lnTo>
                <a:lnTo>
                  <a:pt x="551116" y="2911075"/>
                </a:lnTo>
                <a:close/>
                <a:moveTo>
                  <a:pt x="3894811" y="2892571"/>
                </a:moveTo>
                <a:cubicBezTo>
                  <a:pt x="3896053" y="2900888"/>
                  <a:pt x="3896053" y="2900888"/>
                  <a:pt x="3896053" y="2900888"/>
                </a:cubicBezTo>
                <a:lnTo>
                  <a:pt x="3894271" y="2893128"/>
                </a:lnTo>
                <a:close/>
                <a:moveTo>
                  <a:pt x="3897869" y="2856058"/>
                </a:moveTo>
                <a:lnTo>
                  <a:pt x="3898013" y="2857020"/>
                </a:lnTo>
                <a:cubicBezTo>
                  <a:pt x="3898168" y="2858059"/>
                  <a:pt x="3898168" y="2858059"/>
                  <a:pt x="3898168" y="2858059"/>
                </a:cubicBezTo>
                <a:close/>
                <a:moveTo>
                  <a:pt x="3909525" y="2853972"/>
                </a:moveTo>
                <a:cubicBezTo>
                  <a:pt x="3910787" y="2853518"/>
                  <a:pt x="3912425" y="2853805"/>
                  <a:pt x="3914817" y="2855574"/>
                </a:cubicBezTo>
                <a:cubicBezTo>
                  <a:pt x="3924382" y="2862648"/>
                  <a:pt x="3907734" y="2865134"/>
                  <a:pt x="3899410" y="2866377"/>
                </a:cubicBezTo>
                <a:cubicBezTo>
                  <a:pt x="3898168" y="2858059"/>
                  <a:pt x="3898168" y="2858059"/>
                  <a:pt x="3898168" y="2858059"/>
                </a:cubicBezTo>
                <a:cubicBezTo>
                  <a:pt x="3905343" y="2863365"/>
                  <a:pt x="3905739" y="2855334"/>
                  <a:pt x="3909525" y="2853972"/>
                </a:cubicBezTo>
                <a:close/>
                <a:moveTo>
                  <a:pt x="3899848" y="2842782"/>
                </a:moveTo>
                <a:lnTo>
                  <a:pt x="3903636" y="2844017"/>
                </a:lnTo>
                <a:lnTo>
                  <a:pt x="3896926" y="2849742"/>
                </a:lnTo>
                <a:lnTo>
                  <a:pt x="3896477" y="2846728"/>
                </a:lnTo>
                <a:lnTo>
                  <a:pt x="3898248" y="2844679"/>
                </a:lnTo>
                <a:close/>
                <a:moveTo>
                  <a:pt x="3905630" y="2841088"/>
                </a:moveTo>
                <a:lnTo>
                  <a:pt x="3906866" y="2845070"/>
                </a:lnTo>
                <a:lnTo>
                  <a:pt x="3903636" y="2844017"/>
                </a:lnTo>
                <a:lnTo>
                  <a:pt x="3904474" y="2843301"/>
                </a:lnTo>
                <a:close/>
                <a:moveTo>
                  <a:pt x="3945629" y="2833968"/>
                </a:moveTo>
                <a:cubicBezTo>
                  <a:pt x="3946872" y="2842285"/>
                  <a:pt x="3946872" y="2842285"/>
                  <a:pt x="3956437" y="2849360"/>
                </a:cubicBezTo>
                <a:cubicBezTo>
                  <a:pt x="3957679" y="2857677"/>
                  <a:pt x="3957679" y="2857677"/>
                  <a:pt x="3957679" y="2857677"/>
                </a:cubicBezTo>
                <a:cubicBezTo>
                  <a:pt x="3950597" y="2867237"/>
                  <a:pt x="3950597" y="2867237"/>
                  <a:pt x="3943514" y="2876797"/>
                </a:cubicBezTo>
                <a:cubicBezTo>
                  <a:pt x="3942273" y="2868480"/>
                  <a:pt x="3939789" y="2851845"/>
                  <a:pt x="3938547" y="2843528"/>
                </a:cubicBezTo>
                <a:cubicBezTo>
                  <a:pt x="3956437" y="2849360"/>
                  <a:pt x="3937306" y="2835210"/>
                  <a:pt x="3945629" y="2833968"/>
                </a:cubicBezTo>
                <a:close/>
                <a:moveTo>
                  <a:pt x="3908250" y="2832824"/>
                </a:moveTo>
                <a:lnTo>
                  <a:pt x="3909800" y="2833096"/>
                </a:lnTo>
                <a:lnTo>
                  <a:pt x="3905630" y="2841088"/>
                </a:lnTo>
                <a:lnTo>
                  <a:pt x="3904459" y="2837317"/>
                </a:lnTo>
                <a:close/>
                <a:moveTo>
                  <a:pt x="3911091" y="2830622"/>
                </a:moveTo>
                <a:lnTo>
                  <a:pt x="3912710" y="2833606"/>
                </a:lnTo>
                <a:lnTo>
                  <a:pt x="3909800" y="2833096"/>
                </a:lnTo>
                <a:close/>
                <a:moveTo>
                  <a:pt x="3943146" y="2817334"/>
                </a:moveTo>
                <a:cubicBezTo>
                  <a:pt x="3953953" y="2832725"/>
                  <a:pt x="3962278" y="2831483"/>
                  <a:pt x="3973085" y="2846874"/>
                </a:cubicBezTo>
                <a:cubicBezTo>
                  <a:pt x="3963519" y="2839800"/>
                  <a:pt x="3953953" y="2832725"/>
                  <a:pt x="3943146" y="2817334"/>
                </a:cubicBezTo>
                <a:close/>
                <a:moveTo>
                  <a:pt x="1123562" y="2598477"/>
                </a:moveTo>
                <a:cubicBezTo>
                  <a:pt x="1125954" y="2600245"/>
                  <a:pt x="1128655" y="2604092"/>
                  <a:pt x="1129276" y="2608251"/>
                </a:cubicBezTo>
                <a:cubicBezTo>
                  <a:pt x="1129276" y="2608251"/>
                  <a:pt x="1129276" y="2608251"/>
                  <a:pt x="1119710" y="2601177"/>
                </a:cubicBezTo>
                <a:cubicBezTo>
                  <a:pt x="1119090" y="2597019"/>
                  <a:pt x="1121170" y="2596707"/>
                  <a:pt x="1123562" y="2598477"/>
                </a:cubicBezTo>
                <a:close/>
                <a:moveTo>
                  <a:pt x="576477" y="1755498"/>
                </a:moveTo>
                <a:lnTo>
                  <a:pt x="579296" y="1762616"/>
                </a:lnTo>
                <a:lnTo>
                  <a:pt x="578605" y="1762620"/>
                </a:lnTo>
                <a:cubicBezTo>
                  <a:pt x="577409" y="1761736"/>
                  <a:pt x="577098" y="1759657"/>
                  <a:pt x="576477" y="1755498"/>
                </a:cubicBezTo>
                <a:close/>
                <a:moveTo>
                  <a:pt x="359137" y="1707923"/>
                </a:moveTo>
                <a:lnTo>
                  <a:pt x="359855" y="1708128"/>
                </a:lnTo>
                <a:cubicBezTo>
                  <a:pt x="363443" y="1710781"/>
                  <a:pt x="366145" y="1714629"/>
                  <a:pt x="366765" y="1718787"/>
                </a:cubicBezTo>
                <a:close/>
                <a:moveTo>
                  <a:pt x="409666" y="1611008"/>
                </a:moveTo>
                <a:lnTo>
                  <a:pt x="413766" y="1620366"/>
                </a:lnTo>
                <a:cubicBezTo>
                  <a:pt x="417089" y="1628373"/>
                  <a:pt x="418020" y="1634611"/>
                  <a:pt x="404293" y="1628158"/>
                </a:cubicBezTo>
                <a:cubicBezTo>
                  <a:pt x="403671" y="1624000"/>
                  <a:pt x="403361" y="1621920"/>
                  <a:pt x="404091" y="1619685"/>
                </a:cubicBezTo>
                <a:close/>
                <a:moveTo>
                  <a:pt x="410133" y="1610281"/>
                </a:moveTo>
                <a:lnTo>
                  <a:pt x="409666" y="1611008"/>
                </a:lnTo>
                <a:lnTo>
                  <a:pt x="409402" y="1610405"/>
                </a:lnTo>
                <a:close/>
                <a:moveTo>
                  <a:pt x="4627187" y="1414308"/>
                </a:moveTo>
                <a:cubicBezTo>
                  <a:pt x="4636753" y="1421382"/>
                  <a:pt x="4636753" y="1421382"/>
                  <a:pt x="4636753" y="1421382"/>
                </a:cubicBezTo>
                <a:cubicBezTo>
                  <a:pt x="4628429" y="1422626"/>
                  <a:pt x="4628429" y="1422626"/>
                  <a:pt x="4628429" y="1422626"/>
                </a:cubicBezTo>
                <a:cubicBezTo>
                  <a:pt x="4627187" y="1414308"/>
                  <a:pt x="4627187" y="1414308"/>
                  <a:pt x="4627187" y="1414308"/>
                </a:cubicBezTo>
                <a:close/>
                <a:moveTo>
                  <a:pt x="4709186" y="1393563"/>
                </a:moveTo>
                <a:cubicBezTo>
                  <a:pt x="4709186" y="1393563"/>
                  <a:pt x="4709186" y="1393563"/>
                  <a:pt x="4710428" y="1401880"/>
                </a:cubicBezTo>
                <a:cubicBezTo>
                  <a:pt x="4718131" y="1396479"/>
                  <a:pt x="4712290" y="1414357"/>
                  <a:pt x="4705984" y="1429114"/>
                </a:cubicBezTo>
                <a:lnTo>
                  <a:pt x="4699445" y="1442313"/>
                </a:lnTo>
                <a:lnTo>
                  <a:pt x="4698902" y="1438674"/>
                </a:lnTo>
                <a:cubicBezTo>
                  <a:pt x="4698747" y="1437634"/>
                  <a:pt x="4698747" y="1437634"/>
                  <a:pt x="4698747" y="1437634"/>
                </a:cubicBezTo>
                <a:cubicBezTo>
                  <a:pt x="4695827" y="1446573"/>
                  <a:pt x="4696060" y="1448133"/>
                  <a:pt x="4697811" y="1445613"/>
                </a:cubicBezTo>
                <a:lnTo>
                  <a:pt x="4699445" y="1442313"/>
                </a:lnTo>
                <a:lnTo>
                  <a:pt x="4699988" y="1445952"/>
                </a:lnTo>
                <a:cubicBezTo>
                  <a:pt x="4695389" y="1472146"/>
                  <a:pt x="4690791" y="1498341"/>
                  <a:pt x="4684950" y="1516218"/>
                </a:cubicBezTo>
                <a:cubicBezTo>
                  <a:pt x="4680352" y="1542412"/>
                  <a:pt x="4674511" y="1560289"/>
                  <a:pt x="4668671" y="1578167"/>
                </a:cubicBezTo>
                <a:cubicBezTo>
                  <a:pt x="4661588" y="1587727"/>
                  <a:pt x="4654506" y="1597287"/>
                  <a:pt x="4655747" y="1605604"/>
                </a:cubicBezTo>
                <a:cubicBezTo>
                  <a:pt x="4648666" y="1615163"/>
                  <a:pt x="4640341" y="1616407"/>
                  <a:pt x="4633258" y="1625966"/>
                </a:cubicBezTo>
                <a:cubicBezTo>
                  <a:pt x="4647423" y="1606847"/>
                  <a:pt x="4652022" y="1580652"/>
                  <a:pt x="4664945" y="1553215"/>
                </a:cubicBezTo>
                <a:cubicBezTo>
                  <a:pt x="4670786" y="1535338"/>
                  <a:pt x="4675384" y="1509143"/>
                  <a:pt x="4679983" y="1482949"/>
                </a:cubicBezTo>
                <a:cubicBezTo>
                  <a:pt x="4687066" y="1473389"/>
                  <a:pt x="4685823" y="1465072"/>
                  <a:pt x="4683341" y="1448437"/>
                </a:cubicBezTo>
                <a:cubicBezTo>
                  <a:pt x="4683341" y="1448437"/>
                  <a:pt x="4690422" y="1438877"/>
                  <a:pt x="4689181" y="1430561"/>
                </a:cubicBezTo>
                <a:cubicBezTo>
                  <a:pt x="4697102" y="1412372"/>
                  <a:pt x="4701428" y="1402161"/>
                  <a:pt x="4703682" y="1396777"/>
                </a:cubicBezTo>
                <a:lnTo>
                  <a:pt x="4704780" y="1394221"/>
                </a:lnTo>
                <a:lnTo>
                  <a:pt x="4705243" y="1394152"/>
                </a:lnTo>
                <a:lnTo>
                  <a:pt x="4704541" y="1397180"/>
                </a:lnTo>
                <a:cubicBezTo>
                  <a:pt x="4704605" y="1398498"/>
                  <a:pt x="4705645" y="1398343"/>
                  <a:pt x="4709186" y="1393563"/>
                </a:cubicBezTo>
                <a:close/>
                <a:moveTo>
                  <a:pt x="4681730" y="1380657"/>
                </a:moveTo>
                <a:cubicBezTo>
                  <a:pt x="4680270" y="1385127"/>
                  <a:pt x="4679750" y="1385204"/>
                  <a:pt x="4679426" y="1383923"/>
                </a:cubicBezTo>
                <a:lnTo>
                  <a:pt x="4678773" y="1381098"/>
                </a:lnTo>
                <a:close/>
                <a:moveTo>
                  <a:pt x="4651820" y="1379808"/>
                </a:moveTo>
                <a:lnTo>
                  <a:pt x="4651621" y="1381326"/>
                </a:lnTo>
                <a:lnTo>
                  <a:pt x="4649319" y="1384433"/>
                </a:lnTo>
                <a:cubicBezTo>
                  <a:pt x="4648434" y="1385628"/>
                  <a:pt x="4648434" y="1385628"/>
                  <a:pt x="4648434" y="1385628"/>
                </a:cubicBezTo>
                <a:cubicBezTo>
                  <a:pt x="4644893" y="1390408"/>
                  <a:pt x="4649894" y="1381159"/>
                  <a:pt x="4651820" y="1379808"/>
                </a:cubicBezTo>
                <a:close/>
                <a:moveTo>
                  <a:pt x="4690055" y="1379414"/>
                </a:moveTo>
                <a:cubicBezTo>
                  <a:pt x="4690055" y="1379414"/>
                  <a:pt x="4690055" y="1379414"/>
                  <a:pt x="4681730" y="1380657"/>
                </a:cubicBezTo>
                <a:cubicBezTo>
                  <a:pt x="4681730" y="1380657"/>
                  <a:pt x="4681730" y="1380657"/>
                  <a:pt x="4690055" y="1379414"/>
                </a:cubicBezTo>
                <a:close/>
                <a:moveTo>
                  <a:pt x="4678299" y="1379044"/>
                </a:moveTo>
                <a:lnTo>
                  <a:pt x="4678773" y="1381098"/>
                </a:lnTo>
                <a:lnTo>
                  <a:pt x="4676222" y="1381480"/>
                </a:lnTo>
                <a:close/>
                <a:moveTo>
                  <a:pt x="865721" y="1209213"/>
                </a:moveTo>
                <a:lnTo>
                  <a:pt x="867022" y="1210599"/>
                </a:lnTo>
                <a:lnTo>
                  <a:pt x="866718" y="1211051"/>
                </a:lnTo>
                <a:close/>
                <a:moveTo>
                  <a:pt x="859908" y="1203025"/>
                </a:moveTo>
                <a:cubicBezTo>
                  <a:pt x="859908" y="1203025"/>
                  <a:pt x="862300" y="1204794"/>
                  <a:pt x="864846" y="1207602"/>
                </a:cubicBezTo>
                <a:lnTo>
                  <a:pt x="865721" y="1209213"/>
                </a:lnTo>
                <a:close/>
                <a:moveTo>
                  <a:pt x="863791" y="1181887"/>
                </a:moveTo>
                <a:lnTo>
                  <a:pt x="863943" y="1181964"/>
                </a:lnTo>
                <a:cubicBezTo>
                  <a:pt x="866867" y="1185513"/>
                  <a:pt x="857735" y="1188470"/>
                  <a:pt x="858667" y="1194709"/>
                </a:cubicBezTo>
                <a:close/>
                <a:moveTo>
                  <a:pt x="3411264" y="992160"/>
                </a:moveTo>
                <a:lnTo>
                  <a:pt x="3406945" y="992805"/>
                </a:lnTo>
                <a:lnTo>
                  <a:pt x="3410950" y="992207"/>
                </a:lnTo>
                <a:close/>
                <a:moveTo>
                  <a:pt x="3412980" y="991904"/>
                </a:moveTo>
                <a:lnTo>
                  <a:pt x="3411801" y="992080"/>
                </a:lnTo>
                <a:lnTo>
                  <a:pt x="3411264" y="992160"/>
                </a:lnTo>
                <a:close/>
                <a:moveTo>
                  <a:pt x="3414190" y="991723"/>
                </a:moveTo>
                <a:lnTo>
                  <a:pt x="3413278" y="991860"/>
                </a:lnTo>
                <a:lnTo>
                  <a:pt x="3412980" y="991904"/>
                </a:lnTo>
                <a:lnTo>
                  <a:pt x="3413745" y="991790"/>
                </a:lnTo>
                <a:close/>
                <a:moveTo>
                  <a:pt x="3404461" y="976171"/>
                </a:moveTo>
                <a:cubicBezTo>
                  <a:pt x="3404461" y="976171"/>
                  <a:pt x="3404461" y="976171"/>
                  <a:pt x="3405702" y="984488"/>
                </a:cubicBezTo>
                <a:cubicBezTo>
                  <a:pt x="3405702" y="984488"/>
                  <a:pt x="3405702" y="984488"/>
                  <a:pt x="3397379" y="985731"/>
                </a:cubicBezTo>
                <a:cubicBezTo>
                  <a:pt x="3396137" y="977413"/>
                  <a:pt x="3404461" y="976171"/>
                  <a:pt x="3404461" y="976171"/>
                </a:cubicBezTo>
                <a:close/>
                <a:moveTo>
                  <a:pt x="3403197" y="975236"/>
                </a:moveTo>
                <a:lnTo>
                  <a:pt x="3403265" y="975286"/>
                </a:lnTo>
                <a:cubicBezTo>
                  <a:pt x="3404461" y="976171"/>
                  <a:pt x="3404461" y="976171"/>
                  <a:pt x="3404461" y="976171"/>
                </a:cubicBezTo>
                <a:close/>
                <a:moveTo>
                  <a:pt x="3394895" y="969097"/>
                </a:moveTo>
                <a:cubicBezTo>
                  <a:pt x="3394895" y="969097"/>
                  <a:pt x="3397287" y="970865"/>
                  <a:pt x="3399678" y="972634"/>
                </a:cubicBezTo>
                <a:lnTo>
                  <a:pt x="3403197" y="975236"/>
                </a:lnTo>
                <a:close/>
                <a:moveTo>
                  <a:pt x="3401977" y="959537"/>
                </a:moveTo>
                <a:cubicBezTo>
                  <a:pt x="3404461" y="976171"/>
                  <a:pt x="3404461" y="976171"/>
                  <a:pt x="3404461" y="976171"/>
                </a:cubicBezTo>
                <a:cubicBezTo>
                  <a:pt x="3401977" y="959537"/>
                  <a:pt x="3401977" y="959537"/>
                  <a:pt x="3401977" y="959537"/>
                </a:cubicBezTo>
                <a:close/>
                <a:moveTo>
                  <a:pt x="3288798" y="942423"/>
                </a:moveTo>
                <a:cubicBezTo>
                  <a:pt x="3288798" y="942423"/>
                  <a:pt x="3288798" y="942423"/>
                  <a:pt x="3280473" y="943666"/>
                </a:cubicBezTo>
                <a:cubicBezTo>
                  <a:pt x="3280473" y="943666"/>
                  <a:pt x="3280473" y="943666"/>
                  <a:pt x="3288798" y="942423"/>
                </a:cubicBezTo>
                <a:close/>
                <a:moveTo>
                  <a:pt x="3297121" y="941181"/>
                </a:moveTo>
                <a:cubicBezTo>
                  <a:pt x="3298363" y="949498"/>
                  <a:pt x="3305445" y="939938"/>
                  <a:pt x="3288798" y="942423"/>
                </a:cubicBezTo>
                <a:cubicBezTo>
                  <a:pt x="3297121" y="941181"/>
                  <a:pt x="3297121" y="941181"/>
                  <a:pt x="3297121" y="941181"/>
                </a:cubicBezTo>
                <a:close/>
                <a:moveTo>
                  <a:pt x="982740" y="851014"/>
                </a:moveTo>
                <a:lnTo>
                  <a:pt x="986285" y="852555"/>
                </a:lnTo>
                <a:cubicBezTo>
                  <a:pt x="986597" y="854634"/>
                  <a:pt x="986076" y="854713"/>
                  <a:pt x="984991" y="853679"/>
                </a:cubicBezTo>
                <a:close/>
                <a:moveTo>
                  <a:pt x="967154" y="838406"/>
                </a:moveTo>
                <a:cubicBezTo>
                  <a:pt x="971316" y="837785"/>
                  <a:pt x="976410" y="843402"/>
                  <a:pt x="980308" y="848135"/>
                </a:cubicBezTo>
                <a:lnTo>
                  <a:pt x="982740" y="851014"/>
                </a:lnTo>
                <a:lnTo>
                  <a:pt x="977185" y="848600"/>
                </a:lnTo>
                <a:cubicBezTo>
                  <a:pt x="974639" y="845792"/>
                  <a:pt x="971937" y="841944"/>
                  <a:pt x="967154" y="838406"/>
                </a:cubicBezTo>
                <a:close/>
                <a:moveTo>
                  <a:pt x="2502882" y="694148"/>
                </a:moveTo>
                <a:lnTo>
                  <a:pt x="2505836" y="697009"/>
                </a:lnTo>
                <a:lnTo>
                  <a:pt x="2502035" y="695604"/>
                </a:lnTo>
                <a:cubicBezTo>
                  <a:pt x="2500878" y="694979"/>
                  <a:pt x="2500800" y="694459"/>
                  <a:pt x="2502882" y="694148"/>
                </a:cubicBezTo>
                <a:close/>
                <a:moveTo>
                  <a:pt x="2475426" y="681243"/>
                </a:moveTo>
                <a:lnTo>
                  <a:pt x="2478893" y="682232"/>
                </a:lnTo>
                <a:lnTo>
                  <a:pt x="2484992" y="688317"/>
                </a:lnTo>
                <a:lnTo>
                  <a:pt x="2484920" y="687838"/>
                </a:lnTo>
                <a:lnTo>
                  <a:pt x="2486187" y="689201"/>
                </a:lnTo>
                <a:lnTo>
                  <a:pt x="2484298" y="688421"/>
                </a:lnTo>
                <a:lnTo>
                  <a:pt x="2480665" y="686920"/>
                </a:lnTo>
                <a:lnTo>
                  <a:pt x="2478709" y="682745"/>
                </a:lnTo>
                <a:cubicBezTo>
                  <a:pt x="2476909" y="680491"/>
                  <a:pt x="2475116" y="679164"/>
                  <a:pt x="2475426" y="681243"/>
                </a:cubicBezTo>
                <a:close/>
                <a:moveTo>
                  <a:pt x="2464141" y="674425"/>
                </a:moveTo>
                <a:lnTo>
                  <a:pt x="2467492" y="677196"/>
                </a:lnTo>
                <a:lnTo>
                  <a:pt x="2475760" y="683486"/>
                </a:lnTo>
                <a:lnTo>
                  <a:pt x="2479810" y="686566"/>
                </a:lnTo>
                <a:lnTo>
                  <a:pt x="2480665" y="686920"/>
                </a:lnTo>
                <a:lnTo>
                  <a:pt x="2481560" y="688830"/>
                </a:lnTo>
                <a:lnTo>
                  <a:pt x="2482026" y="689824"/>
                </a:lnTo>
                <a:lnTo>
                  <a:pt x="2479287" y="689169"/>
                </a:lnTo>
                <a:lnTo>
                  <a:pt x="2476510" y="688505"/>
                </a:lnTo>
                <a:lnTo>
                  <a:pt x="2472787" y="687615"/>
                </a:lnTo>
                <a:cubicBezTo>
                  <a:pt x="2469501" y="685648"/>
                  <a:pt x="2465168" y="682675"/>
                  <a:pt x="2459525" y="678386"/>
                </a:cubicBezTo>
                <a:lnTo>
                  <a:pt x="2456118" y="675623"/>
                </a:lnTo>
                <a:lnTo>
                  <a:pt x="2457536" y="675411"/>
                </a:lnTo>
                <a:cubicBezTo>
                  <a:pt x="2457536" y="675411"/>
                  <a:pt x="2457536" y="675411"/>
                  <a:pt x="2458576" y="675255"/>
                </a:cubicBezTo>
                <a:close/>
                <a:moveTo>
                  <a:pt x="2477648" y="667626"/>
                </a:moveTo>
                <a:lnTo>
                  <a:pt x="2481308" y="669973"/>
                </a:lnTo>
                <a:lnTo>
                  <a:pt x="2483750" y="679999"/>
                </a:lnTo>
                <a:cubicBezTo>
                  <a:pt x="2483750" y="679999"/>
                  <a:pt x="2483439" y="677921"/>
                  <a:pt x="2481933" y="674957"/>
                </a:cubicBezTo>
                <a:lnTo>
                  <a:pt x="2480383" y="673172"/>
                </a:lnTo>
                <a:close/>
                <a:moveTo>
                  <a:pt x="2294411" y="665756"/>
                </a:moveTo>
                <a:lnTo>
                  <a:pt x="2294414" y="665758"/>
                </a:lnTo>
                <a:lnTo>
                  <a:pt x="2294416" y="665760"/>
                </a:lnTo>
                <a:close/>
                <a:moveTo>
                  <a:pt x="2294411" y="665755"/>
                </a:moveTo>
                <a:lnTo>
                  <a:pt x="2294417" y="665760"/>
                </a:lnTo>
                <a:lnTo>
                  <a:pt x="2294414" y="665758"/>
                </a:lnTo>
                <a:close/>
                <a:moveTo>
                  <a:pt x="2306672" y="664706"/>
                </a:moveTo>
                <a:lnTo>
                  <a:pt x="2307425" y="664743"/>
                </a:lnTo>
                <a:lnTo>
                  <a:pt x="2307591" y="664983"/>
                </a:lnTo>
                <a:close/>
                <a:moveTo>
                  <a:pt x="2472942" y="664608"/>
                </a:moveTo>
                <a:lnTo>
                  <a:pt x="2480383" y="673172"/>
                </a:lnTo>
                <a:lnTo>
                  <a:pt x="2483750" y="679999"/>
                </a:lnTo>
                <a:cubicBezTo>
                  <a:pt x="2483750" y="679999"/>
                  <a:pt x="2483750" y="679999"/>
                  <a:pt x="2483905" y="681039"/>
                </a:cubicBezTo>
                <a:lnTo>
                  <a:pt x="2484920" y="687838"/>
                </a:lnTo>
                <a:lnTo>
                  <a:pt x="2480009" y="682552"/>
                </a:lnTo>
                <a:lnTo>
                  <a:pt x="2478893" y="682232"/>
                </a:lnTo>
                <a:lnTo>
                  <a:pt x="2467964" y="671329"/>
                </a:lnTo>
                <a:lnTo>
                  <a:pt x="2469401" y="669388"/>
                </a:lnTo>
                <a:cubicBezTo>
                  <a:pt x="2471171" y="666998"/>
                  <a:pt x="2472942" y="664608"/>
                  <a:pt x="2472942" y="664608"/>
                </a:cubicBezTo>
                <a:close/>
                <a:moveTo>
                  <a:pt x="2472942" y="664608"/>
                </a:moveTo>
                <a:lnTo>
                  <a:pt x="2477241" y="666801"/>
                </a:lnTo>
                <a:lnTo>
                  <a:pt x="2477648" y="667626"/>
                </a:lnTo>
                <a:close/>
                <a:moveTo>
                  <a:pt x="2287685" y="660782"/>
                </a:moveTo>
                <a:cubicBezTo>
                  <a:pt x="2287834" y="660892"/>
                  <a:pt x="2289627" y="662218"/>
                  <a:pt x="2294411" y="665755"/>
                </a:cubicBezTo>
                <a:lnTo>
                  <a:pt x="2294411" y="665756"/>
                </a:lnTo>
                <a:lnTo>
                  <a:pt x="2290824" y="663103"/>
                </a:lnTo>
                <a:cubicBezTo>
                  <a:pt x="2289030" y="661776"/>
                  <a:pt x="2287535" y="660671"/>
                  <a:pt x="2287685" y="660782"/>
                </a:cubicBezTo>
                <a:close/>
                <a:moveTo>
                  <a:pt x="2429390" y="660482"/>
                </a:moveTo>
                <a:lnTo>
                  <a:pt x="2446215" y="667595"/>
                </a:lnTo>
                <a:lnTo>
                  <a:pt x="2456118" y="675623"/>
                </a:lnTo>
                <a:lnTo>
                  <a:pt x="2450252" y="676499"/>
                </a:lnTo>
                <a:cubicBezTo>
                  <a:pt x="2449211" y="676653"/>
                  <a:pt x="2449211" y="676653"/>
                  <a:pt x="2449211" y="676653"/>
                </a:cubicBezTo>
                <a:cubicBezTo>
                  <a:pt x="2449211" y="676653"/>
                  <a:pt x="2450454" y="684971"/>
                  <a:pt x="2450454" y="684971"/>
                </a:cubicBezTo>
                <a:cubicBezTo>
                  <a:pt x="2440887" y="677897"/>
                  <a:pt x="2440887" y="677897"/>
                  <a:pt x="2440887" y="677897"/>
                </a:cubicBezTo>
                <a:cubicBezTo>
                  <a:pt x="2439645" y="669580"/>
                  <a:pt x="2439645" y="669580"/>
                  <a:pt x="2439645" y="669580"/>
                </a:cubicBezTo>
                <a:cubicBezTo>
                  <a:pt x="2439645" y="669580"/>
                  <a:pt x="2439335" y="667500"/>
                  <a:pt x="2436789" y="664692"/>
                </a:cubicBezTo>
                <a:close/>
                <a:moveTo>
                  <a:pt x="2297334" y="660403"/>
                </a:moveTo>
                <a:cubicBezTo>
                  <a:pt x="2297912" y="660716"/>
                  <a:pt x="2300265" y="662223"/>
                  <a:pt x="2302580" y="663473"/>
                </a:cubicBezTo>
                <a:lnTo>
                  <a:pt x="2306672" y="664706"/>
                </a:lnTo>
                <a:lnTo>
                  <a:pt x="2302734" y="664513"/>
                </a:lnTo>
                <a:cubicBezTo>
                  <a:pt x="2297952" y="660975"/>
                  <a:pt x="2296757" y="660091"/>
                  <a:pt x="2297334" y="660403"/>
                </a:cubicBezTo>
                <a:close/>
                <a:moveTo>
                  <a:pt x="2454742" y="656698"/>
                </a:moveTo>
                <a:cubicBezTo>
                  <a:pt x="2455938" y="657582"/>
                  <a:pt x="2458407" y="659870"/>
                  <a:pt x="2459381" y="661054"/>
                </a:cubicBezTo>
                <a:lnTo>
                  <a:pt x="2457050" y="659827"/>
                </a:lnTo>
                <a:close/>
                <a:moveTo>
                  <a:pt x="2420514" y="655431"/>
                </a:moveTo>
                <a:lnTo>
                  <a:pt x="2429390" y="660482"/>
                </a:lnTo>
                <a:lnTo>
                  <a:pt x="2427533" y="659697"/>
                </a:lnTo>
                <a:cubicBezTo>
                  <a:pt x="2422905" y="657199"/>
                  <a:pt x="2420514" y="655431"/>
                  <a:pt x="2420514" y="655431"/>
                </a:cubicBezTo>
                <a:close/>
                <a:moveTo>
                  <a:pt x="2437163" y="652945"/>
                </a:moveTo>
                <a:cubicBezTo>
                  <a:pt x="2437163" y="652945"/>
                  <a:pt x="2438404" y="661262"/>
                  <a:pt x="2446728" y="660020"/>
                </a:cubicBezTo>
                <a:cubicBezTo>
                  <a:pt x="2447970" y="668337"/>
                  <a:pt x="2447970" y="668337"/>
                  <a:pt x="2447970" y="668337"/>
                </a:cubicBezTo>
                <a:lnTo>
                  <a:pt x="2446215" y="667595"/>
                </a:lnTo>
                <a:lnTo>
                  <a:pt x="2438404" y="661262"/>
                </a:lnTo>
                <a:cubicBezTo>
                  <a:pt x="2437163" y="652945"/>
                  <a:pt x="2437163" y="652945"/>
                  <a:pt x="2437163" y="652945"/>
                </a:cubicBezTo>
                <a:close/>
                <a:moveTo>
                  <a:pt x="2437163" y="652945"/>
                </a:moveTo>
                <a:cubicBezTo>
                  <a:pt x="2437163" y="652945"/>
                  <a:pt x="2437163" y="652945"/>
                  <a:pt x="2446728" y="660020"/>
                </a:cubicBezTo>
                <a:cubicBezTo>
                  <a:pt x="2446728" y="660020"/>
                  <a:pt x="2446728" y="660020"/>
                  <a:pt x="2437163" y="652945"/>
                </a:cubicBezTo>
                <a:close/>
                <a:moveTo>
                  <a:pt x="2445487" y="651702"/>
                </a:moveTo>
                <a:cubicBezTo>
                  <a:pt x="2445487" y="651702"/>
                  <a:pt x="2446728" y="660020"/>
                  <a:pt x="2455053" y="658777"/>
                </a:cubicBezTo>
                <a:lnTo>
                  <a:pt x="2457050" y="659827"/>
                </a:lnTo>
                <a:lnTo>
                  <a:pt x="2457743" y="660767"/>
                </a:lnTo>
                <a:cubicBezTo>
                  <a:pt x="2459801" y="662983"/>
                  <a:pt x="2462872" y="666178"/>
                  <a:pt x="2467298" y="670665"/>
                </a:cubicBezTo>
                <a:lnTo>
                  <a:pt x="2467964" y="671329"/>
                </a:lnTo>
                <a:lnTo>
                  <a:pt x="2465860" y="674168"/>
                </a:lnTo>
                <a:lnTo>
                  <a:pt x="2464141" y="674425"/>
                </a:lnTo>
                <a:lnTo>
                  <a:pt x="2446728" y="660020"/>
                </a:lnTo>
                <a:cubicBezTo>
                  <a:pt x="2445487" y="651702"/>
                  <a:pt x="2445487" y="651702"/>
                  <a:pt x="2445487" y="651702"/>
                </a:cubicBezTo>
                <a:close/>
                <a:moveTo>
                  <a:pt x="2428010" y="648643"/>
                </a:moveTo>
                <a:lnTo>
                  <a:pt x="2430826" y="649967"/>
                </a:lnTo>
                <a:lnTo>
                  <a:pt x="2432844" y="652526"/>
                </a:lnTo>
                <a:cubicBezTo>
                  <a:pt x="2435081" y="653256"/>
                  <a:pt x="2437163" y="652945"/>
                  <a:pt x="2437163" y="652945"/>
                </a:cubicBezTo>
                <a:cubicBezTo>
                  <a:pt x="2437163" y="652945"/>
                  <a:pt x="2437163" y="652945"/>
                  <a:pt x="2428838" y="654187"/>
                </a:cubicBezTo>
                <a:close/>
                <a:moveTo>
                  <a:pt x="2429151" y="647843"/>
                </a:moveTo>
                <a:lnTo>
                  <a:pt x="2445487" y="651702"/>
                </a:lnTo>
                <a:cubicBezTo>
                  <a:pt x="2437163" y="652945"/>
                  <a:pt x="2437163" y="652945"/>
                  <a:pt x="2437163" y="652945"/>
                </a:cubicBezTo>
                <a:lnTo>
                  <a:pt x="2430826" y="649967"/>
                </a:lnTo>
                <a:close/>
                <a:moveTo>
                  <a:pt x="2423434" y="646492"/>
                </a:moveTo>
                <a:lnTo>
                  <a:pt x="2427845" y="647534"/>
                </a:lnTo>
                <a:lnTo>
                  <a:pt x="2428010" y="648643"/>
                </a:lnTo>
                <a:close/>
                <a:moveTo>
                  <a:pt x="2427597" y="645871"/>
                </a:moveTo>
                <a:lnTo>
                  <a:pt x="2429151" y="647843"/>
                </a:lnTo>
                <a:lnTo>
                  <a:pt x="2427845" y="647534"/>
                </a:lnTo>
                <a:lnTo>
                  <a:pt x="2427751" y="646911"/>
                </a:lnTo>
                <a:cubicBezTo>
                  <a:pt x="2427597" y="645871"/>
                  <a:pt x="2427597" y="645871"/>
                  <a:pt x="2427597" y="645871"/>
                </a:cubicBezTo>
                <a:close/>
                <a:moveTo>
                  <a:pt x="2389208" y="632278"/>
                </a:moveTo>
                <a:lnTo>
                  <a:pt x="2394937" y="633742"/>
                </a:lnTo>
                <a:cubicBezTo>
                  <a:pt x="2400451" y="635044"/>
                  <a:pt x="2404923" y="636502"/>
                  <a:pt x="2409707" y="640039"/>
                </a:cubicBezTo>
                <a:lnTo>
                  <a:pt x="2423434" y="646492"/>
                </a:lnTo>
                <a:lnTo>
                  <a:pt x="2401382" y="641282"/>
                </a:lnTo>
                <a:cubicBezTo>
                  <a:pt x="2400140" y="632965"/>
                  <a:pt x="2391816" y="634207"/>
                  <a:pt x="2391816" y="634207"/>
                </a:cubicBezTo>
                <a:cubicBezTo>
                  <a:pt x="2391816" y="634207"/>
                  <a:pt x="2391816" y="634207"/>
                  <a:pt x="2390621" y="633323"/>
                </a:cubicBezTo>
                <a:close/>
                <a:moveTo>
                  <a:pt x="2458409" y="624265"/>
                </a:moveTo>
                <a:lnTo>
                  <a:pt x="2463586" y="636476"/>
                </a:lnTo>
                <a:lnTo>
                  <a:pt x="2460025" y="635980"/>
                </a:lnTo>
                <a:cubicBezTo>
                  <a:pt x="2449688" y="633539"/>
                  <a:pt x="2457260" y="630814"/>
                  <a:pt x="2450085" y="625508"/>
                </a:cubicBezTo>
                <a:cubicBezTo>
                  <a:pt x="2458409" y="624265"/>
                  <a:pt x="2458409" y="624265"/>
                  <a:pt x="2458409" y="624265"/>
                </a:cubicBezTo>
                <a:close/>
                <a:moveTo>
                  <a:pt x="2389332" y="617572"/>
                </a:moveTo>
                <a:cubicBezTo>
                  <a:pt x="2406602" y="619246"/>
                  <a:pt x="2417317" y="619772"/>
                  <a:pt x="2425952" y="620608"/>
                </a:cubicBezTo>
                <a:lnTo>
                  <a:pt x="2412426" y="622628"/>
                </a:lnTo>
                <a:cubicBezTo>
                  <a:pt x="2407222" y="623405"/>
                  <a:pt x="2403060" y="624026"/>
                  <a:pt x="2398898" y="624647"/>
                </a:cubicBezTo>
                <a:cubicBezTo>
                  <a:pt x="2390575" y="625890"/>
                  <a:pt x="2382251" y="627132"/>
                  <a:pt x="2382251" y="627132"/>
                </a:cubicBezTo>
                <a:cubicBezTo>
                  <a:pt x="2377468" y="623596"/>
                  <a:pt x="2372995" y="622138"/>
                  <a:pt x="2368523" y="620680"/>
                </a:cubicBezTo>
                <a:lnTo>
                  <a:pt x="2372684" y="620059"/>
                </a:lnTo>
                <a:cubicBezTo>
                  <a:pt x="2381009" y="618816"/>
                  <a:pt x="2389332" y="617572"/>
                  <a:pt x="2389332" y="617572"/>
                </a:cubicBezTo>
                <a:close/>
                <a:moveTo>
                  <a:pt x="2448843" y="617191"/>
                </a:moveTo>
                <a:cubicBezTo>
                  <a:pt x="2450085" y="625508"/>
                  <a:pt x="2450085" y="625508"/>
                  <a:pt x="2450085" y="625508"/>
                </a:cubicBezTo>
                <a:lnTo>
                  <a:pt x="2425952" y="620608"/>
                </a:lnTo>
                <a:lnTo>
                  <a:pt x="2432194" y="619676"/>
                </a:lnTo>
                <a:cubicBezTo>
                  <a:pt x="2432194" y="619676"/>
                  <a:pt x="2440519" y="618433"/>
                  <a:pt x="2448843" y="617191"/>
                </a:cubicBezTo>
                <a:close/>
                <a:moveTo>
                  <a:pt x="2343969" y="611505"/>
                </a:moveTo>
                <a:lnTo>
                  <a:pt x="2354794" y="614227"/>
                </a:lnTo>
                <a:cubicBezTo>
                  <a:pt x="2359578" y="617764"/>
                  <a:pt x="2364050" y="619222"/>
                  <a:pt x="2368523" y="620680"/>
                </a:cubicBezTo>
                <a:lnTo>
                  <a:pt x="2365401" y="621146"/>
                </a:lnTo>
                <a:cubicBezTo>
                  <a:pt x="2364360" y="621301"/>
                  <a:pt x="2364360" y="621301"/>
                  <a:pt x="2364360" y="621301"/>
                </a:cubicBezTo>
                <a:cubicBezTo>
                  <a:pt x="2373926" y="628376"/>
                  <a:pt x="2373926" y="628376"/>
                  <a:pt x="2382251" y="627132"/>
                </a:cubicBezTo>
                <a:cubicBezTo>
                  <a:pt x="2378088" y="627754"/>
                  <a:pt x="2376007" y="628065"/>
                  <a:pt x="2374967" y="628221"/>
                </a:cubicBezTo>
                <a:lnTo>
                  <a:pt x="2378088" y="627754"/>
                </a:lnTo>
                <a:cubicBezTo>
                  <a:pt x="2380169" y="627443"/>
                  <a:pt x="2382251" y="627132"/>
                  <a:pt x="2382251" y="627132"/>
                </a:cubicBezTo>
                <a:lnTo>
                  <a:pt x="2389208" y="632278"/>
                </a:lnTo>
                <a:lnTo>
                  <a:pt x="2373926" y="628376"/>
                </a:lnTo>
                <a:cubicBezTo>
                  <a:pt x="2369144" y="624839"/>
                  <a:pt x="2364360" y="621301"/>
                  <a:pt x="2358537" y="617919"/>
                </a:cubicBezTo>
                <a:close/>
                <a:moveTo>
                  <a:pt x="2339567" y="609567"/>
                </a:moveTo>
                <a:lnTo>
                  <a:pt x="2343969" y="611505"/>
                </a:lnTo>
                <a:lnTo>
                  <a:pt x="2341532" y="610893"/>
                </a:lnTo>
                <a:close/>
                <a:moveTo>
                  <a:pt x="1238260" y="602370"/>
                </a:moveTo>
                <a:cubicBezTo>
                  <a:pt x="1243044" y="605908"/>
                  <a:pt x="1245436" y="607677"/>
                  <a:pt x="1245590" y="608717"/>
                </a:cubicBezTo>
                <a:lnTo>
                  <a:pt x="1245407" y="608775"/>
                </a:lnTo>
                <a:close/>
                <a:moveTo>
                  <a:pt x="2317772" y="594246"/>
                </a:moveTo>
                <a:cubicBezTo>
                  <a:pt x="2319015" y="602564"/>
                  <a:pt x="2327338" y="601321"/>
                  <a:pt x="2327338" y="601321"/>
                </a:cubicBezTo>
                <a:lnTo>
                  <a:pt x="2339567" y="609567"/>
                </a:lnTo>
                <a:lnTo>
                  <a:pt x="2336904" y="608395"/>
                </a:lnTo>
                <a:cubicBezTo>
                  <a:pt x="2328581" y="609638"/>
                  <a:pt x="2327338" y="601321"/>
                  <a:pt x="2319015" y="602564"/>
                </a:cubicBezTo>
                <a:cubicBezTo>
                  <a:pt x="2309449" y="595489"/>
                  <a:pt x="2309449" y="595489"/>
                  <a:pt x="2309449" y="595489"/>
                </a:cubicBezTo>
                <a:cubicBezTo>
                  <a:pt x="2309449" y="595489"/>
                  <a:pt x="2309449" y="595489"/>
                  <a:pt x="2317772" y="594246"/>
                </a:cubicBezTo>
                <a:close/>
                <a:moveTo>
                  <a:pt x="2299884" y="588415"/>
                </a:moveTo>
                <a:cubicBezTo>
                  <a:pt x="2309449" y="595489"/>
                  <a:pt x="2309449" y="595489"/>
                  <a:pt x="2309449" y="595489"/>
                </a:cubicBezTo>
                <a:lnTo>
                  <a:pt x="2302752" y="590537"/>
                </a:lnTo>
                <a:close/>
                <a:moveTo>
                  <a:pt x="2281993" y="582583"/>
                </a:moveTo>
                <a:cubicBezTo>
                  <a:pt x="2290317" y="581340"/>
                  <a:pt x="2291559" y="589658"/>
                  <a:pt x="2299884" y="588415"/>
                </a:cubicBezTo>
                <a:cubicBezTo>
                  <a:pt x="2299884" y="588415"/>
                  <a:pt x="2299884" y="588415"/>
                  <a:pt x="2301079" y="589299"/>
                </a:cubicBezTo>
                <a:lnTo>
                  <a:pt x="2302752" y="590537"/>
                </a:lnTo>
                <a:lnTo>
                  <a:pt x="2304666" y="591952"/>
                </a:lnTo>
                <a:cubicBezTo>
                  <a:pt x="2307057" y="593721"/>
                  <a:pt x="2309449" y="595489"/>
                  <a:pt x="2309449" y="595489"/>
                </a:cubicBezTo>
                <a:cubicBezTo>
                  <a:pt x="2309449" y="595489"/>
                  <a:pt x="2299884" y="588415"/>
                  <a:pt x="2291559" y="589658"/>
                </a:cubicBezTo>
                <a:cubicBezTo>
                  <a:pt x="2309449" y="595489"/>
                  <a:pt x="2290317" y="581340"/>
                  <a:pt x="2291559" y="589658"/>
                </a:cubicBezTo>
                <a:cubicBezTo>
                  <a:pt x="2291559" y="589658"/>
                  <a:pt x="2289168" y="587889"/>
                  <a:pt x="2285580" y="585236"/>
                </a:cubicBezTo>
                <a:close/>
                <a:moveTo>
                  <a:pt x="2274566" y="578714"/>
                </a:moveTo>
                <a:lnTo>
                  <a:pt x="2279123" y="580461"/>
                </a:lnTo>
                <a:lnTo>
                  <a:pt x="2281993" y="582583"/>
                </a:lnTo>
                <a:close/>
                <a:moveTo>
                  <a:pt x="2273650" y="578238"/>
                </a:moveTo>
                <a:lnTo>
                  <a:pt x="2274566" y="578714"/>
                </a:lnTo>
                <a:lnTo>
                  <a:pt x="2273933" y="578472"/>
                </a:lnTo>
                <a:close/>
                <a:moveTo>
                  <a:pt x="2267885" y="572445"/>
                </a:moveTo>
                <a:lnTo>
                  <a:pt x="2268841" y="572855"/>
                </a:lnTo>
                <a:cubicBezTo>
                  <a:pt x="2279292" y="578735"/>
                  <a:pt x="2290938" y="585499"/>
                  <a:pt x="2299884" y="588415"/>
                </a:cubicBezTo>
                <a:lnTo>
                  <a:pt x="2279123" y="580461"/>
                </a:lnTo>
                <a:lnTo>
                  <a:pt x="2274306" y="576899"/>
                </a:lnTo>
                <a:lnTo>
                  <a:pt x="2272428" y="575509"/>
                </a:lnTo>
                <a:close/>
                <a:moveTo>
                  <a:pt x="2254026" y="572274"/>
                </a:moveTo>
                <a:lnTo>
                  <a:pt x="2264103" y="576751"/>
                </a:lnTo>
                <a:cubicBezTo>
                  <a:pt x="2259631" y="575294"/>
                  <a:pt x="2256797" y="574123"/>
                  <a:pt x="2255061" y="573186"/>
                </a:cubicBezTo>
                <a:close/>
                <a:moveTo>
                  <a:pt x="2265376" y="571377"/>
                </a:moveTo>
                <a:lnTo>
                  <a:pt x="2273650" y="578238"/>
                </a:lnTo>
                <a:lnTo>
                  <a:pt x="2269306" y="575975"/>
                </a:lnTo>
                <a:close/>
                <a:moveTo>
                  <a:pt x="2265354" y="571358"/>
                </a:moveTo>
                <a:lnTo>
                  <a:pt x="2265364" y="571363"/>
                </a:lnTo>
                <a:lnTo>
                  <a:pt x="2265376" y="571377"/>
                </a:lnTo>
                <a:close/>
                <a:moveTo>
                  <a:pt x="2263614" y="569916"/>
                </a:moveTo>
                <a:lnTo>
                  <a:pt x="2265354" y="571358"/>
                </a:lnTo>
                <a:lnTo>
                  <a:pt x="2264066" y="570805"/>
                </a:lnTo>
                <a:close/>
                <a:moveTo>
                  <a:pt x="2264119" y="569906"/>
                </a:moveTo>
                <a:lnTo>
                  <a:pt x="2267885" y="572445"/>
                </a:lnTo>
                <a:lnTo>
                  <a:pt x="2265364" y="571363"/>
                </a:lnTo>
                <a:close/>
                <a:moveTo>
                  <a:pt x="2262862" y="568434"/>
                </a:moveTo>
                <a:lnTo>
                  <a:pt x="2264119" y="569906"/>
                </a:lnTo>
                <a:lnTo>
                  <a:pt x="2263344" y="569383"/>
                </a:lnTo>
                <a:close/>
                <a:moveTo>
                  <a:pt x="2261349" y="568038"/>
                </a:moveTo>
                <a:lnTo>
                  <a:pt x="2263344" y="569383"/>
                </a:lnTo>
                <a:lnTo>
                  <a:pt x="2263614" y="569916"/>
                </a:lnTo>
                <a:close/>
                <a:moveTo>
                  <a:pt x="2261073" y="567852"/>
                </a:moveTo>
                <a:lnTo>
                  <a:pt x="2261158" y="567879"/>
                </a:lnTo>
                <a:lnTo>
                  <a:pt x="2261349" y="568038"/>
                </a:lnTo>
                <a:close/>
                <a:moveTo>
                  <a:pt x="2260949" y="567707"/>
                </a:moveTo>
                <a:lnTo>
                  <a:pt x="2262862" y="568434"/>
                </a:lnTo>
                <a:lnTo>
                  <a:pt x="2261158" y="567879"/>
                </a:lnTo>
                <a:close/>
                <a:moveTo>
                  <a:pt x="2244972" y="562603"/>
                </a:moveTo>
                <a:lnTo>
                  <a:pt x="2252550" y="564508"/>
                </a:lnTo>
                <a:lnTo>
                  <a:pt x="2260739" y="567626"/>
                </a:lnTo>
                <a:lnTo>
                  <a:pt x="2261073" y="567852"/>
                </a:lnTo>
                <a:lnTo>
                  <a:pt x="2253916" y="565519"/>
                </a:lnTo>
                <a:cubicBezTo>
                  <a:pt x="2249444" y="564061"/>
                  <a:pt x="2244972" y="562603"/>
                  <a:pt x="2244972" y="562603"/>
                </a:cubicBezTo>
                <a:close/>
                <a:moveTo>
                  <a:pt x="2253296" y="561360"/>
                </a:moveTo>
                <a:lnTo>
                  <a:pt x="2260949" y="567707"/>
                </a:lnTo>
                <a:lnTo>
                  <a:pt x="2260739" y="567626"/>
                </a:lnTo>
                <a:lnTo>
                  <a:pt x="2258234" y="565937"/>
                </a:lnTo>
                <a:lnTo>
                  <a:pt x="2252550" y="564508"/>
                </a:lnTo>
                <a:lnTo>
                  <a:pt x="2246821" y="562326"/>
                </a:lnTo>
                <a:lnTo>
                  <a:pt x="2251214" y="561670"/>
                </a:lnTo>
                <a:close/>
                <a:moveTo>
                  <a:pt x="2243730" y="554285"/>
                </a:moveTo>
                <a:cubicBezTo>
                  <a:pt x="2243730" y="554285"/>
                  <a:pt x="2243730" y="554285"/>
                  <a:pt x="2242689" y="554441"/>
                </a:cubicBezTo>
                <a:lnTo>
                  <a:pt x="2235961" y="555446"/>
                </a:lnTo>
                <a:lnTo>
                  <a:pt x="2236446" y="555373"/>
                </a:lnTo>
                <a:cubicBezTo>
                  <a:pt x="2237486" y="555218"/>
                  <a:pt x="2239568" y="554906"/>
                  <a:pt x="2243730" y="554285"/>
                </a:cubicBezTo>
                <a:close/>
                <a:moveTo>
                  <a:pt x="2243730" y="554285"/>
                </a:moveTo>
                <a:lnTo>
                  <a:pt x="2244816" y="561563"/>
                </a:lnTo>
                <a:lnTo>
                  <a:pt x="2243885" y="555325"/>
                </a:lnTo>
                <a:cubicBezTo>
                  <a:pt x="2243730" y="554285"/>
                  <a:pt x="2243730" y="554285"/>
                  <a:pt x="2243730" y="554285"/>
                </a:cubicBezTo>
                <a:close/>
                <a:moveTo>
                  <a:pt x="2230068" y="553632"/>
                </a:moveTo>
                <a:lnTo>
                  <a:pt x="2235406" y="555528"/>
                </a:lnTo>
                <a:lnTo>
                  <a:pt x="2233654" y="555789"/>
                </a:lnTo>
                <a:close/>
                <a:moveTo>
                  <a:pt x="2218612" y="545645"/>
                </a:moveTo>
                <a:lnTo>
                  <a:pt x="2225840" y="548454"/>
                </a:lnTo>
                <a:lnTo>
                  <a:pt x="2235961" y="555446"/>
                </a:lnTo>
                <a:lnTo>
                  <a:pt x="2244816" y="561563"/>
                </a:lnTo>
                <a:lnTo>
                  <a:pt x="2246821" y="562326"/>
                </a:lnTo>
                <a:lnTo>
                  <a:pt x="2246012" y="562447"/>
                </a:lnTo>
                <a:lnTo>
                  <a:pt x="2244972" y="562603"/>
                </a:lnTo>
                <a:cubicBezTo>
                  <a:pt x="2244972" y="562603"/>
                  <a:pt x="2235406" y="555528"/>
                  <a:pt x="2235406" y="555528"/>
                </a:cubicBezTo>
                <a:close/>
                <a:moveTo>
                  <a:pt x="2217861" y="545204"/>
                </a:moveTo>
                <a:lnTo>
                  <a:pt x="2218612" y="545645"/>
                </a:lnTo>
                <a:lnTo>
                  <a:pt x="2217935" y="545382"/>
                </a:lnTo>
                <a:close/>
                <a:moveTo>
                  <a:pt x="2210511" y="542240"/>
                </a:moveTo>
                <a:lnTo>
                  <a:pt x="2218091" y="546422"/>
                </a:lnTo>
                <a:lnTo>
                  <a:pt x="2230068" y="553632"/>
                </a:lnTo>
                <a:lnTo>
                  <a:pt x="2218556" y="549541"/>
                </a:lnTo>
                <a:cubicBezTo>
                  <a:pt x="2212733" y="546159"/>
                  <a:pt x="2207950" y="542622"/>
                  <a:pt x="2207950" y="542622"/>
                </a:cubicBezTo>
                <a:cubicBezTo>
                  <a:pt x="2207950" y="542622"/>
                  <a:pt x="2207950" y="542622"/>
                  <a:pt x="2208990" y="542467"/>
                </a:cubicBezTo>
                <a:close/>
                <a:moveTo>
                  <a:pt x="2216274" y="541379"/>
                </a:moveTo>
                <a:lnTo>
                  <a:pt x="2217861" y="545204"/>
                </a:lnTo>
                <a:lnTo>
                  <a:pt x="2212356" y="541965"/>
                </a:lnTo>
                <a:close/>
                <a:moveTo>
                  <a:pt x="2202824" y="537674"/>
                </a:moveTo>
                <a:cubicBezTo>
                  <a:pt x="2203753" y="537669"/>
                  <a:pt x="2206886" y="539061"/>
                  <a:pt x="2210917" y="541116"/>
                </a:cubicBezTo>
                <a:lnTo>
                  <a:pt x="2212356" y="541965"/>
                </a:lnTo>
                <a:lnTo>
                  <a:pt x="2210511" y="542240"/>
                </a:lnTo>
                <a:lnTo>
                  <a:pt x="2203604" y="538428"/>
                </a:lnTo>
                <a:close/>
                <a:moveTo>
                  <a:pt x="2198384" y="535548"/>
                </a:moveTo>
                <a:lnTo>
                  <a:pt x="2203604" y="538428"/>
                </a:lnTo>
                <a:lnTo>
                  <a:pt x="2207950" y="542622"/>
                </a:lnTo>
                <a:cubicBezTo>
                  <a:pt x="2203168" y="539085"/>
                  <a:pt x="2200776" y="537316"/>
                  <a:pt x="2198384" y="535548"/>
                </a:cubicBezTo>
                <a:close/>
                <a:moveTo>
                  <a:pt x="2153038" y="516810"/>
                </a:moveTo>
                <a:lnTo>
                  <a:pt x="2161588" y="523786"/>
                </a:lnTo>
                <a:lnTo>
                  <a:pt x="2161223" y="523750"/>
                </a:lnTo>
                <a:close/>
                <a:moveTo>
                  <a:pt x="2153788" y="505804"/>
                </a:moveTo>
                <a:cubicBezTo>
                  <a:pt x="2154009" y="505505"/>
                  <a:pt x="2155649" y="505792"/>
                  <a:pt x="2160121" y="507250"/>
                </a:cubicBezTo>
                <a:cubicBezTo>
                  <a:pt x="2161362" y="515567"/>
                  <a:pt x="2161362" y="515567"/>
                  <a:pt x="2169687" y="514324"/>
                </a:cubicBezTo>
                <a:cubicBezTo>
                  <a:pt x="2179252" y="521399"/>
                  <a:pt x="2184035" y="524937"/>
                  <a:pt x="2187623" y="527589"/>
                </a:cubicBezTo>
                <a:lnTo>
                  <a:pt x="2188818" y="528473"/>
                </a:lnTo>
                <a:lnTo>
                  <a:pt x="2174625" y="518901"/>
                </a:lnTo>
                <a:cubicBezTo>
                  <a:pt x="2169997" y="516404"/>
                  <a:pt x="2165524" y="514945"/>
                  <a:pt x="2161362" y="515567"/>
                </a:cubicBezTo>
                <a:lnTo>
                  <a:pt x="2154914" y="509204"/>
                </a:lnTo>
                <a:lnTo>
                  <a:pt x="2158129" y="509938"/>
                </a:lnTo>
                <a:cubicBezTo>
                  <a:pt x="2158572" y="509341"/>
                  <a:pt x="2153345" y="506402"/>
                  <a:pt x="2153788" y="505804"/>
                </a:cubicBezTo>
                <a:close/>
                <a:moveTo>
                  <a:pt x="2137430" y="494397"/>
                </a:moveTo>
                <a:lnTo>
                  <a:pt x="2138022" y="494607"/>
                </a:lnTo>
                <a:cubicBezTo>
                  <a:pt x="2143691" y="496949"/>
                  <a:pt x="2150555" y="500175"/>
                  <a:pt x="2150555" y="500175"/>
                </a:cubicBezTo>
                <a:close/>
                <a:moveTo>
                  <a:pt x="2132665" y="494344"/>
                </a:moveTo>
                <a:lnTo>
                  <a:pt x="2150135" y="504490"/>
                </a:lnTo>
                <a:lnTo>
                  <a:pt x="2154914" y="509204"/>
                </a:lnTo>
                <a:lnTo>
                  <a:pt x="2151796" y="508493"/>
                </a:lnTo>
                <a:cubicBezTo>
                  <a:pt x="2147013" y="504955"/>
                  <a:pt x="2144622" y="503187"/>
                  <a:pt x="2142231" y="501418"/>
                </a:cubicBezTo>
                <a:cubicBezTo>
                  <a:pt x="2142231" y="501418"/>
                  <a:pt x="2142231" y="501418"/>
                  <a:pt x="2137447" y="497881"/>
                </a:cubicBezTo>
                <a:close/>
                <a:moveTo>
                  <a:pt x="2113789" y="480385"/>
                </a:moveTo>
                <a:lnTo>
                  <a:pt x="2113855" y="480434"/>
                </a:lnTo>
                <a:lnTo>
                  <a:pt x="2114277" y="480746"/>
                </a:lnTo>
                <a:lnTo>
                  <a:pt x="2114006" y="480545"/>
                </a:lnTo>
                <a:close/>
                <a:moveTo>
                  <a:pt x="2113533" y="480196"/>
                </a:moveTo>
                <a:lnTo>
                  <a:pt x="2128922" y="490651"/>
                </a:lnTo>
                <a:lnTo>
                  <a:pt x="2137430" y="494397"/>
                </a:lnTo>
                <a:lnTo>
                  <a:pt x="2131425" y="492271"/>
                </a:lnTo>
                <a:lnTo>
                  <a:pt x="2132665" y="494344"/>
                </a:lnTo>
                <a:lnTo>
                  <a:pt x="2126088" y="489480"/>
                </a:lnTo>
                <a:lnTo>
                  <a:pt x="2114277" y="480746"/>
                </a:lnTo>
                <a:lnTo>
                  <a:pt x="2114729" y="481080"/>
                </a:lnTo>
                <a:cubicBezTo>
                  <a:pt x="2115924" y="481964"/>
                  <a:pt x="2118316" y="483732"/>
                  <a:pt x="2123099" y="487269"/>
                </a:cubicBezTo>
                <a:lnTo>
                  <a:pt x="2113855" y="480434"/>
                </a:lnTo>
                <a:close/>
                <a:moveTo>
                  <a:pt x="2113533" y="480195"/>
                </a:moveTo>
                <a:lnTo>
                  <a:pt x="2113533" y="480196"/>
                </a:lnTo>
                <a:lnTo>
                  <a:pt x="2113789" y="480385"/>
                </a:lnTo>
                <a:close/>
                <a:moveTo>
                  <a:pt x="2113511" y="480179"/>
                </a:moveTo>
                <a:lnTo>
                  <a:pt x="2113533" y="480196"/>
                </a:lnTo>
                <a:lnTo>
                  <a:pt x="2113533" y="480196"/>
                </a:lnTo>
                <a:close/>
                <a:moveTo>
                  <a:pt x="2113509" y="480178"/>
                </a:moveTo>
                <a:lnTo>
                  <a:pt x="2113511" y="480179"/>
                </a:lnTo>
                <a:lnTo>
                  <a:pt x="2113533" y="480195"/>
                </a:lnTo>
                <a:close/>
                <a:moveTo>
                  <a:pt x="2103868" y="473136"/>
                </a:moveTo>
                <a:lnTo>
                  <a:pt x="2113509" y="480178"/>
                </a:lnTo>
                <a:lnTo>
                  <a:pt x="2113533" y="480195"/>
                </a:lnTo>
                <a:lnTo>
                  <a:pt x="2114006" y="480545"/>
                </a:lnTo>
                <a:lnTo>
                  <a:pt x="2132665" y="494344"/>
                </a:lnTo>
                <a:cubicBezTo>
                  <a:pt x="2137447" y="497882"/>
                  <a:pt x="2139839" y="499650"/>
                  <a:pt x="2142231" y="501418"/>
                </a:cubicBezTo>
                <a:cubicBezTo>
                  <a:pt x="2137447" y="497882"/>
                  <a:pt x="2128193" y="492886"/>
                  <a:pt x="2118781" y="486851"/>
                </a:cubicBezTo>
                <a:lnTo>
                  <a:pt x="2102882" y="473283"/>
                </a:lnTo>
                <a:lnTo>
                  <a:pt x="2102927" y="473276"/>
                </a:lnTo>
                <a:close/>
                <a:moveTo>
                  <a:pt x="2103967" y="473121"/>
                </a:moveTo>
                <a:lnTo>
                  <a:pt x="2113509" y="480178"/>
                </a:lnTo>
                <a:lnTo>
                  <a:pt x="2113509" y="480178"/>
                </a:lnTo>
                <a:lnTo>
                  <a:pt x="2103967" y="473121"/>
                </a:lnTo>
                <a:close/>
                <a:moveTo>
                  <a:pt x="2103830" y="473108"/>
                </a:moveTo>
                <a:lnTo>
                  <a:pt x="2103967" y="473121"/>
                </a:lnTo>
                <a:lnTo>
                  <a:pt x="2103967" y="473121"/>
                </a:lnTo>
                <a:lnTo>
                  <a:pt x="2103868" y="473136"/>
                </a:lnTo>
                <a:close/>
                <a:moveTo>
                  <a:pt x="2098446" y="469037"/>
                </a:moveTo>
                <a:lnTo>
                  <a:pt x="2102771" y="472236"/>
                </a:lnTo>
                <a:cubicBezTo>
                  <a:pt x="2103967" y="473121"/>
                  <a:pt x="2103967" y="473121"/>
                  <a:pt x="2103967" y="473121"/>
                </a:cubicBezTo>
                <a:lnTo>
                  <a:pt x="2103967" y="473121"/>
                </a:lnTo>
                <a:close/>
                <a:moveTo>
                  <a:pt x="2097014" y="468277"/>
                </a:moveTo>
                <a:lnTo>
                  <a:pt x="2100848" y="470929"/>
                </a:lnTo>
                <a:lnTo>
                  <a:pt x="2103830" y="473108"/>
                </a:lnTo>
                <a:lnTo>
                  <a:pt x="2102528" y="472981"/>
                </a:lnTo>
                <a:close/>
                <a:moveTo>
                  <a:pt x="2094472" y="466516"/>
                </a:moveTo>
                <a:lnTo>
                  <a:pt x="2095132" y="466975"/>
                </a:lnTo>
                <a:lnTo>
                  <a:pt x="2099649" y="472702"/>
                </a:lnTo>
                <a:lnTo>
                  <a:pt x="2102528" y="472981"/>
                </a:lnTo>
                <a:lnTo>
                  <a:pt x="2102882" y="473283"/>
                </a:lnTo>
                <a:lnTo>
                  <a:pt x="2095643" y="474363"/>
                </a:lnTo>
                <a:cubicBezTo>
                  <a:pt x="2095643" y="474363"/>
                  <a:pt x="2095333" y="472284"/>
                  <a:pt x="2095022" y="470204"/>
                </a:cubicBezTo>
                <a:close/>
                <a:moveTo>
                  <a:pt x="2094402" y="466047"/>
                </a:moveTo>
                <a:lnTo>
                  <a:pt x="2094472" y="466516"/>
                </a:lnTo>
                <a:lnTo>
                  <a:pt x="2093900" y="466121"/>
                </a:lnTo>
                <a:close/>
                <a:moveTo>
                  <a:pt x="2094402" y="466047"/>
                </a:moveTo>
                <a:lnTo>
                  <a:pt x="2097014" y="468277"/>
                </a:lnTo>
                <a:lnTo>
                  <a:pt x="2095132" y="466975"/>
                </a:lnTo>
                <a:close/>
                <a:moveTo>
                  <a:pt x="2082042" y="461065"/>
                </a:moveTo>
                <a:lnTo>
                  <a:pt x="2092942" y="465459"/>
                </a:lnTo>
                <a:lnTo>
                  <a:pt x="2093250" y="465671"/>
                </a:lnTo>
                <a:lnTo>
                  <a:pt x="2093900" y="466121"/>
                </a:lnTo>
                <a:lnTo>
                  <a:pt x="2093361" y="466201"/>
                </a:lnTo>
                <a:cubicBezTo>
                  <a:pt x="2092320" y="466357"/>
                  <a:pt x="2090239" y="466668"/>
                  <a:pt x="2086077" y="467289"/>
                </a:cubicBezTo>
                <a:lnTo>
                  <a:pt x="2082826" y="462273"/>
                </a:lnTo>
                <a:close/>
                <a:moveTo>
                  <a:pt x="2072122" y="456147"/>
                </a:moveTo>
                <a:lnTo>
                  <a:pt x="2075160" y="458291"/>
                </a:lnTo>
                <a:lnTo>
                  <a:pt x="2075502" y="458428"/>
                </a:lnTo>
                <a:lnTo>
                  <a:pt x="2076511" y="460214"/>
                </a:lnTo>
                <a:close/>
                <a:moveTo>
                  <a:pt x="2073584" y="455036"/>
                </a:moveTo>
                <a:lnTo>
                  <a:pt x="2079167" y="456630"/>
                </a:lnTo>
                <a:lnTo>
                  <a:pt x="2082042" y="461065"/>
                </a:lnTo>
                <a:lnTo>
                  <a:pt x="2075502" y="458428"/>
                </a:lnTo>
                <a:close/>
                <a:moveTo>
                  <a:pt x="2068485" y="453580"/>
                </a:moveTo>
                <a:lnTo>
                  <a:pt x="2069739" y="453938"/>
                </a:lnTo>
                <a:lnTo>
                  <a:pt x="2072122" y="456147"/>
                </a:lnTo>
                <a:close/>
                <a:moveTo>
                  <a:pt x="2057659" y="443190"/>
                </a:moveTo>
                <a:lnTo>
                  <a:pt x="2084836" y="458972"/>
                </a:lnTo>
                <a:lnTo>
                  <a:pt x="2098446" y="469037"/>
                </a:lnTo>
                <a:lnTo>
                  <a:pt x="2094402" y="466047"/>
                </a:lnTo>
                <a:lnTo>
                  <a:pt x="2092942" y="465459"/>
                </a:lnTo>
                <a:lnTo>
                  <a:pt x="2083795" y="459127"/>
                </a:lnTo>
                <a:cubicBezTo>
                  <a:pt x="2078491" y="455667"/>
                  <a:pt x="2074124" y="453131"/>
                  <a:pt x="2072356" y="452864"/>
                </a:cubicBezTo>
                <a:lnTo>
                  <a:pt x="2073584" y="455036"/>
                </a:lnTo>
                <a:lnTo>
                  <a:pt x="2069739" y="453938"/>
                </a:lnTo>
                <a:lnTo>
                  <a:pt x="2061698" y="446484"/>
                </a:lnTo>
                <a:close/>
                <a:moveTo>
                  <a:pt x="2056478" y="442504"/>
                </a:moveTo>
                <a:lnTo>
                  <a:pt x="2057155" y="442778"/>
                </a:lnTo>
                <a:lnTo>
                  <a:pt x="2057659" y="443190"/>
                </a:lnTo>
                <a:close/>
                <a:moveTo>
                  <a:pt x="2047818" y="438994"/>
                </a:moveTo>
                <a:lnTo>
                  <a:pt x="2068485" y="453580"/>
                </a:lnTo>
                <a:lnTo>
                  <a:pt x="2066946" y="453141"/>
                </a:lnTo>
                <a:lnTo>
                  <a:pt x="2057437" y="446108"/>
                </a:lnTo>
                <a:lnTo>
                  <a:pt x="2060924" y="448687"/>
                </a:lnTo>
                <a:lnTo>
                  <a:pt x="2057216" y="445945"/>
                </a:lnTo>
                <a:close/>
                <a:moveTo>
                  <a:pt x="2047814" y="438991"/>
                </a:moveTo>
                <a:lnTo>
                  <a:pt x="2047814" y="438991"/>
                </a:lnTo>
                <a:lnTo>
                  <a:pt x="2047818" y="438994"/>
                </a:lnTo>
                <a:close/>
                <a:moveTo>
                  <a:pt x="2038913" y="432409"/>
                </a:moveTo>
                <a:lnTo>
                  <a:pt x="2042998" y="435429"/>
                </a:lnTo>
                <a:lnTo>
                  <a:pt x="2047814" y="438991"/>
                </a:lnTo>
                <a:lnTo>
                  <a:pt x="2038936" y="432426"/>
                </a:lnTo>
                <a:close/>
                <a:moveTo>
                  <a:pt x="2037849" y="431622"/>
                </a:moveTo>
                <a:lnTo>
                  <a:pt x="2038880" y="432384"/>
                </a:lnTo>
                <a:lnTo>
                  <a:pt x="2038936" y="432426"/>
                </a:lnTo>
                <a:lnTo>
                  <a:pt x="2057216" y="445945"/>
                </a:lnTo>
                <a:lnTo>
                  <a:pt x="2057437" y="446108"/>
                </a:lnTo>
                <a:close/>
                <a:moveTo>
                  <a:pt x="2035558" y="429928"/>
                </a:moveTo>
                <a:lnTo>
                  <a:pt x="2037053" y="431033"/>
                </a:lnTo>
                <a:lnTo>
                  <a:pt x="2037078" y="431052"/>
                </a:lnTo>
                <a:lnTo>
                  <a:pt x="2037849" y="431622"/>
                </a:lnTo>
                <a:close/>
                <a:moveTo>
                  <a:pt x="2028635" y="424809"/>
                </a:moveTo>
                <a:lnTo>
                  <a:pt x="2035327" y="429757"/>
                </a:lnTo>
                <a:lnTo>
                  <a:pt x="2035558" y="429928"/>
                </a:lnTo>
                <a:close/>
                <a:moveTo>
                  <a:pt x="2024556" y="421791"/>
                </a:moveTo>
                <a:lnTo>
                  <a:pt x="2026186" y="422996"/>
                </a:lnTo>
                <a:lnTo>
                  <a:pt x="2038913" y="432409"/>
                </a:lnTo>
                <a:lnTo>
                  <a:pt x="2038880" y="432384"/>
                </a:lnTo>
                <a:lnTo>
                  <a:pt x="2037078" y="431052"/>
                </a:lnTo>
                <a:lnTo>
                  <a:pt x="2035327" y="429757"/>
                </a:lnTo>
                <a:close/>
                <a:moveTo>
                  <a:pt x="2019696" y="418197"/>
                </a:moveTo>
                <a:lnTo>
                  <a:pt x="2019760" y="418244"/>
                </a:lnTo>
                <a:lnTo>
                  <a:pt x="2020227" y="418590"/>
                </a:lnTo>
                <a:lnTo>
                  <a:pt x="2024556" y="421791"/>
                </a:lnTo>
                <a:lnTo>
                  <a:pt x="2020630" y="418887"/>
                </a:lnTo>
                <a:lnTo>
                  <a:pt x="2028635" y="424809"/>
                </a:lnTo>
                <a:lnTo>
                  <a:pt x="2020488" y="418783"/>
                </a:lnTo>
                <a:lnTo>
                  <a:pt x="2020294" y="418639"/>
                </a:lnTo>
                <a:close/>
                <a:moveTo>
                  <a:pt x="2019270" y="417882"/>
                </a:moveTo>
                <a:lnTo>
                  <a:pt x="2019768" y="418250"/>
                </a:lnTo>
                <a:lnTo>
                  <a:pt x="2019760" y="418244"/>
                </a:lnTo>
                <a:lnTo>
                  <a:pt x="2019282" y="417890"/>
                </a:lnTo>
                <a:close/>
                <a:moveTo>
                  <a:pt x="2019117" y="417768"/>
                </a:moveTo>
                <a:lnTo>
                  <a:pt x="2019282" y="417890"/>
                </a:lnTo>
                <a:lnTo>
                  <a:pt x="2019696" y="418197"/>
                </a:lnTo>
                <a:lnTo>
                  <a:pt x="2019298" y="417903"/>
                </a:lnTo>
                <a:close/>
                <a:moveTo>
                  <a:pt x="2019116" y="417768"/>
                </a:moveTo>
                <a:lnTo>
                  <a:pt x="2019117" y="417768"/>
                </a:lnTo>
                <a:lnTo>
                  <a:pt x="2019116" y="417768"/>
                </a:lnTo>
                <a:close/>
                <a:moveTo>
                  <a:pt x="2019116" y="417768"/>
                </a:moveTo>
                <a:lnTo>
                  <a:pt x="2019116" y="417768"/>
                </a:lnTo>
                <a:lnTo>
                  <a:pt x="2019298" y="417903"/>
                </a:lnTo>
                <a:lnTo>
                  <a:pt x="2021507" y="419536"/>
                </a:lnTo>
                <a:close/>
                <a:moveTo>
                  <a:pt x="2018882" y="417595"/>
                </a:moveTo>
                <a:lnTo>
                  <a:pt x="2019117" y="417768"/>
                </a:lnTo>
                <a:lnTo>
                  <a:pt x="2018962" y="417654"/>
                </a:lnTo>
                <a:close/>
                <a:moveTo>
                  <a:pt x="2016298" y="415684"/>
                </a:moveTo>
                <a:lnTo>
                  <a:pt x="2018962" y="417654"/>
                </a:lnTo>
                <a:lnTo>
                  <a:pt x="2019116" y="417768"/>
                </a:lnTo>
                <a:lnTo>
                  <a:pt x="2019111" y="417765"/>
                </a:lnTo>
                <a:close/>
                <a:moveTo>
                  <a:pt x="2013536" y="413642"/>
                </a:moveTo>
                <a:lnTo>
                  <a:pt x="2018850" y="417571"/>
                </a:lnTo>
                <a:lnTo>
                  <a:pt x="2018882" y="417595"/>
                </a:lnTo>
                <a:lnTo>
                  <a:pt x="2014414" y="414291"/>
                </a:lnTo>
                <a:close/>
                <a:moveTo>
                  <a:pt x="2013129" y="413340"/>
                </a:moveTo>
                <a:lnTo>
                  <a:pt x="2016403" y="415761"/>
                </a:lnTo>
                <a:lnTo>
                  <a:pt x="2019270" y="417882"/>
                </a:lnTo>
                <a:lnTo>
                  <a:pt x="2019117" y="417768"/>
                </a:lnTo>
                <a:lnTo>
                  <a:pt x="2018850" y="417571"/>
                </a:lnTo>
                <a:lnTo>
                  <a:pt x="2013248" y="413428"/>
                </a:lnTo>
                <a:close/>
                <a:moveTo>
                  <a:pt x="2012887" y="413161"/>
                </a:moveTo>
                <a:lnTo>
                  <a:pt x="2012967" y="413220"/>
                </a:lnTo>
                <a:lnTo>
                  <a:pt x="2013129" y="413340"/>
                </a:lnTo>
                <a:close/>
                <a:moveTo>
                  <a:pt x="2012634" y="412975"/>
                </a:moveTo>
                <a:lnTo>
                  <a:pt x="2012829" y="413118"/>
                </a:lnTo>
                <a:lnTo>
                  <a:pt x="2013248" y="413428"/>
                </a:lnTo>
                <a:lnTo>
                  <a:pt x="2013536" y="413642"/>
                </a:lnTo>
                <a:lnTo>
                  <a:pt x="2013258" y="413436"/>
                </a:lnTo>
                <a:close/>
                <a:moveTo>
                  <a:pt x="2012202" y="412655"/>
                </a:moveTo>
                <a:lnTo>
                  <a:pt x="2012634" y="412975"/>
                </a:lnTo>
                <a:lnTo>
                  <a:pt x="2012577" y="412933"/>
                </a:lnTo>
                <a:close/>
                <a:moveTo>
                  <a:pt x="2011517" y="412148"/>
                </a:moveTo>
                <a:lnTo>
                  <a:pt x="2012101" y="412579"/>
                </a:lnTo>
                <a:lnTo>
                  <a:pt x="2012887" y="413161"/>
                </a:lnTo>
                <a:lnTo>
                  <a:pt x="2012829" y="413118"/>
                </a:lnTo>
                <a:close/>
                <a:moveTo>
                  <a:pt x="2011064" y="411812"/>
                </a:moveTo>
                <a:lnTo>
                  <a:pt x="2011162" y="411885"/>
                </a:lnTo>
                <a:lnTo>
                  <a:pt x="2011517" y="412148"/>
                </a:lnTo>
                <a:close/>
                <a:moveTo>
                  <a:pt x="2010745" y="411577"/>
                </a:moveTo>
                <a:lnTo>
                  <a:pt x="2010832" y="411642"/>
                </a:lnTo>
                <a:lnTo>
                  <a:pt x="2012202" y="412655"/>
                </a:lnTo>
                <a:lnTo>
                  <a:pt x="2011727" y="412304"/>
                </a:lnTo>
                <a:close/>
                <a:moveTo>
                  <a:pt x="2009909" y="411559"/>
                </a:moveTo>
                <a:lnTo>
                  <a:pt x="2019111" y="417765"/>
                </a:lnTo>
                <a:lnTo>
                  <a:pt x="2019116" y="417768"/>
                </a:lnTo>
                <a:lnTo>
                  <a:pt x="2011212" y="414696"/>
                </a:lnTo>
                <a:close/>
                <a:moveTo>
                  <a:pt x="2010592" y="411464"/>
                </a:moveTo>
                <a:lnTo>
                  <a:pt x="2010706" y="411548"/>
                </a:lnTo>
                <a:lnTo>
                  <a:pt x="2011064" y="411812"/>
                </a:lnTo>
                <a:lnTo>
                  <a:pt x="2010832" y="411642"/>
                </a:lnTo>
                <a:close/>
                <a:moveTo>
                  <a:pt x="2009649" y="411350"/>
                </a:moveTo>
                <a:lnTo>
                  <a:pt x="2009886" y="411504"/>
                </a:lnTo>
                <a:lnTo>
                  <a:pt x="2009909" y="411559"/>
                </a:lnTo>
                <a:lnTo>
                  <a:pt x="2009654" y="411387"/>
                </a:lnTo>
                <a:close/>
                <a:moveTo>
                  <a:pt x="2010321" y="411264"/>
                </a:moveTo>
                <a:lnTo>
                  <a:pt x="2010545" y="411429"/>
                </a:lnTo>
                <a:lnTo>
                  <a:pt x="2010745" y="411577"/>
                </a:lnTo>
                <a:lnTo>
                  <a:pt x="2010436" y="411349"/>
                </a:lnTo>
                <a:close/>
                <a:moveTo>
                  <a:pt x="2009971" y="411005"/>
                </a:moveTo>
                <a:lnTo>
                  <a:pt x="2010321" y="411264"/>
                </a:lnTo>
                <a:lnTo>
                  <a:pt x="2010148" y="411136"/>
                </a:lnTo>
                <a:close/>
                <a:moveTo>
                  <a:pt x="2009592" y="410724"/>
                </a:moveTo>
                <a:lnTo>
                  <a:pt x="2044071" y="435299"/>
                </a:lnTo>
                <a:lnTo>
                  <a:pt x="2056478" y="442504"/>
                </a:lnTo>
                <a:lnTo>
                  <a:pt x="2047814" y="438991"/>
                </a:lnTo>
                <a:lnTo>
                  <a:pt x="2046619" y="438107"/>
                </a:lnTo>
                <a:lnTo>
                  <a:pt x="2042998" y="435429"/>
                </a:lnTo>
                <a:lnTo>
                  <a:pt x="2026186" y="422996"/>
                </a:lnTo>
                <a:lnTo>
                  <a:pt x="2020222" y="418586"/>
                </a:lnTo>
                <a:lnTo>
                  <a:pt x="2019768" y="418250"/>
                </a:lnTo>
                <a:lnTo>
                  <a:pt x="2020097" y="418493"/>
                </a:lnTo>
                <a:lnTo>
                  <a:pt x="2016403" y="415761"/>
                </a:lnTo>
                <a:lnTo>
                  <a:pt x="2012967" y="413220"/>
                </a:lnTo>
                <a:lnTo>
                  <a:pt x="2012101" y="412579"/>
                </a:lnTo>
                <a:lnTo>
                  <a:pt x="2011162" y="411885"/>
                </a:lnTo>
                <a:lnTo>
                  <a:pt x="2010746" y="411577"/>
                </a:lnTo>
                <a:lnTo>
                  <a:pt x="2010706" y="411548"/>
                </a:lnTo>
                <a:close/>
                <a:moveTo>
                  <a:pt x="2009592" y="410724"/>
                </a:moveTo>
                <a:lnTo>
                  <a:pt x="2009592" y="410724"/>
                </a:lnTo>
                <a:lnTo>
                  <a:pt x="2010592" y="411464"/>
                </a:lnTo>
                <a:lnTo>
                  <a:pt x="2010545" y="411429"/>
                </a:lnTo>
                <a:close/>
                <a:moveTo>
                  <a:pt x="2009564" y="410704"/>
                </a:moveTo>
                <a:lnTo>
                  <a:pt x="2009590" y="410722"/>
                </a:lnTo>
                <a:lnTo>
                  <a:pt x="2009971" y="411005"/>
                </a:lnTo>
                <a:close/>
                <a:moveTo>
                  <a:pt x="2009554" y="410697"/>
                </a:moveTo>
                <a:lnTo>
                  <a:pt x="2010148" y="411136"/>
                </a:lnTo>
                <a:lnTo>
                  <a:pt x="2010436" y="411349"/>
                </a:lnTo>
                <a:lnTo>
                  <a:pt x="2011727" y="412304"/>
                </a:lnTo>
                <a:lnTo>
                  <a:pt x="2012577" y="412933"/>
                </a:lnTo>
                <a:lnTo>
                  <a:pt x="2013258" y="413436"/>
                </a:lnTo>
                <a:lnTo>
                  <a:pt x="2014333" y="414231"/>
                </a:lnTo>
                <a:lnTo>
                  <a:pt x="2014414" y="414291"/>
                </a:lnTo>
                <a:lnTo>
                  <a:pt x="2016298" y="415684"/>
                </a:lnTo>
                <a:lnTo>
                  <a:pt x="2009556" y="410699"/>
                </a:lnTo>
                <a:close/>
                <a:moveTo>
                  <a:pt x="2009554" y="410697"/>
                </a:moveTo>
                <a:lnTo>
                  <a:pt x="2009554" y="410697"/>
                </a:lnTo>
                <a:lnTo>
                  <a:pt x="2009554" y="410697"/>
                </a:lnTo>
                <a:lnTo>
                  <a:pt x="2009554" y="410697"/>
                </a:lnTo>
                <a:close/>
                <a:moveTo>
                  <a:pt x="2009553" y="410696"/>
                </a:moveTo>
                <a:lnTo>
                  <a:pt x="2009564" y="410704"/>
                </a:lnTo>
                <a:lnTo>
                  <a:pt x="2009554" y="410697"/>
                </a:lnTo>
                <a:close/>
                <a:moveTo>
                  <a:pt x="2009551" y="410695"/>
                </a:moveTo>
                <a:lnTo>
                  <a:pt x="2009554" y="410697"/>
                </a:lnTo>
                <a:lnTo>
                  <a:pt x="2009556" y="410699"/>
                </a:lnTo>
                <a:lnTo>
                  <a:pt x="2014502" y="414472"/>
                </a:lnTo>
                <a:lnTo>
                  <a:pt x="2009886" y="411504"/>
                </a:lnTo>
                <a:close/>
                <a:moveTo>
                  <a:pt x="2009551" y="410695"/>
                </a:moveTo>
                <a:lnTo>
                  <a:pt x="2009551" y="410695"/>
                </a:lnTo>
                <a:lnTo>
                  <a:pt x="2009551" y="410695"/>
                </a:lnTo>
                <a:lnTo>
                  <a:pt x="2009551" y="410695"/>
                </a:lnTo>
                <a:close/>
                <a:moveTo>
                  <a:pt x="2009551" y="410693"/>
                </a:moveTo>
                <a:lnTo>
                  <a:pt x="2009551" y="410695"/>
                </a:lnTo>
                <a:lnTo>
                  <a:pt x="2009551" y="410694"/>
                </a:lnTo>
                <a:close/>
                <a:moveTo>
                  <a:pt x="2009551" y="410693"/>
                </a:moveTo>
                <a:lnTo>
                  <a:pt x="2009553" y="410696"/>
                </a:lnTo>
                <a:lnTo>
                  <a:pt x="2009553" y="410696"/>
                </a:lnTo>
                <a:lnTo>
                  <a:pt x="2009554" y="410697"/>
                </a:lnTo>
                <a:lnTo>
                  <a:pt x="2009551" y="410695"/>
                </a:lnTo>
                <a:close/>
                <a:moveTo>
                  <a:pt x="2009551" y="410693"/>
                </a:moveTo>
                <a:lnTo>
                  <a:pt x="2009592" y="410724"/>
                </a:lnTo>
                <a:lnTo>
                  <a:pt x="2009590" y="410722"/>
                </a:lnTo>
                <a:close/>
                <a:moveTo>
                  <a:pt x="2009551" y="410693"/>
                </a:moveTo>
                <a:lnTo>
                  <a:pt x="2009592" y="410724"/>
                </a:lnTo>
                <a:lnTo>
                  <a:pt x="2009592" y="410724"/>
                </a:lnTo>
                <a:close/>
                <a:moveTo>
                  <a:pt x="2009549" y="410693"/>
                </a:moveTo>
                <a:lnTo>
                  <a:pt x="2009549" y="410693"/>
                </a:lnTo>
                <a:lnTo>
                  <a:pt x="2009549" y="410693"/>
                </a:lnTo>
                <a:close/>
                <a:moveTo>
                  <a:pt x="2009548" y="410692"/>
                </a:moveTo>
                <a:lnTo>
                  <a:pt x="2009551" y="410693"/>
                </a:lnTo>
                <a:lnTo>
                  <a:pt x="2009549" y="410693"/>
                </a:lnTo>
                <a:close/>
                <a:moveTo>
                  <a:pt x="2009541" y="410687"/>
                </a:moveTo>
                <a:lnTo>
                  <a:pt x="2009544" y="410689"/>
                </a:lnTo>
                <a:lnTo>
                  <a:pt x="2009549" y="410693"/>
                </a:lnTo>
                <a:lnTo>
                  <a:pt x="2009549" y="410693"/>
                </a:lnTo>
                <a:close/>
                <a:moveTo>
                  <a:pt x="2008471" y="410590"/>
                </a:moveTo>
                <a:lnTo>
                  <a:pt x="2009549" y="410693"/>
                </a:lnTo>
                <a:lnTo>
                  <a:pt x="2009551" y="410694"/>
                </a:lnTo>
                <a:lnTo>
                  <a:pt x="2009551" y="410695"/>
                </a:lnTo>
                <a:lnTo>
                  <a:pt x="2009649" y="411350"/>
                </a:lnTo>
                <a:lnTo>
                  <a:pt x="2008801" y="410805"/>
                </a:lnTo>
                <a:lnTo>
                  <a:pt x="2008602" y="410677"/>
                </a:lnTo>
                <a:close/>
                <a:moveTo>
                  <a:pt x="2004327" y="408047"/>
                </a:moveTo>
                <a:lnTo>
                  <a:pt x="2004923" y="408196"/>
                </a:lnTo>
                <a:lnTo>
                  <a:pt x="2008471" y="410590"/>
                </a:lnTo>
                <a:lnTo>
                  <a:pt x="2008464" y="410588"/>
                </a:lnTo>
                <a:lnTo>
                  <a:pt x="2006118" y="409081"/>
                </a:lnTo>
                <a:close/>
                <a:moveTo>
                  <a:pt x="2002764" y="407144"/>
                </a:moveTo>
                <a:lnTo>
                  <a:pt x="2004327" y="408047"/>
                </a:lnTo>
                <a:lnTo>
                  <a:pt x="2003265" y="407779"/>
                </a:lnTo>
                <a:close/>
                <a:moveTo>
                  <a:pt x="1999985" y="403620"/>
                </a:moveTo>
                <a:lnTo>
                  <a:pt x="2009541" y="410687"/>
                </a:lnTo>
                <a:lnTo>
                  <a:pt x="2000961" y="404857"/>
                </a:lnTo>
                <a:close/>
                <a:moveTo>
                  <a:pt x="1999985" y="403620"/>
                </a:moveTo>
                <a:lnTo>
                  <a:pt x="2009548" y="410692"/>
                </a:lnTo>
                <a:lnTo>
                  <a:pt x="2009544" y="410689"/>
                </a:lnTo>
                <a:close/>
                <a:moveTo>
                  <a:pt x="1989835" y="398332"/>
                </a:moveTo>
                <a:lnTo>
                  <a:pt x="1994162" y="400238"/>
                </a:lnTo>
                <a:lnTo>
                  <a:pt x="2000961" y="404857"/>
                </a:lnTo>
                <a:lnTo>
                  <a:pt x="2002764" y="407144"/>
                </a:lnTo>
                <a:lnTo>
                  <a:pt x="1992586" y="401269"/>
                </a:lnTo>
                <a:lnTo>
                  <a:pt x="1990458" y="400564"/>
                </a:lnTo>
                <a:close/>
                <a:moveTo>
                  <a:pt x="1966802" y="380162"/>
                </a:moveTo>
                <a:lnTo>
                  <a:pt x="1971286" y="382396"/>
                </a:lnTo>
                <a:cubicBezTo>
                  <a:pt x="1966504" y="378858"/>
                  <a:pt x="1973678" y="384164"/>
                  <a:pt x="1984440" y="392123"/>
                </a:cubicBezTo>
                <a:lnTo>
                  <a:pt x="1995314" y="400165"/>
                </a:lnTo>
                <a:lnTo>
                  <a:pt x="1998371" y="402427"/>
                </a:lnTo>
                <a:lnTo>
                  <a:pt x="1980852" y="389471"/>
                </a:lnTo>
                <a:cubicBezTo>
                  <a:pt x="1985636" y="393007"/>
                  <a:pt x="1988027" y="394776"/>
                  <a:pt x="1989378" y="396700"/>
                </a:cubicBezTo>
                <a:lnTo>
                  <a:pt x="1989835" y="398332"/>
                </a:lnTo>
                <a:lnTo>
                  <a:pt x="1979184" y="393643"/>
                </a:lnTo>
                <a:lnTo>
                  <a:pt x="1973988" y="386243"/>
                </a:lnTo>
                <a:lnTo>
                  <a:pt x="1968772" y="383792"/>
                </a:lnTo>
                <a:close/>
                <a:moveTo>
                  <a:pt x="1961720" y="375321"/>
                </a:moveTo>
                <a:cubicBezTo>
                  <a:pt x="1961720" y="375321"/>
                  <a:pt x="1964112" y="377090"/>
                  <a:pt x="1966660" y="379898"/>
                </a:cubicBezTo>
                <a:lnTo>
                  <a:pt x="1966802" y="380162"/>
                </a:lnTo>
                <a:lnTo>
                  <a:pt x="1959796" y="376672"/>
                </a:lnTo>
                <a:cubicBezTo>
                  <a:pt x="1959640" y="375632"/>
                  <a:pt x="1961720" y="375321"/>
                  <a:pt x="1961720" y="375321"/>
                </a:cubicBezTo>
                <a:close/>
                <a:moveTo>
                  <a:pt x="1952310" y="369287"/>
                </a:moveTo>
                <a:cubicBezTo>
                  <a:pt x="1954547" y="370015"/>
                  <a:pt x="1956938" y="371785"/>
                  <a:pt x="1961720" y="375321"/>
                </a:cubicBezTo>
                <a:cubicBezTo>
                  <a:pt x="1961720" y="375321"/>
                  <a:pt x="1961720" y="375321"/>
                  <a:pt x="1953397" y="376565"/>
                </a:cubicBezTo>
                <a:cubicBezTo>
                  <a:pt x="1952776" y="372406"/>
                  <a:pt x="1952466" y="370327"/>
                  <a:pt x="1952310" y="369287"/>
                </a:cubicBezTo>
                <a:close/>
                <a:moveTo>
                  <a:pt x="1952156" y="368247"/>
                </a:moveTo>
                <a:lnTo>
                  <a:pt x="1961720" y="375321"/>
                </a:lnTo>
                <a:cubicBezTo>
                  <a:pt x="1952156" y="368247"/>
                  <a:pt x="1952156" y="368247"/>
                  <a:pt x="1952156" y="368247"/>
                </a:cubicBezTo>
                <a:close/>
                <a:moveTo>
                  <a:pt x="1941042" y="364350"/>
                </a:moveTo>
                <a:lnTo>
                  <a:pt x="1942512" y="364770"/>
                </a:lnTo>
                <a:lnTo>
                  <a:pt x="1943832" y="369490"/>
                </a:lnTo>
                <a:close/>
                <a:moveTo>
                  <a:pt x="1940093" y="359326"/>
                </a:moveTo>
                <a:lnTo>
                  <a:pt x="1942590" y="361172"/>
                </a:lnTo>
                <a:cubicBezTo>
                  <a:pt x="1942590" y="361172"/>
                  <a:pt x="1942590" y="361172"/>
                  <a:pt x="1952156" y="368247"/>
                </a:cubicBezTo>
                <a:cubicBezTo>
                  <a:pt x="1952156" y="368247"/>
                  <a:pt x="1949764" y="366479"/>
                  <a:pt x="1946177" y="363826"/>
                </a:cubicBezTo>
                <a:lnTo>
                  <a:pt x="1941496" y="360364"/>
                </a:lnTo>
                <a:close/>
                <a:moveTo>
                  <a:pt x="1938694" y="358292"/>
                </a:moveTo>
                <a:lnTo>
                  <a:pt x="1939600" y="358961"/>
                </a:lnTo>
                <a:lnTo>
                  <a:pt x="1940093" y="359326"/>
                </a:lnTo>
                <a:close/>
                <a:moveTo>
                  <a:pt x="1933023" y="354098"/>
                </a:moveTo>
                <a:cubicBezTo>
                  <a:pt x="1933023" y="354098"/>
                  <a:pt x="1935415" y="355867"/>
                  <a:pt x="1937962" y="358676"/>
                </a:cubicBezTo>
                <a:lnTo>
                  <a:pt x="1941042" y="364350"/>
                </a:lnTo>
                <a:lnTo>
                  <a:pt x="1938744" y="363694"/>
                </a:lnTo>
                <a:lnTo>
                  <a:pt x="1933577" y="357809"/>
                </a:lnTo>
                <a:lnTo>
                  <a:pt x="1933179" y="355138"/>
                </a:lnTo>
                <a:cubicBezTo>
                  <a:pt x="1933023" y="354098"/>
                  <a:pt x="1933023" y="354098"/>
                  <a:pt x="1933023" y="354098"/>
                </a:cubicBezTo>
                <a:close/>
                <a:moveTo>
                  <a:pt x="1933023" y="354098"/>
                </a:moveTo>
                <a:lnTo>
                  <a:pt x="1934796" y="355409"/>
                </a:lnTo>
                <a:lnTo>
                  <a:pt x="1941496" y="360364"/>
                </a:lnTo>
                <a:lnTo>
                  <a:pt x="1952156" y="368247"/>
                </a:lnTo>
                <a:lnTo>
                  <a:pt x="1952310" y="369287"/>
                </a:lnTo>
                <a:lnTo>
                  <a:pt x="1948735" y="369372"/>
                </a:lnTo>
                <a:lnTo>
                  <a:pt x="1946487" y="365905"/>
                </a:lnTo>
                <a:lnTo>
                  <a:pt x="1942512" y="364770"/>
                </a:lnTo>
                <a:lnTo>
                  <a:pt x="1941549" y="361328"/>
                </a:lnTo>
                <a:cubicBezTo>
                  <a:pt x="1940198" y="359404"/>
                  <a:pt x="1937807" y="357636"/>
                  <a:pt x="1933023" y="354098"/>
                </a:cubicBezTo>
                <a:close/>
                <a:moveTo>
                  <a:pt x="1923456" y="347024"/>
                </a:moveTo>
                <a:lnTo>
                  <a:pt x="1923457" y="347024"/>
                </a:lnTo>
                <a:cubicBezTo>
                  <a:pt x="1923457" y="347024"/>
                  <a:pt x="1923457" y="347024"/>
                  <a:pt x="1928241" y="350561"/>
                </a:cubicBezTo>
                <a:lnTo>
                  <a:pt x="1938694" y="358292"/>
                </a:lnTo>
                <a:lnTo>
                  <a:pt x="1934796" y="355409"/>
                </a:lnTo>
                <a:lnTo>
                  <a:pt x="1934220" y="354983"/>
                </a:lnTo>
                <a:cubicBezTo>
                  <a:pt x="1933023" y="354098"/>
                  <a:pt x="1933023" y="354098"/>
                  <a:pt x="1933023" y="354098"/>
                </a:cubicBezTo>
                <a:close/>
                <a:moveTo>
                  <a:pt x="1914011" y="340170"/>
                </a:moveTo>
                <a:lnTo>
                  <a:pt x="1918829" y="344526"/>
                </a:lnTo>
                <a:cubicBezTo>
                  <a:pt x="1921299" y="346815"/>
                  <a:pt x="1923807" y="349363"/>
                  <a:pt x="1923982" y="350532"/>
                </a:cubicBezTo>
                <a:lnTo>
                  <a:pt x="1918934" y="349240"/>
                </a:lnTo>
                <a:close/>
                <a:moveTo>
                  <a:pt x="1913911" y="340079"/>
                </a:moveTo>
                <a:lnTo>
                  <a:pt x="1913995" y="340141"/>
                </a:lnTo>
                <a:lnTo>
                  <a:pt x="1914011" y="340170"/>
                </a:lnTo>
                <a:close/>
                <a:moveTo>
                  <a:pt x="1904348" y="336373"/>
                </a:moveTo>
                <a:lnTo>
                  <a:pt x="1907651" y="337611"/>
                </a:lnTo>
                <a:lnTo>
                  <a:pt x="1909729" y="340571"/>
                </a:lnTo>
                <a:cubicBezTo>
                  <a:pt x="1912121" y="342339"/>
                  <a:pt x="1914513" y="344108"/>
                  <a:pt x="1915133" y="348267"/>
                </a:cubicBezTo>
                <a:lnTo>
                  <a:pt x="1904350" y="336787"/>
                </a:lnTo>
                <a:close/>
                <a:moveTo>
                  <a:pt x="1904326" y="332875"/>
                </a:moveTo>
                <a:lnTo>
                  <a:pt x="1912696" y="339065"/>
                </a:lnTo>
                <a:lnTo>
                  <a:pt x="1923456" y="347024"/>
                </a:lnTo>
                <a:lnTo>
                  <a:pt x="1913995" y="340141"/>
                </a:lnTo>
                <a:lnTo>
                  <a:pt x="1913891" y="339950"/>
                </a:lnTo>
                <a:lnTo>
                  <a:pt x="1907651" y="337611"/>
                </a:lnTo>
                <a:close/>
                <a:moveTo>
                  <a:pt x="1875848" y="316058"/>
                </a:moveTo>
                <a:lnTo>
                  <a:pt x="1885194" y="318726"/>
                </a:lnTo>
                <a:lnTo>
                  <a:pt x="1904326" y="332875"/>
                </a:lnTo>
                <a:lnTo>
                  <a:pt x="1904348" y="336373"/>
                </a:lnTo>
                <a:lnTo>
                  <a:pt x="1903752" y="336149"/>
                </a:lnTo>
                <a:lnTo>
                  <a:pt x="1904350" y="336787"/>
                </a:lnTo>
                <a:lnTo>
                  <a:pt x="1904366" y="339439"/>
                </a:lnTo>
                <a:close/>
                <a:moveTo>
                  <a:pt x="1870846" y="311957"/>
                </a:moveTo>
                <a:lnTo>
                  <a:pt x="1875848" y="316058"/>
                </a:lnTo>
                <a:lnTo>
                  <a:pt x="1872973" y="315237"/>
                </a:lnTo>
                <a:close/>
                <a:moveTo>
                  <a:pt x="1845461" y="290286"/>
                </a:moveTo>
                <a:lnTo>
                  <a:pt x="1846931" y="290429"/>
                </a:lnTo>
                <a:cubicBezTo>
                  <a:pt x="1856497" y="297502"/>
                  <a:pt x="1856497" y="297502"/>
                  <a:pt x="1866063" y="304577"/>
                </a:cubicBezTo>
                <a:lnTo>
                  <a:pt x="1870846" y="311957"/>
                </a:lnTo>
                <a:lnTo>
                  <a:pt x="1869074" y="310504"/>
                </a:lnTo>
                <a:close/>
                <a:moveTo>
                  <a:pt x="1837365" y="283355"/>
                </a:moveTo>
                <a:lnTo>
                  <a:pt x="1837366" y="283355"/>
                </a:lnTo>
                <a:lnTo>
                  <a:pt x="1845461" y="290286"/>
                </a:lnTo>
                <a:lnTo>
                  <a:pt x="1842613" y="290010"/>
                </a:lnTo>
                <a:close/>
                <a:moveTo>
                  <a:pt x="1830627" y="282822"/>
                </a:moveTo>
                <a:lnTo>
                  <a:pt x="1835093" y="285952"/>
                </a:lnTo>
                <a:cubicBezTo>
                  <a:pt x="1838739" y="288995"/>
                  <a:pt x="1843079" y="293129"/>
                  <a:pt x="1848172" y="298746"/>
                </a:cubicBezTo>
                <a:cubicBezTo>
                  <a:pt x="1838607" y="291671"/>
                  <a:pt x="1838607" y="291671"/>
                  <a:pt x="1838607" y="291671"/>
                </a:cubicBezTo>
                <a:close/>
                <a:moveTo>
                  <a:pt x="1826557" y="267962"/>
                </a:moveTo>
                <a:cubicBezTo>
                  <a:pt x="1827799" y="276280"/>
                  <a:pt x="1836124" y="275037"/>
                  <a:pt x="1836124" y="275037"/>
                </a:cubicBezTo>
                <a:cubicBezTo>
                  <a:pt x="1845690" y="282111"/>
                  <a:pt x="1845690" y="282111"/>
                  <a:pt x="1845690" y="282111"/>
                </a:cubicBezTo>
                <a:cubicBezTo>
                  <a:pt x="1846931" y="290429"/>
                  <a:pt x="1846931" y="290429"/>
                  <a:pt x="1846931" y="290429"/>
                </a:cubicBezTo>
                <a:lnTo>
                  <a:pt x="1837366" y="283355"/>
                </a:lnTo>
                <a:lnTo>
                  <a:pt x="1837365" y="283354"/>
                </a:lnTo>
                <a:lnTo>
                  <a:pt x="1837365" y="283355"/>
                </a:lnTo>
                <a:lnTo>
                  <a:pt x="1827799" y="276280"/>
                </a:lnTo>
                <a:lnTo>
                  <a:pt x="1827178" y="272121"/>
                </a:lnTo>
                <a:cubicBezTo>
                  <a:pt x="1826868" y="270042"/>
                  <a:pt x="1826557" y="267962"/>
                  <a:pt x="1826557" y="267962"/>
                </a:cubicBezTo>
                <a:close/>
                <a:moveTo>
                  <a:pt x="1813414" y="265641"/>
                </a:moveTo>
                <a:lnTo>
                  <a:pt x="1818234" y="269205"/>
                </a:lnTo>
                <a:lnTo>
                  <a:pt x="1822306" y="272217"/>
                </a:lnTo>
                <a:lnTo>
                  <a:pt x="1821490" y="271614"/>
                </a:lnTo>
                <a:close/>
                <a:moveTo>
                  <a:pt x="1808668" y="262131"/>
                </a:moveTo>
                <a:lnTo>
                  <a:pt x="1813414" y="265641"/>
                </a:lnTo>
                <a:lnTo>
                  <a:pt x="1811824" y="264465"/>
                </a:lnTo>
                <a:close/>
                <a:moveTo>
                  <a:pt x="1714002" y="198041"/>
                </a:moveTo>
                <a:lnTo>
                  <a:pt x="1717468" y="201126"/>
                </a:lnTo>
                <a:lnTo>
                  <a:pt x="1714250" y="199704"/>
                </a:lnTo>
                <a:close/>
                <a:moveTo>
                  <a:pt x="1709468" y="196167"/>
                </a:moveTo>
                <a:lnTo>
                  <a:pt x="1714250" y="199704"/>
                </a:lnTo>
                <a:lnTo>
                  <a:pt x="1711140" y="197866"/>
                </a:lnTo>
                <a:close/>
                <a:moveTo>
                  <a:pt x="1725752" y="195749"/>
                </a:moveTo>
                <a:lnTo>
                  <a:pt x="1730899" y="197218"/>
                </a:lnTo>
                <a:cubicBezTo>
                  <a:pt x="1730899" y="197218"/>
                  <a:pt x="1728818" y="197529"/>
                  <a:pt x="1726581" y="196800"/>
                </a:cubicBezTo>
                <a:close/>
                <a:moveTo>
                  <a:pt x="1717118" y="188506"/>
                </a:moveTo>
                <a:lnTo>
                  <a:pt x="1721333" y="190144"/>
                </a:lnTo>
                <a:lnTo>
                  <a:pt x="1725752" y="195749"/>
                </a:lnTo>
                <a:lnTo>
                  <a:pt x="1724480" y="195385"/>
                </a:lnTo>
                <a:lnTo>
                  <a:pt x="1721799" y="193263"/>
                </a:lnTo>
                <a:close/>
                <a:moveTo>
                  <a:pt x="1714676" y="187557"/>
                </a:moveTo>
                <a:lnTo>
                  <a:pt x="1715269" y="187788"/>
                </a:lnTo>
                <a:lnTo>
                  <a:pt x="1719949" y="194092"/>
                </a:lnTo>
                <a:lnTo>
                  <a:pt x="1718677" y="193729"/>
                </a:lnTo>
                <a:close/>
                <a:moveTo>
                  <a:pt x="1693251" y="187295"/>
                </a:moveTo>
                <a:cubicBezTo>
                  <a:pt x="1694389" y="187789"/>
                  <a:pt x="1697821" y="189403"/>
                  <a:pt x="1704685" y="192629"/>
                </a:cubicBezTo>
                <a:lnTo>
                  <a:pt x="1703051" y="193085"/>
                </a:lnTo>
                <a:lnTo>
                  <a:pt x="1695584" y="188674"/>
                </a:lnTo>
                <a:cubicBezTo>
                  <a:pt x="1693271" y="187425"/>
                  <a:pt x="1692113" y="186801"/>
                  <a:pt x="1693251" y="187295"/>
                </a:cubicBezTo>
                <a:close/>
                <a:moveTo>
                  <a:pt x="1695119" y="185555"/>
                </a:moveTo>
                <a:cubicBezTo>
                  <a:pt x="1699281" y="184934"/>
                  <a:pt x="1704374" y="190550"/>
                  <a:pt x="1709468" y="196167"/>
                </a:cubicBezTo>
                <a:lnTo>
                  <a:pt x="1704685" y="192629"/>
                </a:lnTo>
                <a:cubicBezTo>
                  <a:pt x="1699902" y="189092"/>
                  <a:pt x="1695119" y="185555"/>
                  <a:pt x="1695119" y="185555"/>
                </a:cubicBezTo>
                <a:close/>
                <a:moveTo>
                  <a:pt x="1711767" y="183069"/>
                </a:moveTo>
                <a:cubicBezTo>
                  <a:pt x="1712388" y="187228"/>
                  <a:pt x="1712698" y="189307"/>
                  <a:pt x="1713009" y="191386"/>
                </a:cubicBezTo>
                <a:lnTo>
                  <a:pt x="1714002" y="198041"/>
                </a:lnTo>
                <a:lnTo>
                  <a:pt x="1711548" y="195855"/>
                </a:lnTo>
                <a:cubicBezTo>
                  <a:pt x="1711238" y="193777"/>
                  <a:pt x="1713009" y="191386"/>
                  <a:pt x="1711767" y="183069"/>
                </a:cubicBezTo>
                <a:close/>
                <a:moveTo>
                  <a:pt x="1711767" y="183069"/>
                </a:moveTo>
                <a:lnTo>
                  <a:pt x="1714676" y="187557"/>
                </a:lnTo>
                <a:lnTo>
                  <a:pt x="1713428" y="187072"/>
                </a:lnTo>
                <a:cubicBezTo>
                  <a:pt x="1712077" y="185148"/>
                  <a:pt x="1711767" y="183069"/>
                  <a:pt x="1711767" y="183069"/>
                </a:cubicBezTo>
                <a:close/>
                <a:moveTo>
                  <a:pt x="1711767" y="183069"/>
                </a:moveTo>
                <a:lnTo>
                  <a:pt x="1717118" y="188506"/>
                </a:lnTo>
                <a:lnTo>
                  <a:pt x="1715269" y="187788"/>
                </a:lnTo>
                <a:close/>
                <a:moveTo>
                  <a:pt x="4475598" y="0"/>
                </a:moveTo>
                <a:cubicBezTo>
                  <a:pt x="4493488" y="5831"/>
                  <a:pt x="4501813" y="4589"/>
                  <a:pt x="4494730" y="14149"/>
                </a:cubicBezTo>
                <a:cubicBezTo>
                  <a:pt x="4495972" y="22466"/>
                  <a:pt x="4488889" y="32026"/>
                  <a:pt x="4483049" y="49903"/>
                </a:cubicBezTo>
                <a:cubicBezTo>
                  <a:pt x="4460560" y="70265"/>
                  <a:pt x="4438071" y="90629"/>
                  <a:pt x="4441797" y="115580"/>
                </a:cubicBezTo>
                <a:cubicBezTo>
                  <a:pt x="4468010" y="120169"/>
                  <a:pt x="4482175" y="101049"/>
                  <a:pt x="4492982" y="116442"/>
                </a:cubicBezTo>
                <a:cubicBezTo>
                  <a:pt x="4494225" y="124758"/>
                  <a:pt x="4455088" y="147607"/>
                  <a:pt x="4496708" y="141393"/>
                </a:cubicBezTo>
                <a:cubicBezTo>
                  <a:pt x="4497950" y="149710"/>
                  <a:pt x="4481301" y="152195"/>
                  <a:pt x="4482544" y="160513"/>
                </a:cubicBezTo>
                <a:cubicBezTo>
                  <a:pt x="4457571" y="164241"/>
                  <a:pt x="4481301" y="152195"/>
                  <a:pt x="4471736" y="145120"/>
                </a:cubicBezTo>
                <a:cubicBezTo>
                  <a:pt x="4446764" y="148849"/>
                  <a:pt x="4458813" y="172558"/>
                  <a:pt x="4460055" y="180876"/>
                </a:cubicBezTo>
                <a:cubicBezTo>
                  <a:pt x="4429242" y="202481"/>
                  <a:pt x="4394703" y="199135"/>
                  <a:pt x="4363891" y="220741"/>
                </a:cubicBezTo>
                <a:cubicBezTo>
                  <a:pt x="4347243" y="223226"/>
                  <a:pt x="4346000" y="214909"/>
                  <a:pt x="4336435" y="207835"/>
                </a:cubicBezTo>
                <a:cubicBezTo>
                  <a:pt x="4322270" y="226955"/>
                  <a:pt x="4342644" y="249420"/>
                  <a:pt x="4367616" y="245692"/>
                </a:cubicBezTo>
                <a:cubicBezTo>
                  <a:pt x="4345127" y="266055"/>
                  <a:pt x="4350095" y="299324"/>
                  <a:pt x="4318040" y="312612"/>
                </a:cubicBezTo>
                <a:cubicBezTo>
                  <a:pt x="4276419" y="318826"/>
                  <a:pt x="4258530" y="312994"/>
                  <a:pt x="4223992" y="309648"/>
                </a:cubicBezTo>
                <a:cubicBezTo>
                  <a:pt x="4207343" y="312134"/>
                  <a:pt x="4200260" y="321694"/>
                  <a:pt x="4201503" y="330010"/>
                </a:cubicBezTo>
                <a:cubicBezTo>
                  <a:pt x="4194420" y="339571"/>
                  <a:pt x="4195662" y="347888"/>
                  <a:pt x="4189822" y="365766"/>
                </a:cubicBezTo>
                <a:cubicBezTo>
                  <a:pt x="4155283" y="362419"/>
                  <a:pt x="4142360" y="389857"/>
                  <a:pt x="4129437" y="417293"/>
                </a:cubicBezTo>
                <a:cubicBezTo>
                  <a:pt x="4122355" y="426853"/>
                  <a:pt x="4116514" y="444731"/>
                  <a:pt x="4109431" y="454291"/>
                </a:cubicBezTo>
                <a:cubicBezTo>
                  <a:pt x="4102350" y="463851"/>
                  <a:pt x="4086943" y="474654"/>
                  <a:pt x="4070295" y="477140"/>
                </a:cubicBezTo>
                <a:cubicBezTo>
                  <a:pt x="4057372" y="504576"/>
                  <a:pt x="4052773" y="530771"/>
                  <a:pt x="4048174" y="556965"/>
                </a:cubicBezTo>
                <a:cubicBezTo>
                  <a:pt x="4043576" y="583160"/>
                  <a:pt x="4047300" y="608111"/>
                  <a:pt x="4051026" y="633063"/>
                </a:cubicBezTo>
                <a:cubicBezTo>
                  <a:pt x="4042703" y="634305"/>
                  <a:pt x="4041460" y="625989"/>
                  <a:pt x="4041460" y="625989"/>
                </a:cubicBezTo>
                <a:cubicBezTo>
                  <a:pt x="4033136" y="627231"/>
                  <a:pt x="4031894" y="618914"/>
                  <a:pt x="4023570" y="620156"/>
                </a:cubicBezTo>
                <a:cubicBezTo>
                  <a:pt x="4011889" y="655912"/>
                  <a:pt x="4028905" y="712889"/>
                  <a:pt x="3969395" y="713272"/>
                </a:cubicBezTo>
                <a:cubicBezTo>
                  <a:pt x="3970637" y="721588"/>
                  <a:pt x="3970637" y="721588"/>
                  <a:pt x="3970637" y="721588"/>
                </a:cubicBezTo>
                <a:cubicBezTo>
                  <a:pt x="3963555" y="731148"/>
                  <a:pt x="3963555" y="731148"/>
                  <a:pt x="3963555" y="731148"/>
                </a:cubicBezTo>
                <a:cubicBezTo>
                  <a:pt x="3964796" y="739466"/>
                  <a:pt x="3964796" y="739466"/>
                  <a:pt x="3957713" y="749026"/>
                </a:cubicBezTo>
                <a:cubicBezTo>
                  <a:pt x="3958956" y="757343"/>
                  <a:pt x="3951873" y="766903"/>
                  <a:pt x="3944791" y="776463"/>
                </a:cubicBezTo>
                <a:cubicBezTo>
                  <a:pt x="3938951" y="794340"/>
                  <a:pt x="3923544" y="805143"/>
                  <a:pt x="3909380" y="824264"/>
                </a:cubicBezTo>
                <a:cubicBezTo>
                  <a:pt x="3891489" y="818431"/>
                  <a:pt x="3889005" y="801797"/>
                  <a:pt x="3887764" y="793480"/>
                </a:cubicBezTo>
                <a:cubicBezTo>
                  <a:pt x="3853226" y="790134"/>
                  <a:pt x="3848627" y="816327"/>
                  <a:pt x="3824896" y="828374"/>
                </a:cubicBezTo>
                <a:cubicBezTo>
                  <a:pt x="3845271" y="850840"/>
                  <a:pt x="3822781" y="871203"/>
                  <a:pt x="3808616" y="890323"/>
                </a:cubicBezTo>
                <a:cubicBezTo>
                  <a:pt x="3809859" y="898640"/>
                  <a:pt x="3801535" y="899883"/>
                  <a:pt x="3794452" y="909443"/>
                </a:cubicBezTo>
                <a:cubicBezTo>
                  <a:pt x="3794452" y="909443"/>
                  <a:pt x="3794452" y="909443"/>
                  <a:pt x="3795694" y="917759"/>
                </a:cubicBezTo>
                <a:cubicBezTo>
                  <a:pt x="3787370" y="919003"/>
                  <a:pt x="3788611" y="927319"/>
                  <a:pt x="3788611" y="927319"/>
                </a:cubicBezTo>
                <a:cubicBezTo>
                  <a:pt x="3781529" y="936879"/>
                  <a:pt x="3775689" y="954757"/>
                  <a:pt x="3778172" y="971392"/>
                </a:cubicBezTo>
                <a:cubicBezTo>
                  <a:pt x="3804386" y="975981"/>
                  <a:pt x="3828117" y="963934"/>
                  <a:pt x="3860171" y="950646"/>
                </a:cubicBezTo>
                <a:cubicBezTo>
                  <a:pt x="3868495" y="949404"/>
                  <a:pt x="3883901" y="938600"/>
                  <a:pt x="3900550" y="936115"/>
                </a:cubicBezTo>
                <a:cubicBezTo>
                  <a:pt x="3900550" y="936115"/>
                  <a:pt x="3900550" y="936115"/>
                  <a:pt x="3908874" y="934873"/>
                </a:cubicBezTo>
                <a:cubicBezTo>
                  <a:pt x="3907632" y="926555"/>
                  <a:pt x="3915957" y="925313"/>
                  <a:pt x="3915957" y="925313"/>
                </a:cubicBezTo>
                <a:cubicBezTo>
                  <a:pt x="3924281" y="924070"/>
                  <a:pt x="3924281" y="924070"/>
                  <a:pt x="3932604" y="922826"/>
                </a:cubicBezTo>
                <a:cubicBezTo>
                  <a:pt x="3932604" y="922826"/>
                  <a:pt x="3969626" y="942807"/>
                  <a:pt x="3965901" y="917856"/>
                </a:cubicBezTo>
                <a:cubicBezTo>
                  <a:pt x="3975466" y="924930"/>
                  <a:pt x="3976709" y="933247"/>
                  <a:pt x="3977950" y="941565"/>
                </a:cubicBezTo>
                <a:cubicBezTo>
                  <a:pt x="3986275" y="940322"/>
                  <a:pt x="3994598" y="939079"/>
                  <a:pt x="3992115" y="922445"/>
                </a:cubicBezTo>
                <a:cubicBezTo>
                  <a:pt x="4002922" y="937836"/>
                  <a:pt x="4019571" y="935351"/>
                  <a:pt x="4034977" y="924548"/>
                </a:cubicBezTo>
                <a:cubicBezTo>
                  <a:pt x="4051625" y="922062"/>
                  <a:pt x="4059950" y="920819"/>
                  <a:pt x="4069515" y="927894"/>
                </a:cubicBezTo>
                <a:cubicBezTo>
                  <a:pt x="4092005" y="907531"/>
                  <a:pt x="4116977" y="903803"/>
                  <a:pt x="4140707" y="891757"/>
                </a:cubicBezTo>
                <a:cubicBezTo>
                  <a:pt x="4156114" y="880954"/>
                  <a:pt x="4163195" y="871394"/>
                  <a:pt x="4171520" y="870151"/>
                </a:cubicBezTo>
                <a:cubicBezTo>
                  <a:pt x="4178602" y="860591"/>
                  <a:pt x="4186926" y="859349"/>
                  <a:pt x="4195251" y="858106"/>
                </a:cubicBezTo>
                <a:cubicBezTo>
                  <a:pt x="4194009" y="849789"/>
                  <a:pt x="4202332" y="848546"/>
                  <a:pt x="4201091" y="840229"/>
                </a:cubicBezTo>
                <a:cubicBezTo>
                  <a:pt x="4284332" y="827801"/>
                  <a:pt x="4341359" y="810784"/>
                  <a:pt x="4390061" y="795010"/>
                </a:cubicBezTo>
                <a:cubicBezTo>
                  <a:pt x="4448330" y="786310"/>
                  <a:pt x="4497033" y="770536"/>
                  <a:pt x="4571950" y="759351"/>
                </a:cubicBezTo>
                <a:cubicBezTo>
                  <a:pt x="4581516" y="766426"/>
                  <a:pt x="4577791" y="741475"/>
                  <a:pt x="4586115" y="740232"/>
                </a:cubicBezTo>
                <a:cubicBezTo>
                  <a:pt x="4595681" y="747306"/>
                  <a:pt x="4620653" y="743577"/>
                  <a:pt x="4624378" y="768530"/>
                </a:cubicBezTo>
                <a:cubicBezTo>
                  <a:pt x="4632703" y="767287"/>
                  <a:pt x="4621895" y="751895"/>
                  <a:pt x="4638543" y="749410"/>
                </a:cubicBezTo>
                <a:cubicBezTo>
                  <a:pt x="4668483" y="778949"/>
                  <a:pt x="4701778" y="773978"/>
                  <a:pt x="4751724" y="766522"/>
                </a:cubicBezTo>
                <a:cubicBezTo>
                  <a:pt x="4751724" y="766522"/>
                  <a:pt x="4761289" y="773597"/>
                  <a:pt x="4761289" y="773597"/>
                </a:cubicBezTo>
                <a:cubicBezTo>
                  <a:pt x="4762531" y="781914"/>
                  <a:pt x="4754206" y="783157"/>
                  <a:pt x="4755449" y="791473"/>
                </a:cubicBezTo>
                <a:cubicBezTo>
                  <a:pt x="4787504" y="778185"/>
                  <a:pt x="4805393" y="784016"/>
                  <a:pt x="4824525" y="798165"/>
                </a:cubicBezTo>
                <a:cubicBezTo>
                  <a:pt x="4842415" y="803998"/>
                  <a:pt x="4861546" y="818146"/>
                  <a:pt x="4893601" y="804858"/>
                </a:cubicBezTo>
                <a:cubicBezTo>
                  <a:pt x="4891486" y="847686"/>
                  <a:pt x="4896453" y="880955"/>
                  <a:pt x="4909744" y="912982"/>
                </a:cubicBezTo>
                <a:cubicBezTo>
                  <a:pt x="4910986" y="921299"/>
                  <a:pt x="4912227" y="929616"/>
                  <a:pt x="4913470" y="937934"/>
                </a:cubicBezTo>
                <a:cubicBezTo>
                  <a:pt x="4923035" y="945008"/>
                  <a:pt x="4924277" y="953325"/>
                  <a:pt x="4925518" y="961641"/>
                </a:cubicBezTo>
                <a:cubicBezTo>
                  <a:pt x="4936327" y="977034"/>
                  <a:pt x="4938809" y="993668"/>
                  <a:pt x="4949618" y="1009060"/>
                </a:cubicBezTo>
                <a:cubicBezTo>
                  <a:pt x="4962908" y="1041087"/>
                  <a:pt x="4976200" y="1073111"/>
                  <a:pt x="4981167" y="1106380"/>
                </a:cubicBezTo>
                <a:cubicBezTo>
                  <a:pt x="4982408" y="1114698"/>
                  <a:pt x="4984892" y="1131333"/>
                  <a:pt x="4986134" y="1139649"/>
                </a:cubicBezTo>
                <a:cubicBezTo>
                  <a:pt x="4986134" y="1139649"/>
                  <a:pt x="4986134" y="1139649"/>
                  <a:pt x="4987375" y="1147967"/>
                </a:cubicBezTo>
                <a:cubicBezTo>
                  <a:pt x="4987375" y="1147967"/>
                  <a:pt x="4987375" y="1147967"/>
                  <a:pt x="4988617" y="1156284"/>
                </a:cubicBezTo>
                <a:cubicBezTo>
                  <a:pt x="4989859" y="1164601"/>
                  <a:pt x="4989859" y="1164601"/>
                  <a:pt x="4991100" y="1172918"/>
                </a:cubicBezTo>
                <a:cubicBezTo>
                  <a:pt x="4987744" y="1207430"/>
                  <a:pt x="4983145" y="1233624"/>
                  <a:pt x="4971464" y="1269379"/>
                </a:cubicBezTo>
                <a:cubicBezTo>
                  <a:pt x="4936926" y="1266033"/>
                  <a:pt x="4918162" y="1311347"/>
                  <a:pt x="4896915" y="1340027"/>
                </a:cubicBezTo>
                <a:cubicBezTo>
                  <a:pt x="4886981" y="1273490"/>
                  <a:pt x="4884129" y="1197392"/>
                  <a:pt x="4872953" y="1122537"/>
                </a:cubicBezTo>
                <a:cubicBezTo>
                  <a:pt x="4872953" y="1122537"/>
                  <a:pt x="4872953" y="1122537"/>
                  <a:pt x="4871712" y="1114219"/>
                </a:cubicBezTo>
                <a:cubicBezTo>
                  <a:pt x="4871712" y="1114219"/>
                  <a:pt x="4871712" y="1114219"/>
                  <a:pt x="4870470" y="1105903"/>
                </a:cubicBezTo>
                <a:cubicBezTo>
                  <a:pt x="4869229" y="1097586"/>
                  <a:pt x="4869229" y="1097586"/>
                  <a:pt x="4867986" y="1089268"/>
                </a:cubicBezTo>
                <a:cubicBezTo>
                  <a:pt x="4865503" y="1072633"/>
                  <a:pt x="4864261" y="1064317"/>
                  <a:pt x="4853454" y="1048924"/>
                </a:cubicBezTo>
                <a:cubicBezTo>
                  <a:pt x="4850970" y="1032290"/>
                  <a:pt x="4838921" y="1008582"/>
                  <a:pt x="4826871" y="984873"/>
                </a:cubicBezTo>
                <a:cubicBezTo>
                  <a:pt x="4808981" y="979041"/>
                  <a:pt x="4803141" y="996918"/>
                  <a:pt x="4796059" y="1006478"/>
                </a:cubicBezTo>
                <a:cubicBezTo>
                  <a:pt x="4790217" y="1024356"/>
                  <a:pt x="4821031" y="1002749"/>
                  <a:pt x="4808107" y="1030187"/>
                </a:cubicBezTo>
                <a:cubicBezTo>
                  <a:pt x="4772328" y="1018523"/>
                  <a:pt x="4760646" y="1054279"/>
                  <a:pt x="4765614" y="1087547"/>
                </a:cubicBezTo>
                <a:cubicBezTo>
                  <a:pt x="4766855" y="1095865"/>
                  <a:pt x="4766855" y="1095865"/>
                  <a:pt x="4766855" y="1095865"/>
                </a:cubicBezTo>
                <a:cubicBezTo>
                  <a:pt x="4766855" y="1095865"/>
                  <a:pt x="4766855" y="1095865"/>
                  <a:pt x="4759774" y="1105425"/>
                </a:cubicBezTo>
                <a:cubicBezTo>
                  <a:pt x="4761015" y="1113741"/>
                  <a:pt x="4762256" y="1122059"/>
                  <a:pt x="4763499" y="1130376"/>
                </a:cubicBezTo>
                <a:cubicBezTo>
                  <a:pt x="4757657" y="1148254"/>
                  <a:pt x="4760141" y="1164887"/>
                  <a:pt x="4761383" y="1173205"/>
                </a:cubicBezTo>
                <a:cubicBezTo>
                  <a:pt x="4758026" y="1207716"/>
                  <a:pt x="4753427" y="1233911"/>
                  <a:pt x="4747587" y="1251788"/>
                </a:cubicBezTo>
                <a:cubicBezTo>
                  <a:pt x="4742988" y="1277983"/>
                  <a:pt x="4726340" y="1280468"/>
                  <a:pt x="4712175" y="1299588"/>
                </a:cubicBezTo>
                <a:cubicBezTo>
                  <a:pt x="4713417" y="1307905"/>
                  <a:pt x="4714658" y="1316223"/>
                  <a:pt x="4707576" y="1325783"/>
                </a:cubicBezTo>
                <a:cubicBezTo>
                  <a:pt x="4708817" y="1334100"/>
                  <a:pt x="4708817" y="1334100"/>
                  <a:pt x="4710060" y="1342417"/>
                </a:cubicBezTo>
                <a:cubicBezTo>
                  <a:pt x="4711301" y="1350734"/>
                  <a:pt x="4712543" y="1359052"/>
                  <a:pt x="4712543" y="1359052"/>
                </a:cubicBezTo>
                <a:cubicBezTo>
                  <a:pt x="4713785" y="1367369"/>
                  <a:pt x="4715027" y="1375685"/>
                  <a:pt x="4698379" y="1378172"/>
                </a:cubicBezTo>
                <a:cubicBezTo>
                  <a:pt x="4707945" y="1385245"/>
                  <a:pt x="4707945" y="1385245"/>
                  <a:pt x="4709186" y="1393563"/>
                </a:cubicBezTo>
                <a:cubicBezTo>
                  <a:pt x="4709186" y="1393563"/>
                  <a:pt x="4709186" y="1393563"/>
                  <a:pt x="4708145" y="1393719"/>
                </a:cubicBezTo>
                <a:lnTo>
                  <a:pt x="4705243" y="1394152"/>
                </a:lnTo>
                <a:lnTo>
                  <a:pt x="4705755" y="1391949"/>
                </a:lnTo>
                <a:lnTo>
                  <a:pt x="4704780" y="1394221"/>
                </a:lnTo>
                <a:lnTo>
                  <a:pt x="4700862" y="1394805"/>
                </a:lnTo>
                <a:cubicBezTo>
                  <a:pt x="4700862" y="1394805"/>
                  <a:pt x="4700862" y="1394805"/>
                  <a:pt x="4699620" y="1386488"/>
                </a:cubicBezTo>
                <a:cubicBezTo>
                  <a:pt x="4690055" y="1379414"/>
                  <a:pt x="4680489" y="1372339"/>
                  <a:pt x="4679246" y="1364023"/>
                </a:cubicBezTo>
                <a:cubicBezTo>
                  <a:pt x="4661357" y="1358190"/>
                  <a:pt x="4662599" y="1366508"/>
                  <a:pt x="4663840" y="1374825"/>
                </a:cubicBezTo>
                <a:cubicBezTo>
                  <a:pt x="4663840" y="1374825"/>
                  <a:pt x="4672164" y="1373583"/>
                  <a:pt x="4673406" y="1381899"/>
                </a:cubicBezTo>
                <a:cubicBezTo>
                  <a:pt x="4673406" y="1381899"/>
                  <a:pt x="4673406" y="1381899"/>
                  <a:pt x="4674447" y="1381745"/>
                </a:cubicBezTo>
                <a:lnTo>
                  <a:pt x="4676222" y="1381480"/>
                </a:lnTo>
                <a:lnTo>
                  <a:pt x="4673885" y="1384220"/>
                </a:lnTo>
                <a:cubicBezTo>
                  <a:pt x="4671371" y="1389644"/>
                  <a:pt x="4667565" y="1399777"/>
                  <a:pt x="4661725" y="1417654"/>
                </a:cubicBezTo>
                <a:cubicBezTo>
                  <a:pt x="4661725" y="1417654"/>
                  <a:pt x="4661725" y="1417654"/>
                  <a:pt x="4653401" y="1418897"/>
                </a:cubicBezTo>
                <a:cubicBezTo>
                  <a:pt x="4653401" y="1418897"/>
                  <a:pt x="4653401" y="1418897"/>
                  <a:pt x="4654643" y="1427214"/>
                </a:cubicBezTo>
                <a:cubicBezTo>
                  <a:pt x="4655885" y="1435532"/>
                  <a:pt x="4657126" y="1443848"/>
                  <a:pt x="4648803" y="1445092"/>
                </a:cubicBezTo>
                <a:cubicBezTo>
                  <a:pt x="4647560" y="1436774"/>
                  <a:pt x="4637994" y="1429699"/>
                  <a:pt x="4636753" y="1421382"/>
                </a:cubicBezTo>
                <a:cubicBezTo>
                  <a:pt x="4644674" y="1403194"/>
                  <a:pt x="4648923" y="1392463"/>
                  <a:pt x="4650950" y="1386449"/>
                </a:cubicBezTo>
                <a:lnTo>
                  <a:pt x="4651621" y="1381326"/>
                </a:lnTo>
                <a:lnTo>
                  <a:pt x="4655516" y="1376068"/>
                </a:lnTo>
                <a:cubicBezTo>
                  <a:pt x="4655516" y="1376068"/>
                  <a:pt x="4655516" y="1376068"/>
                  <a:pt x="4647192" y="1377311"/>
                </a:cubicBezTo>
                <a:cubicBezTo>
                  <a:pt x="4645950" y="1368993"/>
                  <a:pt x="4645950" y="1368993"/>
                  <a:pt x="4645950" y="1368993"/>
                </a:cubicBezTo>
                <a:cubicBezTo>
                  <a:pt x="4637627" y="1370237"/>
                  <a:pt x="4637627" y="1370237"/>
                  <a:pt x="4637627" y="1370237"/>
                </a:cubicBezTo>
                <a:cubicBezTo>
                  <a:pt x="4633464" y="1370858"/>
                  <a:pt x="4631073" y="1369089"/>
                  <a:pt x="4629722" y="1367165"/>
                </a:cubicBezTo>
                <a:lnTo>
                  <a:pt x="4629305" y="1366160"/>
                </a:lnTo>
                <a:lnTo>
                  <a:pt x="4629428" y="1365083"/>
                </a:lnTo>
                <a:cubicBezTo>
                  <a:pt x="4629504" y="1363478"/>
                  <a:pt x="4629361" y="1362968"/>
                  <a:pt x="4629101" y="1363006"/>
                </a:cubicBezTo>
                <a:lnTo>
                  <a:pt x="4628349" y="1363858"/>
                </a:lnTo>
                <a:lnTo>
                  <a:pt x="4628061" y="1363162"/>
                </a:lnTo>
                <a:cubicBezTo>
                  <a:pt x="4628061" y="1363162"/>
                  <a:pt x="4628061" y="1363162"/>
                  <a:pt x="4626818" y="1354844"/>
                </a:cubicBezTo>
                <a:cubicBezTo>
                  <a:pt x="4625979" y="1363473"/>
                  <a:pt x="4626289" y="1365553"/>
                  <a:pt x="4626940" y="1365455"/>
                </a:cubicBezTo>
                <a:lnTo>
                  <a:pt x="4628349" y="1363858"/>
                </a:lnTo>
                <a:lnTo>
                  <a:pt x="4629305" y="1366160"/>
                </a:lnTo>
                <a:lnTo>
                  <a:pt x="4628442" y="1373733"/>
                </a:lnTo>
                <a:cubicBezTo>
                  <a:pt x="4627212" y="1382419"/>
                  <a:pt x="4624703" y="1397673"/>
                  <a:pt x="4620104" y="1423868"/>
                </a:cubicBezTo>
                <a:cubicBezTo>
                  <a:pt x="4620104" y="1423868"/>
                  <a:pt x="4620104" y="1423868"/>
                  <a:pt x="4618863" y="1415551"/>
                </a:cubicBezTo>
                <a:cubicBezTo>
                  <a:pt x="4618863" y="1415551"/>
                  <a:pt x="4618863" y="1415551"/>
                  <a:pt x="4617621" y="1407233"/>
                </a:cubicBezTo>
                <a:cubicBezTo>
                  <a:pt x="4610538" y="1416793"/>
                  <a:pt x="4611781" y="1425111"/>
                  <a:pt x="4613022" y="1433428"/>
                </a:cubicBezTo>
                <a:cubicBezTo>
                  <a:pt x="4615505" y="1450062"/>
                  <a:pt x="4627555" y="1473771"/>
                  <a:pt x="4621714" y="1491648"/>
                </a:cubicBezTo>
                <a:cubicBezTo>
                  <a:pt x="4597984" y="1503694"/>
                  <a:pt x="4576737" y="1532374"/>
                  <a:pt x="4572138" y="1558569"/>
                </a:cubicBezTo>
                <a:cubicBezTo>
                  <a:pt x="4565056" y="1568129"/>
                  <a:pt x="4566297" y="1576446"/>
                  <a:pt x="4559216" y="1586006"/>
                </a:cubicBezTo>
                <a:cubicBezTo>
                  <a:pt x="4559216" y="1586006"/>
                  <a:pt x="4560457" y="1594323"/>
                  <a:pt x="4561698" y="1602640"/>
                </a:cubicBezTo>
                <a:cubicBezTo>
                  <a:pt x="4555858" y="1620517"/>
                  <a:pt x="4557099" y="1628835"/>
                  <a:pt x="4558342" y="1637151"/>
                </a:cubicBezTo>
                <a:cubicBezTo>
                  <a:pt x="4566665" y="1635909"/>
                  <a:pt x="4582073" y="1625106"/>
                  <a:pt x="4598720" y="1622621"/>
                </a:cubicBezTo>
                <a:cubicBezTo>
                  <a:pt x="4601204" y="1639255"/>
                  <a:pt x="4602446" y="1647572"/>
                  <a:pt x="4604930" y="1664206"/>
                </a:cubicBezTo>
                <a:cubicBezTo>
                  <a:pt x="4621577" y="1661721"/>
                  <a:pt x="4636983" y="1650919"/>
                  <a:pt x="4641583" y="1624723"/>
                </a:cubicBezTo>
                <a:cubicBezTo>
                  <a:pt x="4664439" y="1663825"/>
                  <a:pt x="4692769" y="1625585"/>
                  <a:pt x="4722340" y="1595662"/>
                </a:cubicBezTo>
                <a:cubicBezTo>
                  <a:pt x="4731906" y="1602736"/>
                  <a:pt x="4726066" y="1620613"/>
                  <a:pt x="4710659" y="1631416"/>
                </a:cubicBezTo>
                <a:cubicBezTo>
                  <a:pt x="4695252" y="1642218"/>
                  <a:pt x="4686929" y="1643462"/>
                  <a:pt x="4685686" y="1635145"/>
                </a:cubicBezTo>
                <a:cubicBezTo>
                  <a:pt x="4670280" y="1645947"/>
                  <a:pt x="4672764" y="1662582"/>
                  <a:pt x="4679846" y="1653022"/>
                </a:cubicBezTo>
                <a:cubicBezTo>
                  <a:pt x="4688170" y="1651778"/>
                  <a:pt x="4683571" y="1677973"/>
                  <a:pt x="4674005" y="1670898"/>
                </a:cubicBezTo>
                <a:cubicBezTo>
                  <a:pt x="4684814" y="1686291"/>
                  <a:pt x="4696862" y="1710000"/>
                  <a:pt x="4730159" y="1705028"/>
                </a:cubicBezTo>
                <a:cubicBezTo>
                  <a:pt x="4717236" y="1732466"/>
                  <a:pt x="4719719" y="1749100"/>
                  <a:pt x="4722203" y="1765735"/>
                </a:cubicBezTo>
                <a:cubicBezTo>
                  <a:pt x="4724686" y="1782368"/>
                  <a:pt x="4734252" y="1789443"/>
                  <a:pt x="4727170" y="1799003"/>
                </a:cubicBezTo>
                <a:cubicBezTo>
                  <a:pt x="4729654" y="1815637"/>
                  <a:pt x="4730895" y="1823955"/>
                  <a:pt x="4725055" y="1841832"/>
                </a:cubicBezTo>
                <a:cubicBezTo>
                  <a:pt x="4734621" y="1848906"/>
                  <a:pt x="4742945" y="1847664"/>
                  <a:pt x="4750027" y="1838103"/>
                </a:cubicBezTo>
                <a:cubicBezTo>
                  <a:pt x="4750027" y="1838103"/>
                  <a:pt x="4758351" y="1836861"/>
                  <a:pt x="4758351" y="1836861"/>
                </a:cubicBezTo>
                <a:cubicBezTo>
                  <a:pt x="4758351" y="1836861"/>
                  <a:pt x="4758351" y="1836861"/>
                  <a:pt x="4759593" y="1845178"/>
                </a:cubicBezTo>
                <a:cubicBezTo>
                  <a:pt x="4752511" y="1854738"/>
                  <a:pt x="4744186" y="1855981"/>
                  <a:pt x="4744186" y="1855981"/>
                </a:cubicBezTo>
                <a:cubicBezTo>
                  <a:pt x="4725422" y="1901295"/>
                  <a:pt x="4710016" y="1912097"/>
                  <a:pt x="4699578" y="1956170"/>
                </a:cubicBezTo>
                <a:cubicBezTo>
                  <a:pt x="4702061" y="1972804"/>
                  <a:pt x="4712868" y="1988195"/>
                  <a:pt x="4715352" y="2004830"/>
                </a:cubicBezTo>
                <a:cubicBezTo>
                  <a:pt x="4717836" y="2021464"/>
                  <a:pt x="4711995" y="2039341"/>
                  <a:pt x="4699072" y="2066779"/>
                </a:cubicBezTo>
                <a:cubicBezTo>
                  <a:pt x="4726528" y="2079685"/>
                  <a:pt x="4741934" y="2068883"/>
                  <a:pt x="4763550" y="2099665"/>
                </a:cubicBezTo>
                <a:cubicBezTo>
                  <a:pt x="4758951" y="2125860"/>
                  <a:pt x="4753110" y="2143736"/>
                  <a:pt x="4730621" y="2164099"/>
                </a:cubicBezTo>
                <a:cubicBezTo>
                  <a:pt x="4717699" y="2191537"/>
                  <a:pt x="4693968" y="2203583"/>
                  <a:pt x="4671479" y="2223945"/>
                </a:cubicBezTo>
                <a:cubicBezTo>
                  <a:pt x="4656072" y="2234748"/>
                  <a:pt x="4641908" y="2253868"/>
                  <a:pt x="4636067" y="2271746"/>
                </a:cubicBezTo>
                <a:cubicBezTo>
                  <a:pt x="4630227" y="2289622"/>
                  <a:pt x="4632711" y="2306257"/>
                  <a:pt x="4644759" y="2329966"/>
                </a:cubicBezTo>
                <a:cubicBezTo>
                  <a:pt x="4621029" y="2342011"/>
                  <a:pt x="4610221" y="2326620"/>
                  <a:pt x="4598172" y="2302911"/>
                </a:cubicBezTo>
                <a:cubicBezTo>
                  <a:pt x="4574441" y="2314956"/>
                  <a:pt x="4559035" y="2325759"/>
                  <a:pt x="4535305" y="2337805"/>
                </a:cubicBezTo>
                <a:cubicBezTo>
                  <a:pt x="4528222" y="2347365"/>
                  <a:pt x="4511573" y="2349850"/>
                  <a:pt x="4504491" y="2359410"/>
                </a:cubicBezTo>
                <a:cubicBezTo>
                  <a:pt x="4496167" y="2360653"/>
                  <a:pt x="4497410" y="2368970"/>
                  <a:pt x="4489085" y="2370213"/>
                </a:cubicBezTo>
                <a:cubicBezTo>
                  <a:pt x="4489085" y="2370213"/>
                  <a:pt x="4482003" y="2379773"/>
                  <a:pt x="4473679" y="2381016"/>
                </a:cubicBezTo>
                <a:cubicBezTo>
                  <a:pt x="4458273" y="2391819"/>
                  <a:pt x="4444108" y="2410939"/>
                  <a:pt x="4428702" y="2421742"/>
                </a:cubicBezTo>
                <a:cubicBezTo>
                  <a:pt x="4421619" y="2431302"/>
                  <a:pt x="4406212" y="2442104"/>
                  <a:pt x="4407454" y="2450422"/>
                </a:cubicBezTo>
                <a:cubicBezTo>
                  <a:pt x="4399131" y="2451664"/>
                  <a:pt x="4392047" y="2461224"/>
                  <a:pt x="4384966" y="2470784"/>
                </a:cubicBezTo>
                <a:cubicBezTo>
                  <a:pt x="4402856" y="2476616"/>
                  <a:pt x="4421987" y="2490764"/>
                  <a:pt x="4429069" y="2481204"/>
                </a:cubicBezTo>
                <a:cubicBezTo>
                  <a:pt x="4441119" y="2504913"/>
                  <a:pt x="4459008" y="2510745"/>
                  <a:pt x="4486464" y="2523652"/>
                </a:cubicBezTo>
                <a:cubicBezTo>
                  <a:pt x="4469816" y="2526137"/>
                  <a:pt x="4454410" y="2536939"/>
                  <a:pt x="4437761" y="2539426"/>
                </a:cubicBezTo>
                <a:cubicBezTo>
                  <a:pt x="4437761" y="2539426"/>
                  <a:pt x="4425713" y="2515716"/>
                  <a:pt x="4419872" y="2533593"/>
                </a:cubicBezTo>
                <a:cubicBezTo>
                  <a:pt x="4418630" y="2525276"/>
                  <a:pt x="4417388" y="2516959"/>
                  <a:pt x="4416147" y="2508642"/>
                </a:cubicBezTo>
                <a:cubicBezTo>
                  <a:pt x="4407823" y="2509884"/>
                  <a:pt x="4409064" y="2518202"/>
                  <a:pt x="4392416" y="2520687"/>
                </a:cubicBezTo>
                <a:cubicBezTo>
                  <a:pt x="4385333" y="2530247"/>
                  <a:pt x="4404465" y="2544396"/>
                  <a:pt x="4404465" y="2544396"/>
                </a:cubicBezTo>
                <a:cubicBezTo>
                  <a:pt x="4389059" y="2555199"/>
                  <a:pt x="4380734" y="2556442"/>
                  <a:pt x="4360361" y="2533976"/>
                </a:cubicBezTo>
                <a:cubicBezTo>
                  <a:pt x="4364087" y="2558927"/>
                  <a:pt x="4353279" y="2543536"/>
                  <a:pt x="4344955" y="2544778"/>
                </a:cubicBezTo>
                <a:cubicBezTo>
                  <a:pt x="4336631" y="2546021"/>
                  <a:pt x="4357005" y="2568487"/>
                  <a:pt x="4364087" y="2558927"/>
                </a:cubicBezTo>
                <a:cubicBezTo>
                  <a:pt x="4347439" y="2561413"/>
                  <a:pt x="4326191" y="2590094"/>
                  <a:pt x="4329916" y="2615045"/>
                </a:cubicBezTo>
                <a:cubicBezTo>
                  <a:pt x="4326191" y="2590094"/>
                  <a:pt x="4290780" y="2637893"/>
                  <a:pt x="4303703" y="2610456"/>
                </a:cubicBezTo>
                <a:cubicBezTo>
                  <a:pt x="4295379" y="2611699"/>
                  <a:pt x="4287054" y="2612941"/>
                  <a:pt x="4288297" y="2621259"/>
                </a:cubicBezTo>
                <a:cubicBezTo>
                  <a:pt x="4279972" y="2622501"/>
                  <a:pt x="4271648" y="2623744"/>
                  <a:pt x="4272890" y="2632061"/>
                </a:cubicBezTo>
                <a:cubicBezTo>
                  <a:pt x="4256242" y="2634546"/>
                  <a:pt x="4249159" y="2644106"/>
                  <a:pt x="4240835" y="2645350"/>
                </a:cubicBezTo>
                <a:cubicBezTo>
                  <a:pt x="4233752" y="2654910"/>
                  <a:pt x="4225429" y="2656153"/>
                  <a:pt x="4217105" y="2657395"/>
                </a:cubicBezTo>
                <a:cubicBezTo>
                  <a:pt x="4217105" y="2657395"/>
                  <a:pt x="4210023" y="2666955"/>
                  <a:pt x="4201699" y="2668198"/>
                </a:cubicBezTo>
                <a:cubicBezTo>
                  <a:pt x="4201699" y="2668198"/>
                  <a:pt x="4201699" y="2668198"/>
                  <a:pt x="4193374" y="2669440"/>
                </a:cubicBezTo>
                <a:cubicBezTo>
                  <a:pt x="4193374" y="2669440"/>
                  <a:pt x="4193374" y="2669440"/>
                  <a:pt x="4185050" y="2670684"/>
                </a:cubicBezTo>
                <a:cubicBezTo>
                  <a:pt x="4186292" y="2679000"/>
                  <a:pt x="4201699" y="2668198"/>
                  <a:pt x="4195858" y="2686075"/>
                </a:cubicBezTo>
                <a:cubicBezTo>
                  <a:pt x="4169643" y="2681487"/>
                  <a:pt x="4155478" y="2700607"/>
                  <a:pt x="4125540" y="2671066"/>
                </a:cubicBezTo>
                <a:cubicBezTo>
                  <a:pt x="4118457" y="2680626"/>
                  <a:pt x="4118457" y="2680626"/>
                  <a:pt x="4110133" y="2681868"/>
                </a:cubicBezTo>
                <a:cubicBezTo>
                  <a:pt x="4111375" y="2690186"/>
                  <a:pt x="4111375" y="2690186"/>
                  <a:pt x="4103050" y="2691428"/>
                </a:cubicBezTo>
                <a:cubicBezTo>
                  <a:pt x="4095969" y="2700988"/>
                  <a:pt x="4097210" y="2709306"/>
                  <a:pt x="4097210" y="2709306"/>
                </a:cubicBezTo>
                <a:cubicBezTo>
                  <a:pt x="4098451" y="2717623"/>
                  <a:pt x="4106776" y="2716381"/>
                  <a:pt x="4106776" y="2716381"/>
                </a:cubicBezTo>
                <a:cubicBezTo>
                  <a:pt x="4118826" y="2740089"/>
                  <a:pt x="4090128" y="2718866"/>
                  <a:pt x="4080562" y="2711791"/>
                </a:cubicBezTo>
                <a:cubicBezTo>
                  <a:pt x="4073479" y="2721351"/>
                  <a:pt x="4066397" y="2730911"/>
                  <a:pt x="4058073" y="2732155"/>
                </a:cubicBezTo>
                <a:cubicBezTo>
                  <a:pt x="4050991" y="2741715"/>
                  <a:pt x="4050991" y="2741715"/>
                  <a:pt x="4050991" y="2741715"/>
                </a:cubicBezTo>
                <a:cubicBezTo>
                  <a:pt x="4043908" y="2751274"/>
                  <a:pt x="4043908" y="2751274"/>
                  <a:pt x="4045150" y="2759591"/>
                </a:cubicBezTo>
                <a:cubicBezTo>
                  <a:pt x="4034342" y="2744200"/>
                  <a:pt x="4027261" y="2753760"/>
                  <a:pt x="4016452" y="2738369"/>
                </a:cubicBezTo>
                <a:cubicBezTo>
                  <a:pt x="4017695" y="2746685"/>
                  <a:pt x="4009370" y="2747929"/>
                  <a:pt x="4018936" y="2755002"/>
                </a:cubicBezTo>
                <a:cubicBezTo>
                  <a:pt x="4029743" y="2770394"/>
                  <a:pt x="4017695" y="2746685"/>
                  <a:pt x="4027261" y="2753760"/>
                </a:cubicBezTo>
                <a:cubicBezTo>
                  <a:pt x="4028502" y="2762077"/>
                  <a:pt x="4013096" y="2772880"/>
                  <a:pt x="4006014" y="2782440"/>
                </a:cubicBezTo>
                <a:cubicBezTo>
                  <a:pt x="3998931" y="2792000"/>
                  <a:pt x="3993090" y="2809878"/>
                  <a:pt x="4003898" y="2825269"/>
                </a:cubicBezTo>
                <a:cubicBezTo>
                  <a:pt x="3995574" y="2826511"/>
                  <a:pt x="3994332" y="2818194"/>
                  <a:pt x="3984766" y="2811120"/>
                </a:cubicBezTo>
                <a:cubicBezTo>
                  <a:pt x="3976442" y="2812363"/>
                  <a:pt x="3986007" y="2819438"/>
                  <a:pt x="3987250" y="2827754"/>
                </a:cubicBezTo>
                <a:cubicBezTo>
                  <a:pt x="3988491" y="2836071"/>
                  <a:pt x="3988491" y="2836071"/>
                  <a:pt x="3988491" y="2836071"/>
                </a:cubicBezTo>
                <a:cubicBezTo>
                  <a:pt x="3989733" y="2844389"/>
                  <a:pt x="3989733" y="2844389"/>
                  <a:pt x="3981409" y="2845631"/>
                </a:cubicBezTo>
                <a:cubicBezTo>
                  <a:pt x="3980167" y="2837314"/>
                  <a:pt x="3980167" y="2837314"/>
                  <a:pt x="3978926" y="2828996"/>
                </a:cubicBezTo>
                <a:cubicBezTo>
                  <a:pt x="3977684" y="2820680"/>
                  <a:pt x="3976442" y="2812363"/>
                  <a:pt x="3966876" y="2805288"/>
                </a:cubicBezTo>
                <a:cubicBezTo>
                  <a:pt x="3968118" y="2813605"/>
                  <a:pt x="3959794" y="2814848"/>
                  <a:pt x="3958553" y="2806531"/>
                </a:cubicBezTo>
                <a:cubicBezTo>
                  <a:pt x="3958553" y="2806531"/>
                  <a:pt x="3950228" y="2807774"/>
                  <a:pt x="3950228" y="2807774"/>
                </a:cubicBezTo>
                <a:cubicBezTo>
                  <a:pt x="3948987" y="2799456"/>
                  <a:pt x="3940662" y="2800699"/>
                  <a:pt x="3940662" y="2800699"/>
                </a:cubicBezTo>
                <a:cubicBezTo>
                  <a:pt x="3933580" y="2810259"/>
                  <a:pt x="3951470" y="2816091"/>
                  <a:pt x="3943146" y="2817334"/>
                </a:cubicBezTo>
                <a:cubicBezTo>
                  <a:pt x="3944388" y="2825651"/>
                  <a:pt x="3934822" y="2818577"/>
                  <a:pt x="3933580" y="2810259"/>
                </a:cubicBezTo>
                <a:cubicBezTo>
                  <a:pt x="3936063" y="2826894"/>
                  <a:pt x="3937306" y="2835210"/>
                  <a:pt x="3938547" y="2843528"/>
                </a:cubicBezTo>
                <a:cubicBezTo>
                  <a:pt x="3920657" y="2837697"/>
                  <a:pt x="3920657" y="2837697"/>
                  <a:pt x="3921898" y="2846014"/>
                </a:cubicBezTo>
                <a:cubicBezTo>
                  <a:pt x="3921898" y="2846014"/>
                  <a:pt x="3919507" y="2844245"/>
                  <a:pt x="3916960" y="2841437"/>
                </a:cubicBezTo>
                <a:lnTo>
                  <a:pt x="3912710" y="2833606"/>
                </a:lnTo>
                <a:lnTo>
                  <a:pt x="3915875" y="2834159"/>
                </a:lnTo>
                <a:cubicBezTo>
                  <a:pt x="3920347" y="2835617"/>
                  <a:pt x="3924819" y="2837075"/>
                  <a:pt x="3928981" y="2836454"/>
                </a:cubicBezTo>
                <a:cubicBezTo>
                  <a:pt x="3927740" y="2828137"/>
                  <a:pt x="3927740" y="2828137"/>
                  <a:pt x="3927740" y="2828137"/>
                </a:cubicBezTo>
                <a:cubicBezTo>
                  <a:pt x="3926497" y="2819819"/>
                  <a:pt x="3926497" y="2819819"/>
                  <a:pt x="3926497" y="2819819"/>
                </a:cubicBezTo>
                <a:cubicBezTo>
                  <a:pt x="3918174" y="2821062"/>
                  <a:pt x="3918174" y="2821062"/>
                  <a:pt x="3918174" y="2821062"/>
                </a:cubicBezTo>
                <a:lnTo>
                  <a:pt x="3908250" y="2832824"/>
                </a:lnTo>
                <a:lnTo>
                  <a:pt x="3902767" y="2831865"/>
                </a:lnTo>
                <a:lnTo>
                  <a:pt x="3904459" y="2837317"/>
                </a:lnTo>
                <a:lnTo>
                  <a:pt x="3899848" y="2842782"/>
                </a:lnTo>
                <a:lnTo>
                  <a:pt x="3895685" y="2841425"/>
                </a:lnTo>
                <a:lnTo>
                  <a:pt x="3896477" y="2846728"/>
                </a:lnTo>
                <a:lnTo>
                  <a:pt x="3886158" y="2858656"/>
                </a:lnTo>
                <a:lnTo>
                  <a:pt x="3881719" y="2863518"/>
                </a:lnTo>
                <a:lnTo>
                  <a:pt x="3881128" y="2864041"/>
                </a:lnTo>
                <a:cubicBezTo>
                  <a:pt x="3879638" y="2865584"/>
                  <a:pt x="3878721" y="2866704"/>
                  <a:pt x="3879264" y="2866206"/>
                </a:cubicBezTo>
                <a:lnTo>
                  <a:pt x="3881719" y="2863518"/>
                </a:lnTo>
                <a:lnTo>
                  <a:pt x="3886429" y="2859345"/>
                </a:lnTo>
                <a:cubicBezTo>
                  <a:pt x="3888177" y="2858156"/>
                  <a:pt x="3889612" y="2857743"/>
                  <a:pt x="3889844" y="2859302"/>
                </a:cubicBezTo>
                <a:cubicBezTo>
                  <a:pt x="3891086" y="2867619"/>
                  <a:pt x="3891086" y="2867619"/>
                  <a:pt x="3891086" y="2867619"/>
                </a:cubicBezTo>
                <a:cubicBezTo>
                  <a:pt x="3899410" y="2866377"/>
                  <a:pt x="3899410" y="2866377"/>
                  <a:pt x="3899410" y="2866377"/>
                </a:cubicBezTo>
                <a:cubicBezTo>
                  <a:pt x="3907516" y="2877920"/>
                  <a:pt x="3894797" y="2878225"/>
                  <a:pt x="3893014" y="2887658"/>
                </a:cubicBezTo>
                <a:lnTo>
                  <a:pt x="3894271" y="2893128"/>
                </a:lnTo>
                <a:lnTo>
                  <a:pt x="3872801" y="2915253"/>
                </a:lnTo>
                <a:cubicBezTo>
                  <a:pt x="3857210" y="2947075"/>
                  <a:pt x="3855295" y="2998376"/>
                  <a:pt x="3816905" y="2997731"/>
                </a:cubicBezTo>
                <a:cubicBezTo>
                  <a:pt x="3818148" y="3006048"/>
                  <a:pt x="3819389" y="3014366"/>
                  <a:pt x="3812307" y="3023925"/>
                </a:cubicBezTo>
                <a:cubicBezTo>
                  <a:pt x="3803983" y="3025169"/>
                  <a:pt x="3802741" y="3016851"/>
                  <a:pt x="3793176" y="3009776"/>
                </a:cubicBezTo>
                <a:cubicBezTo>
                  <a:pt x="3784851" y="3011020"/>
                  <a:pt x="3786093" y="3019336"/>
                  <a:pt x="3776527" y="3012262"/>
                </a:cubicBezTo>
                <a:cubicBezTo>
                  <a:pt x="3777768" y="3020580"/>
                  <a:pt x="3780252" y="3037214"/>
                  <a:pt x="3788577" y="3035971"/>
                </a:cubicBezTo>
                <a:cubicBezTo>
                  <a:pt x="3799384" y="3051362"/>
                  <a:pt x="3771928" y="3038456"/>
                  <a:pt x="3770686" y="3030140"/>
                </a:cubicBezTo>
                <a:cubicBezTo>
                  <a:pt x="3759878" y="3014747"/>
                  <a:pt x="3754038" y="3032625"/>
                  <a:pt x="3745714" y="3033868"/>
                </a:cubicBezTo>
                <a:cubicBezTo>
                  <a:pt x="3756521" y="3049259"/>
                  <a:pt x="3762362" y="3031382"/>
                  <a:pt x="3771928" y="3038456"/>
                </a:cubicBezTo>
                <a:cubicBezTo>
                  <a:pt x="3764846" y="3048016"/>
                  <a:pt x="3757763" y="3057576"/>
                  <a:pt x="3757763" y="3057576"/>
                </a:cubicBezTo>
                <a:cubicBezTo>
                  <a:pt x="3754222" y="3062356"/>
                  <a:pt x="3752762" y="3066826"/>
                  <a:pt x="3751457" y="3072335"/>
                </a:cubicBezTo>
                <a:lnTo>
                  <a:pt x="3750817" y="3074834"/>
                </a:lnTo>
                <a:lnTo>
                  <a:pt x="3731170" y="3063805"/>
                </a:lnTo>
                <a:cubicBezTo>
                  <a:pt x="3711259" y="3056017"/>
                  <a:pt x="3694091" y="3058580"/>
                  <a:pt x="3681604" y="3060444"/>
                </a:cubicBezTo>
                <a:cubicBezTo>
                  <a:pt x="3677879" y="3035493"/>
                  <a:pt x="3716143" y="3063790"/>
                  <a:pt x="3731549" y="3052988"/>
                </a:cubicBezTo>
                <a:cubicBezTo>
                  <a:pt x="3711175" y="3030521"/>
                  <a:pt x="3751555" y="3015990"/>
                  <a:pt x="3766961" y="3005187"/>
                </a:cubicBezTo>
                <a:cubicBezTo>
                  <a:pt x="3766961" y="3005187"/>
                  <a:pt x="3766961" y="3005187"/>
                  <a:pt x="3765720" y="2996870"/>
                </a:cubicBezTo>
                <a:cubicBezTo>
                  <a:pt x="3756154" y="2989796"/>
                  <a:pt x="3756154" y="2989796"/>
                  <a:pt x="3749071" y="2999356"/>
                </a:cubicBezTo>
                <a:cubicBezTo>
                  <a:pt x="3745345" y="2974405"/>
                  <a:pt x="3808582" y="2998974"/>
                  <a:pt x="3776158" y="2952799"/>
                </a:cubicBezTo>
                <a:cubicBezTo>
                  <a:pt x="3758269" y="2946967"/>
                  <a:pt x="3779883" y="2977750"/>
                  <a:pt x="3751186" y="2956527"/>
                </a:cubicBezTo>
                <a:cubicBezTo>
                  <a:pt x="3742863" y="2957770"/>
                  <a:pt x="3754911" y="2981479"/>
                  <a:pt x="3737021" y="2975647"/>
                </a:cubicBezTo>
                <a:cubicBezTo>
                  <a:pt x="3735412" y="2907866"/>
                  <a:pt x="3811571" y="2904998"/>
                  <a:pt x="3805361" y="2863413"/>
                </a:cubicBezTo>
                <a:cubicBezTo>
                  <a:pt x="3789955" y="2874216"/>
                  <a:pt x="3773307" y="2876701"/>
                  <a:pt x="3755417" y="2870870"/>
                </a:cubicBezTo>
                <a:cubicBezTo>
                  <a:pt x="3745851" y="2863795"/>
                  <a:pt x="3770823" y="2860067"/>
                  <a:pt x="3752933" y="2854235"/>
                </a:cubicBezTo>
                <a:cubicBezTo>
                  <a:pt x="3735043" y="2848404"/>
                  <a:pt x="3738768" y="2873355"/>
                  <a:pt x="3719637" y="2859206"/>
                </a:cubicBezTo>
                <a:cubicBezTo>
                  <a:pt x="3712555" y="2868766"/>
                  <a:pt x="3727961" y="2857964"/>
                  <a:pt x="3738768" y="2873355"/>
                </a:cubicBezTo>
                <a:cubicBezTo>
                  <a:pt x="3729203" y="2866281"/>
                  <a:pt x="3723362" y="2884157"/>
                  <a:pt x="3732928" y="2891232"/>
                </a:cubicBezTo>
                <a:cubicBezTo>
                  <a:pt x="3716280" y="2893717"/>
                  <a:pt x="3649687" y="2903660"/>
                  <a:pt x="3662979" y="2935686"/>
                </a:cubicBezTo>
                <a:cubicBezTo>
                  <a:pt x="3646330" y="2938172"/>
                  <a:pt x="3652170" y="2920295"/>
                  <a:pt x="3642604" y="2913220"/>
                </a:cubicBezTo>
                <a:cubicBezTo>
                  <a:pt x="3645088" y="2929854"/>
                  <a:pt x="3630923" y="2948975"/>
                  <a:pt x="3632165" y="2957292"/>
                </a:cubicBezTo>
                <a:cubicBezTo>
                  <a:pt x="3625083" y="2966852"/>
                  <a:pt x="3622599" y="2950218"/>
                  <a:pt x="3614276" y="2951460"/>
                </a:cubicBezTo>
                <a:cubicBezTo>
                  <a:pt x="3605951" y="2952703"/>
                  <a:pt x="3607193" y="2961020"/>
                  <a:pt x="3616759" y="2968095"/>
                </a:cubicBezTo>
                <a:cubicBezTo>
                  <a:pt x="3607193" y="2961020"/>
                  <a:pt x="3590545" y="2963506"/>
                  <a:pt x="3588061" y="2946872"/>
                </a:cubicBezTo>
                <a:cubicBezTo>
                  <a:pt x="3582221" y="2964749"/>
                  <a:pt x="3584705" y="2981383"/>
                  <a:pt x="3577622" y="2990943"/>
                </a:cubicBezTo>
                <a:cubicBezTo>
                  <a:pt x="3576380" y="2982626"/>
                  <a:pt x="3576380" y="2982626"/>
                  <a:pt x="3575139" y="2974309"/>
                </a:cubicBezTo>
                <a:cubicBezTo>
                  <a:pt x="3580106" y="3007577"/>
                  <a:pt x="3545568" y="3004231"/>
                  <a:pt x="3540969" y="3030426"/>
                </a:cubicBezTo>
                <a:cubicBezTo>
                  <a:pt x="3539726" y="3022108"/>
                  <a:pt x="3539726" y="3022108"/>
                  <a:pt x="3539726" y="3022108"/>
                </a:cubicBezTo>
                <a:cubicBezTo>
                  <a:pt x="3503073" y="3061591"/>
                  <a:pt x="3469777" y="3066562"/>
                  <a:pt x="3442690" y="3113120"/>
                </a:cubicBezTo>
                <a:cubicBezTo>
                  <a:pt x="3431882" y="3097728"/>
                  <a:pt x="3430640" y="3089411"/>
                  <a:pt x="3438964" y="3088168"/>
                </a:cubicBezTo>
                <a:cubicBezTo>
                  <a:pt x="3428157" y="3072776"/>
                  <a:pt x="3421074" y="3082336"/>
                  <a:pt x="3413992" y="3091896"/>
                </a:cubicBezTo>
                <a:cubicBezTo>
                  <a:pt x="3405668" y="3093139"/>
                  <a:pt x="3406909" y="3101456"/>
                  <a:pt x="3399827" y="3111016"/>
                </a:cubicBezTo>
                <a:cubicBezTo>
                  <a:pt x="3399827" y="3111016"/>
                  <a:pt x="3401069" y="3119334"/>
                  <a:pt x="3392744" y="3120576"/>
                </a:cubicBezTo>
                <a:cubicBezTo>
                  <a:pt x="3392744" y="3120576"/>
                  <a:pt x="3373613" y="3106428"/>
                  <a:pt x="3374855" y="3114745"/>
                </a:cubicBezTo>
                <a:cubicBezTo>
                  <a:pt x="3366531" y="3115988"/>
                  <a:pt x="3374855" y="3114745"/>
                  <a:pt x="3376097" y="3123062"/>
                </a:cubicBezTo>
                <a:cubicBezTo>
                  <a:pt x="3377338" y="3131379"/>
                  <a:pt x="3377338" y="3131379"/>
                  <a:pt x="3377338" y="3131379"/>
                </a:cubicBezTo>
                <a:cubicBezTo>
                  <a:pt x="3377338" y="3131379"/>
                  <a:pt x="3354850" y="3151742"/>
                  <a:pt x="3344042" y="3136350"/>
                </a:cubicBezTo>
                <a:cubicBezTo>
                  <a:pt x="3352366" y="3135108"/>
                  <a:pt x="3359449" y="3125548"/>
                  <a:pt x="3358206" y="3117230"/>
                </a:cubicBezTo>
                <a:cubicBezTo>
                  <a:pt x="3339075" y="3103082"/>
                  <a:pt x="3324910" y="3122202"/>
                  <a:pt x="3294971" y="3092661"/>
                </a:cubicBezTo>
                <a:cubicBezTo>
                  <a:pt x="3319943" y="3088933"/>
                  <a:pt x="3321185" y="3097250"/>
                  <a:pt x="3327025" y="3079373"/>
                </a:cubicBezTo>
                <a:cubicBezTo>
                  <a:pt x="3346157" y="3093522"/>
                  <a:pt x="3347399" y="3101839"/>
                  <a:pt x="3339075" y="3103082"/>
                </a:cubicBezTo>
                <a:cubicBezTo>
                  <a:pt x="3339075" y="3103082"/>
                  <a:pt x="3347399" y="3101839"/>
                  <a:pt x="3348641" y="3110157"/>
                </a:cubicBezTo>
                <a:cubicBezTo>
                  <a:pt x="3334108" y="3069813"/>
                  <a:pt x="3359080" y="3066084"/>
                  <a:pt x="3384052" y="3062356"/>
                </a:cubicBezTo>
                <a:cubicBezTo>
                  <a:pt x="3409024" y="3058628"/>
                  <a:pt x="3432755" y="3046582"/>
                  <a:pt x="3416981" y="2997921"/>
                </a:cubicBezTo>
                <a:cubicBezTo>
                  <a:pt x="3452760" y="3009585"/>
                  <a:pt x="3463200" y="2965513"/>
                  <a:pt x="3478606" y="2954711"/>
                </a:cubicBezTo>
                <a:cubicBezTo>
                  <a:pt x="3488172" y="2961785"/>
                  <a:pt x="3479847" y="2963027"/>
                  <a:pt x="3490656" y="2978420"/>
                </a:cubicBezTo>
                <a:cubicBezTo>
                  <a:pt x="3506062" y="2967617"/>
                  <a:pt x="3488172" y="2961785"/>
                  <a:pt x="3485689" y="2945151"/>
                </a:cubicBezTo>
                <a:cubicBezTo>
                  <a:pt x="3495255" y="2952225"/>
                  <a:pt x="3494013" y="2943908"/>
                  <a:pt x="3501095" y="2934347"/>
                </a:cubicBezTo>
                <a:cubicBezTo>
                  <a:pt x="3529793" y="2955571"/>
                  <a:pt x="3524826" y="2922302"/>
                  <a:pt x="3543958" y="2936451"/>
                </a:cubicBezTo>
                <a:cubicBezTo>
                  <a:pt x="3552281" y="2935208"/>
                  <a:pt x="3542715" y="2928133"/>
                  <a:pt x="3551039" y="2926891"/>
                </a:cubicBezTo>
                <a:cubicBezTo>
                  <a:pt x="3531908" y="2912742"/>
                  <a:pt x="3533149" y="2921059"/>
                  <a:pt x="3523583" y="2913984"/>
                </a:cubicBezTo>
                <a:cubicBezTo>
                  <a:pt x="3531908" y="2912742"/>
                  <a:pt x="3547314" y="2901939"/>
                  <a:pt x="3562721" y="2891137"/>
                </a:cubicBezTo>
                <a:cubicBezTo>
                  <a:pt x="3571045" y="2889893"/>
                  <a:pt x="3579369" y="2888650"/>
                  <a:pt x="3586451" y="2879090"/>
                </a:cubicBezTo>
                <a:cubicBezTo>
                  <a:pt x="3594775" y="2877848"/>
                  <a:pt x="3604341" y="2884923"/>
                  <a:pt x="3612666" y="2883679"/>
                </a:cubicBezTo>
                <a:cubicBezTo>
                  <a:pt x="3619747" y="2874120"/>
                  <a:pt x="3610182" y="2867045"/>
                  <a:pt x="3608940" y="2858728"/>
                </a:cubicBezTo>
                <a:cubicBezTo>
                  <a:pt x="3637638" y="2879951"/>
                  <a:pt x="3613539" y="2832534"/>
                  <a:pt x="3633912" y="2855000"/>
                </a:cubicBezTo>
                <a:cubicBezTo>
                  <a:pt x="3632671" y="2846683"/>
                  <a:pt x="3639753" y="2837123"/>
                  <a:pt x="3627704" y="2813414"/>
                </a:cubicBezTo>
                <a:cubicBezTo>
                  <a:pt x="3633545" y="2795536"/>
                  <a:pt x="3630187" y="2830048"/>
                  <a:pt x="3645593" y="2819245"/>
                </a:cubicBezTo>
                <a:cubicBezTo>
                  <a:pt x="3655159" y="2826320"/>
                  <a:pt x="3638511" y="2828805"/>
                  <a:pt x="3639753" y="2837123"/>
                </a:cubicBezTo>
                <a:cubicBezTo>
                  <a:pt x="3665967" y="2841711"/>
                  <a:pt x="3674291" y="2840469"/>
                  <a:pt x="3677648" y="2805956"/>
                </a:cubicBezTo>
                <a:cubicBezTo>
                  <a:pt x="3668082" y="2798882"/>
                  <a:pt x="3660999" y="2808442"/>
                  <a:pt x="3643110" y="2802611"/>
                </a:cubicBezTo>
                <a:cubicBezTo>
                  <a:pt x="3633545" y="2795536"/>
                  <a:pt x="3640626" y="2785976"/>
                  <a:pt x="3621495" y="2771828"/>
                </a:cubicBezTo>
                <a:cubicBezTo>
                  <a:pt x="3654791" y="2766856"/>
                  <a:pt x="3617770" y="2746876"/>
                  <a:pt x="3634418" y="2744390"/>
                </a:cubicBezTo>
                <a:cubicBezTo>
                  <a:pt x="3624853" y="2737316"/>
                  <a:pt x="3624853" y="2737316"/>
                  <a:pt x="3617770" y="2746876"/>
                </a:cubicBezTo>
                <a:cubicBezTo>
                  <a:pt x="3606962" y="2731484"/>
                  <a:pt x="3622369" y="2720681"/>
                  <a:pt x="3637775" y="2709879"/>
                </a:cubicBezTo>
                <a:cubicBezTo>
                  <a:pt x="3607836" y="2680339"/>
                  <a:pt x="3630693" y="2719439"/>
                  <a:pt x="3614044" y="2721924"/>
                </a:cubicBezTo>
                <a:cubicBezTo>
                  <a:pt x="3604478" y="2714850"/>
                  <a:pt x="3612803" y="2713607"/>
                  <a:pt x="3603237" y="2706533"/>
                </a:cubicBezTo>
                <a:cubicBezTo>
                  <a:pt x="3569940" y="2711504"/>
                  <a:pt x="3535403" y="2708158"/>
                  <a:pt x="3503348" y="2721447"/>
                </a:cubicBezTo>
                <a:cubicBezTo>
                  <a:pt x="3534529" y="2759304"/>
                  <a:pt x="3477133" y="2716857"/>
                  <a:pt x="3461727" y="2727661"/>
                </a:cubicBezTo>
                <a:cubicBezTo>
                  <a:pt x="3468810" y="2718100"/>
                  <a:pt x="3475892" y="2708540"/>
                  <a:pt x="3456760" y="2694391"/>
                </a:cubicBezTo>
                <a:cubicBezTo>
                  <a:pt x="3454276" y="2677757"/>
                  <a:pt x="3466326" y="2701466"/>
                  <a:pt x="3473409" y="2691905"/>
                </a:cubicBezTo>
                <a:cubicBezTo>
                  <a:pt x="3462600" y="2676514"/>
                  <a:pt x="3455519" y="2686074"/>
                  <a:pt x="3447194" y="2687317"/>
                </a:cubicBezTo>
                <a:cubicBezTo>
                  <a:pt x="3458623" y="2706867"/>
                  <a:pt x="3455082" y="2711647"/>
                  <a:pt x="3447954" y="2713775"/>
                </a:cubicBezTo>
                <a:lnTo>
                  <a:pt x="3442926" y="2714916"/>
                </a:lnTo>
                <a:lnTo>
                  <a:pt x="3442595" y="2713511"/>
                </a:lnTo>
                <a:lnTo>
                  <a:pt x="3439475" y="2715700"/>
                </a:lnTo>
                <a:lnTo>
                  <a:pt x="3435993" y="2716490"/>
                </a:lnTo>
                <a:cubicBezTo>
                  <a:pt x="3432058" y="2717742"/>
                  <a:pt x="3428649" y="2719844"/>
                  <a:pt x="3427189" y="2724314"/>
                </a:cubicBezTo>
                <a:cubicBezTo>
                  <a:pt x="3441538" y="2734926"/>
                  <a:pt x="3433664" y="2724941"/>
                  <a:pt x="3435856" y="2718238"/>
                </a:cubicBezTo>
                <a:lnTo>
                  <a:pt x="3439475" y="2715700"/>
                </a:lnTo>
                <a:lnTo>
                  <a:pt x="3442926" y="2714916"/>
                </a:lnTo>
                <a:lnTo>
                  <a:pt x="3445499" y="2725831"/>
                </a:lnTo>
                <a:cubicBezTo>
                  <a:pt x="3447160" y="2729836"/>
                  <a:pt x="3449861" y="2733683"/>
                  <a:pt x="3454645" y="2737221"/>
                </a:cubicBezTo>
                <a:cubicBezTo>
                  <a:pt x="3447562" y="2746781"/>
                  <a:pt x="3428430" y="2732631"/>
                  <a:pt x="3417623" y="2717239"/>
                </a:cubicBezTo>
                <a:cubicBezTo>
                  <a:pt x="3413024" y="2743434"/>
                  <a:pt x="3405942" y="2752995"/>
                  <a:pt x="3382211" y="2765040"/>
                </a:cubicBezTo>
                <a:cubicBezTo>
                  <a:pt x="3383453" y="2773357"/>
                  <a:pt x="3400102" y="2770871"/>
                  <a:pt x="3401343" y="2779188"/>
                </a:cubicBezTo>
                <a:cubicBezTo>
                  <a:pt x="3393019" y="2780431"/>
                  <a:pt x="3385937" y="2789991"/>
                  <a:pt x="3365563" y="2767525"/>
                </a:cubicBezTo>
                <a:cubicBezTo>
                  <a:pt x="3357239" y="2768768"/>
                  <a:pt x="3368047" y="2784160"/>
                  <a:pt x="3359722" y="2785402"/>
                </a:cubicBezTo>
                <a:cubicBezTo>
                  <a:pt x="3369288" y="2792477"/>
                  <a:pt x="3377612" y="2791234"/>
                  <a:pt x="3377612" y="2791234"/>
                </a:cubicBezTo>
                <a:cubicBezTo>
                  <a:pt x="3380096" y="2807868"/>
                  <a:pt x="3325184" y="2782056"/>
                  <a:pt x="3356366" y="2819914"/>
                </a:cubicBezTo>
                <a:cubicBezTo>
                  <a:pt x="3321828" y="2816567"/>
                  <a:pt x="3298097" y="2828614"/>
                  <a:pt x="3295981" y="2871443"/>
                </a:cubicBezTo>
                <a:cubicBezTo>
                  <a:pt x="3293498" y="2854808"/>
                  <a:pt x="3285174" y="2856050"/>
                  <a:pt x="3275608" y="2848976"/>
                </a:cubicBezTo>
                <a:cubicBezTo>
                  <a:pt x="3278092" y="2865610"/>
                  <a:pt x="3263927" y="2884730"/>
                  <a:pt x="3235230" y="2863508"/>
                </a:cubicBezTo>
                <a:cubicBezTo>
                  <a:pt x="3236471" y="2871824"/>
                  <a:pt x="3230631" y="2889702"/>
                  <a:pt x="3223548" y="2899262"/>
                </a:cubicBezTo>
                <a:cubicBezTo>
                  <a:pt x="3234356" y="2914653"/>
                  <a:pt x="3238955" y="2888459"/>
                  <a:pt x="3251004" y="2912168"/>
                </a:cubicBezTo>
                <a:cubicBezTo>
                  <a:pt x="3241438" y="2905093"/>
                  <a:pt x="3224790" y="2907579"/>
                  <a:pt x="3235597" y="2922970"/>
                </a:cubicBezTo>
                <a:cubicBezTo>
                  <a:pt x="3227273" y="2924213"/>
                  <a:pt x="3217707" y="2917139"/>
                  <a:pt x="3206900" y="2901747"/>
                </a:cubicBezTo>
                <a:cubicBezTo>
                  <a:pt x="3208141" y="2910064"/>
                  <a:pt x="3201059" y="2919624"/>
                  <a:pt x="3193978" y="2929184"/>
                </a:cubicBezTo>
                <a:cubicBezTo>
                  <a:pt x="3213109" y="2943333"/>
                  <a:pt x="3209384" y="2918382"/>
                  <a:pt x="3229757" y="2940848"/>
                </a:cubicBezTo>
                <a:cubicBezTo>
                  <a:pt x="3236839" y="2931288"/>
                  <a:pt x="3253488" y="2928802"/>
                  <a:pt x="3270136" y="2926317"/>
                </a:cubicBezTo>
                <a:cubicBezTo>
                  <a:pt x="3286784" y="2923831"/>
                  <a:pt x="3293866" y="2914271"/>
                  <a:pt x="3283059" y="2898879"/>
                </a:cubicBezTo>
                <a:cubicBezTo>
                  <a:pt x="3300949" y="2904711"/>
                  <a:pt x="3315114" y="2885591"/>
                  <a:pt x="3305547" y="2878516"/>
                </a:cubicBezTo>
                <a:cubicBezTo>
                  <a:pt x="3342569" y="2898497"/>
                  <a:pt x="3341327" y="2890180"/>
                  <a:pt x="3345926" y="2863985"/>
                </a:cubicBezTo>
                <a:cubicBezTo>
                  <a:pt x="3377108" y="2901844"/>
                  <a:pt x="3378349" y="2910160"/>
                  <a:pt x="3417855" y="2946776"/>
                </a:cubicBezTo>
                <a:cubicBezTo>
                  <a:pt x="3420338" y="2963410"/>
                  <a:pt x="3421580" y="2971727"/>
                  <a:pt x="3432387" y="2987119"/>
                </a:cubicBezTo>
                <a:cubicBezTo>
                  <a:pt x="3395365" y="2967139"/>
                  <a:pt x="3399091" y="2992090"/>
                  <a:pt x="3383685" y="3002893"/>
                </a:cubicBezTo>
                <a:cubicBezTo>
                  <a:pt x="3367909" y="2954232"/>
                  <a:pt x="3340822" y="3000789"/>
                  <a:pt x="3368278" y="3013695"/>
                </a:cubicBezTo>
                <a:cubicBezTo>
                  <a:pt x="3350388" y="3007864"/>
                  <a:pt x="3331256" y="2993715"/>
                  <a:pt x="3314608" y="2996200"/>
                </a:cubicBezTo>
                <a:cubicBezTo>
                  <a:pt x="3306283" y="2997444"/>
                  <a:pt x="3325416" y="3011593"/>
                  <a:pt x="3326657" y="3019909"/>
                </a:cubicBezTo>
                <a:cubicBezTo>
                  <a:pt x="3306283" y="2997444"/>
                  <a:pt x="3300443" y="3015320"/>
                  <a:pt x="3293361" y="3024880"/>
                </a:cubicBezTo>
                <a:cubicBezTo>
                  <a:pt x="3294602" y="3033198"/>
                  <a:pt x="3302927" y="3031955"/>
                  <a:pt x="3302927" y="3031955"/>
                </a:cubicBezTo>
                <a:cubicBezTo>
                  <a:pt x="3295845" y="3041515"/>
                  <a:pt x="3275840" y="3078512"/>
                  <a:pt x="3248384" y="3065606"/>
                </a:cubicBezTo>
                <a:cubicBezTo>
                  <a:pt x="3241301" y="3075166"/>
                  <a:pt x="3249625" y="3073923"/>
                  <a:pt x="3259191" y="3080998"/>
                </a:cubicBezTo>
                <a:cubicBezTo>
                  <a:pt x="3206763" y="3071820"/>
                  <a:pt x="3193839" y="3099257"/>
                  <a:pt x="3163027" y="3120862"/>
                </a:cubicBezTo>
                <a:cubicBezTo>
                  <a:pt x="3161785" y="3112546"/>
                  <a:pt x="3153461" y="3113789"/>
                  <a:pt x="3152220" y="3105471"/>
                </a:cubicBezTo>
                <a:cubicBezTo>
                  <a:pt x="3136813" y="3116274"/>
                  <a:pt x="3146379" y="3123349"/>
                  <a:pt x="3120165" y="3118760"/>
                </a:cubicBezTo>
                <a:cubicBezTo>
                  <a:pt x="3134329" y="3099640"/>
                  <a:pt x="3122281" y="3075931"/>
                  <a:pt x="3144769" y="3055567"/>
                </a:cubicBezTo>
                <a:cubicBezTo>
                  <a:pt x="3117313" y="3042662"/>
                  <a:pt x="3122281" y="3075931"/>
                  <a:pt x="3093582" y="3054707"/>
                </a:cubicBezTo>
                <a:cubicBezTo>
                  <a:pt x="3130604" y="3074687"/>
                  <a:pt x="3097308" y="3079659"/>
                  <a:pt x="3078176" y="3065510"/>
                </a:cubicBezTo>
                <a:cubicBezTo>
                  <a:pt x="3090226" y="3089219"/>
                  <a:pt x="3064011" y="3084630"/>
                  <a:pt x="3067736" y="3109581"/>
                </a:cubicBezTo>
                <a:cubicBezTo>
                  <a:pt x="3056929" y="3094190"/>
                  <a:pt x="3064011" y="3084630"/>
                  <a:pt x="3055688" y="3085873"/>
                </a:cubicBezTo>
                <a:cubicBezTo>
                  <a:pt x="3044880" y="3070481"/>
                  <a:pt x="3096066" y="3071341"/>
                  <a:pt x="3064885" y="3033484"/>
                </a:cubicBezTo>
                <a:cubicBezTo>
                  <a:pt x="3071968" y="3023924"/>
                  <a:pt x="3074451" y="3040559"/>
                  <a:pt x="3084016" y="3047634"/>
                </a:cubicBezTo>
                <a:cubicBezTo>
                  <a:pt x="3091099" y="3038074"/>
                  <a:pt x="3071968" y="3023924"/>
                  <a:pt x="3069484" y="3007290"/>
                </a:cubicBezTo>
                <a:cubicBezTo>
                  <a:pt x="3073209" y="3032241"/>
                  <a:pt x="3037430" y="3020579"/>
                  <a:pt x="3049479" y="3044287"/>
                </a:cubicBezTo>
                <a:cubicBezTo>
                  <a:pt x="3041154" y="3045530"/>
                  <a:pt x="3034072" y="3055090"/>
                  <a:pt x="3017424" y="3057575"/>
                </a:cubicBezTo>
                <a:cubicBezTo>
                  <a:pt x="3017424" y="3057575"/>
                  <a:pt x="3009100" y="3058818"/>
                  <a:pt x="3009100" y="3058818"/>
                </a:cubicBezTo>
                <a:cubicBezTo>
                  <a:pt x="3002017" y="3068378"/>
                  <a:pt x="3002017" y="3068378"/>
                  <a:pt x="3002017" y="3068378"/>
                </a:cubicBezTo>
                <a:cubicBezTo>
                  <a:pt x="2986611" y="3079180"/>
                  <a:pt x="2980771" y="3097058"/>
                  <a:pt x="2983255" y="3113693"/>
                </a:cubicBezTo>
                <a:cubicBezTo>
                  <a:pt x="2972446" y="3098300"/>
                  <a:pt x="2973688" y="3106618"/>
                  <a:pt x="2964122" y="3099544"/>
                </a:cubicBezTo>
                <a:cubicBezTo>
                  <a:pt x="2960765" y="3134055"/>
                  <a:pt x="2916662" y="3123634"/>
                  <a:pt x="2950326" y="3178127"/>
                </a:cubicBezTo>
                <a:cubicBezTo>
                  <a:pt x="2942002" y="3179369"/>
                  <a:pt x="2931194" y="3163978"/>
                  <a:pt x="2921629" y="3156903"/>
                </a:cubicBezTo>
                <a:cubicBezTo>
                  <a:pt x="2922502" y="3105758"/>
                  <a:pt x="2967847" y="3124495"/>
                  <a:pt x="2960397" y="3074592"/>
                </a:cubicBezTo>
                <a:cubicBezTo>
                  <a:pt x="2949589" y="3059200"/>
                  <a:pt x="2935425" y="3078320"/>
                  <a:pt x="2932942" y="3061687"/>
                </a:cubicBezTo>
                <a:cubicBezTo>
                  <a:pt x="2921261" y="3097441"/>
                  <a:pt x="2864234" y="3114457"/>
                  <a:pt x="2860876" y="3148968"/>
                </a:cubicBezTo>
                <a:cubicBezTo>
                  <a:pt x="2841744" y="3134820"/>
                  <a:pt x="2867959" y="3139408"/>
                  <a:pt x="2857150" y="3124017"/>
                </a:cubicBezTo>
                <a:cubicBezTo>
                  <a:pt x="2842987" y="3143137"/>
                  <a:pt x="2827579" y="3153940"/>
                  <a:pt x="2812173" y="3164742"/>
                </a:cubicBezTo>
                <a:cubicBezTo>
                  <a:pt x="2796767" y="3175545"/>
                  <a:pt x="2782602" y="3194665"/>
                  <a:pt x="2794652" y="3218374"/>
                </a:cubicBezTo>
                <a:cubicBezTo>
                  <a:pt x="2775520" y="3204225"/>
                  <a:pt x="2793411" y="3210057"/>
                  <a:pt x="2782602" y="3194665"/>
                </a:cubicBezTo>
                <a:cubicBezTo>
                  <a:pt x="2778003" y="3220860"/>
                  <a:pt x="2720608" y="3178413"/>
                  <a:pt x="2736383" y="3227074"/>
                </a:cubicBezTo>
                <a:cubicBezTo>
                  <a:pt x="2735141" y="3218756"/>
                  <a:pt x="2725575" y="3211683"/>
                  <a:pt x="2717252" y="3212925"/>
                </a:cubicBezTo>
                <a:cubicBezTo>
                  <a:pt x="2710169" y="3222485"/>
                  <a:pt x="2712653" y="3239119"/>
                  <a:pt x="2704328" y="3240363"/>
                </a:cubicBezTo>
                <a:cubicBezTo>
                  <a:pt x="2694762" y="3233288"/>
                  <a:pt x="2703087" y="3232045"/>
                  <a:pt x="2703087" y="3232045"/>
                </a:cubicBezTo>
                <a:cubicBezTo>
                  <a:pt x="2701846" y="3223728"/>
                  <a:pt x="2694762" y="3233288"/>
                  <a:pt x="2694762" y="3233288"/>
                </a:cubicBezTo>
                <a:cubicBezTo>
                  <a:pt x="2658615" y="3162162"/>
                  <a:pt x="2641461" y="3275256"/>
                  <a:pt x="2626054" y="3286059"/>
                </a:cubicBezTo>
                <a:cubicBezTo>
                  <a:pt x="2626054" y="3286059"/>
                  <a:pt x="2626054" y="3286059"/>
                  <a:pt x="2624813" y="3277742"/>
                </a:cubicBezTo>
                <a:cubicBezTo>
                  <a:pt x="2609406" y="3288544"/>
                  <a:pt x="2595242" y="3307665"/>
                  <a:pt x="2579836" y="3318467"/>
                </a:cubicBezTo>
                <a:cubicBezTo>
                  <a:pt x="2572753" y="3328027"/>
                  <a:pt x="2558588" y="3347147"/>
                  <a:pt x="2541940" y="3349632"/>
                </a:cubicBezTo>
                <a:cubicBezTo>
                  <a:pt x="2534857" y="3359192"/>
                  <a:pt x="2543182" y="3357950"/>
                  <a:pt x="2551506" y="3356707"/>
                </a:cubicBezTo>
                <a:cubicBezTo>
                  <a:pt x="2546195" y="3363877"/>
                  <a:pt x="2514677" y="3355829"/>
                  <a:pt x="2505382" y="3368377"/>
                </a:cubicBezTo>
                <a:lnTo>
                  <a:pt x="2505286" y="3389115"/>
                </a:lnTo>
                <a:cubicBezTo>
                  <a:pt x="2504045" y="3380799"/>
                  <a:pt x="2504045" y="3380799"/>
                  <a:pt x="2502803" y="3372481"/>
                </a:cubicBezTo>
                <a:lnTo>
                  <a:pt x="2505286" y="3389115"/>
                </a:lnTo>
                <a:cubicBezTo>
                  <a:pt x="2508299" y="3395042"/>
                  <a:pt x="2511311" y="3400970"/>
                  <a:pt x="2507770" y="3405750"/>
                </a:cubicBezTo>
                <a:cubicBezTo>
                  <a:pt x="2498204" y="3398675"/>
                  <a:pt x="2496962" y="3390359"/>
                  <a:pt x="2495720" y="3382041"/>
                </a:cubicBezTo>
                <a:cubicBezTo>
                  <a:pt x="2469507" y="3377453"/>
                  <a:pt x="2484039" y="3417795"/>
                  <a:pt x="2456583" y="3404889"/>
                </a:cubicBezTo>
                <a:cubicBezTo>
                  <a:pt x="2457826" y="3413206"/>
                  <a:pt x="2467392" y="3420281"/>
                  <a:pt x="2459067" y="3421524"/>
                </a:cubicBezTo>
                <a:cubicBezTo>
                  <a:pt x="2471116" y="3445233"/>
                  <a:pt x="2468633" y="3428598"/>
                  <a:pt x="2479440" y="3443990"/>
                </a:cubicBezTo>
                <a:cubicBezTo>
                  <a:pt x="2479440" y="3443990"/>
                  <a:pt x="2471116" y="3445233"/>
                  <a:pt x="2471116" y="3445233"/>
                </a:cubicBezTo>
                <a:cubicBezTo>
                  <a:pt x="2471116" y="3445233"/>
                  <a:pt x="2461550" y="3438158"/>
                  <a:pt x="2460309" y="3429841"/>
                </a:cubicBezTo>
                <a:cubicBezTo>
                  <a:pt x="2450743" y="3422766"/>
                  <a:pt x="2462793" y="3446475"/>
                  <a:pt x="2450743" y="3422766"/>
                </a:cubicBezTo>
                <a:cubicBezTo>
                  <a:pt x="2453227" y="3439401"/>
                  <a:pt x="2444903" y="3440644"/>
                  <a:pt x="2455710" y="3456035"/>
                </a:cubicBezTo>
                <a:cubicBezTo>
                  <a:pt x="2447387" y="3457278"/>
                  <a:pt x="2444903" y="3440644"/>
                  <a:pt x="2435337" y="3433569"/>
                </a:cubicBezTo>
                <a:cubicBezTo>
                  <a:pt x="2419931" y="3444372"/>
                  <a:pt x="2412847" y="3453932"/>
                  <a:pt x="2405766" y="3463492"/>
                </a:cubicBezTo>
                <a:cubicBezTo>
                  <a:pt x="2398682" y="3473052"/>
                  <a:pt x="2392842" y="3490929"/>
                  <a:pt x="2387003" y="3508807"/>
                </a:cubicBezTo>
                <a:cubicBezTo>
                  <a:pt x="2357063" y="3479266"/>
                  <a:pt x="2333332" y="3491312"/>
                  <a:pt x="2328733" y="3517506"/>
                </a:cubicBezTo>
                <a:cubicBezTo>
                  <a:pt x="2325008" y="3492555"/>
                  <a:pt x="2310843" y="3511675"/>
                  <a:pt x="2301277" y="3504600"/>
                </a:cubicBezTo>
                <a:cubicBezTo>
                  <a:pt x="2292954" y="3505843"/>
                  <a:pt x="2301277" y="3504600"/>
                  <a:pt x="2302520" y="3512917"/>
                </a:cubicBezTo>
                <a:cubicBezTo>
                  <a:pt x="2313327" y="3528310"/>
                  <a:pt x="2310843" y="3511675"/>
                  <a:pt x="2322893" y="3535383"/>
                </a:cubicBezTo>
                <a:cubicBezTo>
                  <a:pt x="2313327" y="3528310"/>
                  <a:pt x="2295437" y="3522477"/>
                  <a:pt x="2276305" y="3508328"/>
                </a:cubicBezTo>
                <a:cubicBezTo>
                  <a:pt x="2295437" y="3522477"/>
                  <a:pt x="2284629" y="3507086"/>
                  <a:pt x="2291711" y="3497526"/>
                </a:cubicBezTo>
                <a:cubicBezTo>
                  <a:pt x="2273822" y="3491694"/>
                  <a:pt x="2276305" y="3508328"/>
                  <a:pt x="2269223" y="3517889"/>
                </a:cubicBezTo>
                <a:cubicBezTo>
                  <a:pt x="2280030" y="3533280"/>
                  <a:pt x="2287112" y="3523720"/>
                  <a:pt x="2295437" y="3522477"/>
                </a:cubicBezTo>
                <a:cubicBezTo>
                  <a:pt x="2278789" y="3524963"/>
                  <a:pt x="2268349" y="3569035"/>
                  <a:pt x="2239652" y="3547811"/>
                </a:cubicBezTo>
                <a:cubicBezTo>
                  <a:pt x="2242135" y="3564446"/>
                  <a:pt x="2258784" y="3561960"/>
                  <a:pt x="2262509" y="3586911"/>
                </a:cubicBezTo>
                <a:cubicBezTo>
                  <a:pt x="2268349" y="3569035"/>
                  <a:pt x="2281272" y="3541597"/>
                  <a:pt x="2319536" y="3569895"/>
                </a:cubicBezTo>
                <a:cubicBezTo>
                  <a:pt x="2302887" y="3572381"/>
                  <a:pt x="2313695" y="3587772"/>
                  <a:pt x="2324503" y="3603163"/>
                </a:cubicBezTo>
                <a:cubicBezTo>
                  <a:pt x="2316178" y="3604406"/>
                  <a:pt x="2310338" y="3622284"/>
                  <a:pt x="2291206" y="3608135"/>
                </a:cubicBezTo>
                <a:cubicBezTo>
                  <a:pt x="2292448" y="3616452"/>
                  <a:pt x="2293689" y="3624770"/>
                  <a:pt x="2294932" y="3633086"/>
                </a:cubicBezTo>
                <a:cubicBezTo>
                  <a:pt x="2276203" y="3635882"/>
                  <a:pt x="2270330" y="3660674"/>
                  <a:pt x="2252947" y="3664465"/>
                </a:cubicBezTo>
                <a:lnTo>
                  <a:pt x="2241086" y="3661891"/>
                </a:lnTo>
                <a:lnTo>
                  <a:pt x="2239146" y="3658420"/>
                </a:lnTo>
                <a:cubicBezTo>
                  <a:pt x="2228339" y="3643029"/>
                  <a:pt x="2229580" y="3651346"/>
                  <a:pt x="2222498" y="3660906"/>
                </a:cubicBezTo>
                <a:cubicBezTo>
                  <a:pt x="2223740" y="3669224"/>
                  <a:pt x="2232064" y="3667980"/>
                  <a:pt x="2232064" y="3667980"/>
                </a:cubicBezTo>
                <a:cubicBezTo>
                  <a:pt x="2216658" y="3678783"/>
                  <a:pt x="2217026" y="3738247"/>
                  <a:pt x="2188328" y="3717023"/>
                </a:cubicBezTo>
                <a:cubicBezTo>
                  <a:pt x="2192054" y="3741975"/>
                  <a:pt x="2139626" y="3732797"/>
                  <a:pt x="2162483" y="3771898"/>
                </a:cubicBezTo>
                <a:cubicBezTo>
                  <a:pt x="2151675" y="3756506"/>
                  <a:pt x="2142108" y="3749432"/>
                  <a:pt x="2125461" y="3751917"/>
                </a:cubicBezTo>
                <a:cubicBezTo>
                  <a:pt x="2135027" y="3758992"/>
                  <a:pt x="2138752" y="3783943"/>
                  <a:pt x="2117137" y="3753161"/>
                </a:cubicBezTo>
                <a:cubicBezTo>
                  <a:pt x="2119620" y="3769794"/>
                  <a:pt x="2112538" y="3779354"/>
                  <a:pt x="2105455" y="3788915"/>
                </a:cubicBezTo>
                <a:cubicBezTo>
                  <a:pt x="2097131" y="3790157"/>
                  <a:pt x="2097131" y="3790157"/>
                  <a:pt x="2090049" y="3799717"/>
                </a:cubicBezTo>
                <a:cubicBezTo>
                  <a:pt x="2090049" y="3799717"/>
                  <a:pt x="2081726" y="3800960"/>
                  <a:pt x="2073402" y="3802202"/>
                </a:cubicBezTo>
                <a:cubicBezTo>
                  <a:pt x="2057994" y="3813006"/>
                  <a:pt x="2052154" y="3830882"/>
                  <a:pt x="2057122" y="3864151"/>
                </a:cubicBezTo>
                <a:cubicBezTo>
                  <a:pt x="2057122" y="3864151"/>
                  <a:pt x="2046313" y="3848760"/>
                  <a:pt x="2037990" y="3850002"/>
                </a:cubicBezTo>
                <a:cubicBezTo>
                  <a:pt x="2048797" y="3865395"/>
                  <a:pt x="2048797" y="3865395"/>
                  <a:pt x="2058363" y="3872469"/>
                </a:cubicBezTo>
                <a:cubicBezTo>
                  <a:pt x="2039231" y="3858320"/>
                  <a:pt x="2041714" y="3874955"/>
                  <a:pt x="2032148" y="3867880"/>
                </a:cubicBezTo>
                <a:cubicBezTo>
                  <a:pt x="2032148" y="3867880"/>
                  <a:pt x="2028423" y="3842929"/>
                  <a:pt x="2020100" y="3844171"/>
                </a:cubicBezTo>
                <a:cubicBezTo>
                  <a:pt x="2018857" y="3835854"/>
                  <a:pt x="2039231" y="3858320"/>
                  <a:pt x="2045072" y="3840442"/>
                </a:cubicBezTo>
                <a:cubicBezTo>
                  <a:pt x="2035506" y="3833369"/>
                  <a:pt x="2036747" y="3841685"/>
                  <a:pt x="2028423" y="3842929"/>
                </a:cubicBezTo>
                <a:cubicBezTo>
                  <a:pt x="2017616" y="3827536"/>
                  <a:pt x="2035506" y="3833369"/>
                  <a:pt x="2035506" y="3833369"/>
                </a:cubicBezTo>
                <a:cubicBezTo>
                  <a:pt x="2016374" y="3819220"/>
                  <a:pt x="2009291" y="3828780"/>
                  <a:pt x="2000967" y="3830022"/>
                </a:cubicBezTo>
                <a:cubicBezTo>
                  <a:pt x="2006809" y="3812145"/>
                  <a:pt x="2030539" y="3800100"/>
                  <a:pt x="2054269" y="3788053"/>
                </a:cubicBezTo>
                <a:cubicBezTo>
                  <a:pt x="2062593" y="3786811"/>
                  <a:pt x="2062593" y="3786811"/>
                  <a:pt x="2062593" y="3786811"/>
                </a:cubicBezTo>
                <a:cubicBezTo>
                  <a:pt x="2070918" y="3785568"/>
                  <a:pt x="2070918" y="3785568"/>
                  <a:pt x="2070918" y="3785568"/>
                </a:cubicBezTo>
                <a:cubicBezTo>
                  <a:pt x="2077999" y="3776008"/>
                  <a:pt x="2086324" y="3774766"/>
                  <a:pt x="2085082" y="3766448"/>
                </a:cubicBezTo>
                <a:cubicBezTo>
                  <a:pt x="2100488" y="3755646"/>
                  <a:pt x="2107572" y="3746086"/>
                  <a:pt x="2105088" y="3729451"/>
                </a:cubicBezTo>
                <a:cubicBezTo>
                  <a:pt x="2112170" y="3719891"/>
                  <a:pt x="2131301" y="3734041"/>
                  <a:pt x="2139626" y="3732797"/>
                </a:cubicBezTo>
                <a:cubicBezTo>
                  <a:pt x="2138384" y="3724481"/>
                  <a:pt x="2119253" y="3710331"/>
                  <a:pt x="2127576" y="3709088"/>
                </a:cubicBezTo>
                <a:cubicBezTo>
                  <a:pt x="2157516" y="3738629"/>
                  <a:pt x="2123851" y="3684137"/>
                  <a:pt x="2153791" y="3713677"/>
                </a:cubicBezTo>
                <a:cubicBezTo>
                  <a:pt x="2142983" y="3698286"/>
                  <a:pt x="2150065" y="3688725"/>
                  <a:pt x="2139258" y="3673334"/>
                </a:cubicBezTo>
                <a:cubicBezTo>
                  <a:pt x="2147581" y="3672092"/>
                  <a:pt x="2157147" y="3679165"/>
                  <a:pt x="2158389" y="3687483"/>
                </a:cubicBezTo>
                <a:cubicBezTo>
                  <a:pt x="2136774" y="3656699"/>
                  <a:pt x="2186718" y="3649243"/>
                  <a:pt x="2175911" y="3633852"/>
                </a:cubicBezTo>
                <a:cubicBezTo>
                  <a:pt x="2193801" y="3639683"/>
                  <a:pt x="2199641" y="3621805"/>
                  <a:pt x="2205482" y="3603929"/>
                </a:cubicBezTo>
                <a:cubicBezTo>
                  <a:pt x="2185108" y="3581463"/>
                  <a:pt x="2172186" y="3608899"/>
                  <a:pt x="2174669" y="3625534"/>
                </a:cubicBezTo>
                <a:cubicBezTo>
                  <a:pt x="2147213" y="3612628"/>
                  <a:pt x="2133049" y="3631748"/>
                  <a:pt x="2125967" y="3641308"/>
                </a:cubicBezTo>
                <a:cubicBezTo>
                  <a:pt x="2115158" y="3625917"/>
                  <a:pt x="2123483" y="3624673"/>
                  <a:pt x="2113917" y="3617599"/>
                </a:cubicBezTo>
                <a:cubicBezTo>
                  <a:pt x="2112674" y="3609282"/>
                  <a:pt x="2104351" y="3610524"/>
                  <a:pt x="2103108" y="3602207"/>
                </a:cubicBezTo>
                <a:cubicBezTo>
                  <a:pt x="2096027" y="3611767"/>
                  <a:pt x="2079379" y="3614253"/>
                  <a:pt x="2091428" y="3637962"/>
                </a:cubicBezTo>
                <a:cubicBezTo>
                  <a:pt x="2066456" y="3641691"/>
                  <a:pt x="2061856" y="3667885"/>
                  <a:pt x="2016512" y="3649147"/>
                </a:cubicBezTo>
                <a:cubicBezTo>
                  <a:pt x="2017753" y="3657465"/>
                  <a:pt x="2018995" y="3665781"/>
                  <a:pt x="2010671" y="3667025"/>
                </a:cubicBezTo>
                <a:cubicBezTo>
                  <a:pt x="2002347" y="3668267"/>
                  <a:pt x="2009429" y="3658707"/>
                  <a:pt x="2009429" y="3658707"/>
                </a:cubicBezTo>
                <a:cubicBezTo>
                  <a:pt x="2001105" y="3659950"/>
                  <a:pt x="1991538" y="3652875"/>
                  <a:pt x="1992781" y="3661192"/>
                </a:cubicBezTo>
                <a:cubicBezTo>
                  <a:pt x="1984456" y="3662435"/>
                  <a:pt x="1984456" y="3662435"/>
                  <a:pt x="1976132" y="3663679"/>
                </a:cubicBezTo>
                <a:cubicBezTo>
                  <a:pt x="1976132" y="3663679"/>
                  <a:pt x="1977375" y="3671995"/>
                  <a:pt x="1977375" y="3671995"/>
                </a:cubicBezTo>
                <a:cubicBezTo>
                  <a:pt x="1978616" y="3680312"/>
                  <a:pt x="1978616" y="3680312"/>
                  <a:pt x="1986940" y="3679070"/>
                </a:cubicBezTo>
                <a:cubicBezTo>
                  <a:pt x="1985698" y="3670752"/>
                  <a:pt x="1985698" y="3670752"/>
                  <a:pt x="1994022" y="3669510"/>
                </a:cubicBezTo>
                <a:cubicBezTo>
                  <a:pt x="2004829" y="3684901"/>
                  <a:pt x="1996506" y="3686144"/>
                  <a:pt x="1988182" y="3687387"/>
                </a:cubicBezTo>
                <a:cubicBezTo>
                  <a:pt x="1989423" y="3695704"/>
                  <a:pt x="1979857" y="3688630"/>
                  <a:pt x="1981099" y="3696947"/>
                </a:cubicBezTo>
                <a:cubicBezTo>
                  <a:pt x="1971533" y="3689872"/>
                  <a:pt x="1971533" y="3689872"/>
                  <a:pt x="1978616" y="3680312"/>
                </a:cubicBezTo>
                <a:cubicBezTo>
                  <a:pt x="1952401" y="3675724"/>
                  <a:pt x="1935754" y="3678209"/>
                  <a:pt x="1929913" y="3696086"/>
                </a:cubicBezTo>
                <a:cubicBezTo>
                  <a:pt x="1941963" y="3719795"/>
                  <a:pt x="1938238" y="3694844"/>
                  <a:pt x="1950286" y="3718552"/>
                </a:cubicBezTo>
                <a:cubicBezTo>
                  <a:pt x="1949045" y="3710235"/>
                  <a:pt x="1921589" y="3697329"/>
                  <a:pt x="1941963" y="3719795"/>
                </a:cubicBezTo>
                <a:cubicBezTo>
                  <a:pt x="1924073" y="3713964"/>
                  <a:pt x="1915748" y="3715206"/>
                  <a:pt x="1927798" y="3738915"/>
                </a:cubicBezTo>
                <a:cubicBezTo>
                  <a:pt x="1909908" y="3733084"/>
                  <a:pt x="1909908" y="3733084"/>
                  <a:pt x="1902825" y="3742644"/>
                </a:cubicBezTo>
                <a:cubicBezTo>
                  <a:pt x="1900342" y="3726009"/>
                  <a:pt x="1916990" y="3723524"/>
                  <a:pt x="1921589" y="3697329"/>
                </a:cubicBezTo>
                <a:cubicBezTo>
                  <a:pt x="1902457" y="3683180"/>
                  <a:pt x="1887051" y="3693983"/>
                  <a:pt x="1897858" y="3709375"/>
                </a:cubicBezTo>
                <a:cubicBezTo>
                  <a:pt x="1887051" y="3693983"/>
                  <a:pt x="1879969" y="3703543"/>
                  <a:pt x="1872886" y="3713103"/>
                </a:cubicBezTo>
                <a:cubicBezTo>
                  <a:pt x="1864562" y="3714346"/>
                  <a:pt x="1857480" y="3723907"/>
                  <a:pt x="1837106" y="3701440"/>
                </a:cubicBezTo>
                <a:cubicBezTo>
                  <a:pt x="1832508" y="3727634"/>
                  <a:pt x="1794243" y="3699337"/>
                  <a:pt x="1792128" y="3742166"/>
                </a:cubicBezTo>
                <a:cubicBezTo>
                  <a:pt x="1789645" y="3725531"/>
                  <a:pt x="1781321" y="3726774"/>
                  <a:pt x="1772997" y="3728017"/>
                </a:cubicBezTo>
                <a:cubicBezTo>
                  <a:pt x="1764674" y="3729259"/>
                  <a:pt x="1765915" y="3737577"/>
                  <a:pt x="1757590" y="3738819"/>
                </a:cubicBezTo>
                <a:cubicBezTo>
                  <a:pt x="1777964" y="3761286"/>
                  <a:pt x="1776722" y="3752968"/>
                  <a:pt x="1785046" y="3751726"/>
                </a:cubicBezTo>
                <a:cubicBezTo>
                  <a:pt x="1775481" y="3744651"/>
                  <a:pt x="1774239" y="3736334"/>
                  <a:pt x="1782563" y="3735091"/>
                </a:cubicBezTo>
                <a:cubicBezTo>
                  <a:pt x="1802937" y="3757557"/>
                  <a:pt x="1788772" y="3776677"/>
                  <a:pt x="1768398" y="3754211"/>
                </a:cubicBezTo>
                <a:cubicBezTo>
                  <a:pt x="1745910" y="3774573"/>
                  <a:pt x="1738828" y="3784133"/>
                  <a:pt x="1694723" y="3773713"/>
                </a:cubicBezTo>
                <a:cubicBezTo>
                  <a:pt x="1695966" y="3782031"/>
                  <a:pt x="1704289" y="3780787"/>
                  <a:pt x="1712613" y="3779545"/>
                </a:cubicBezTo>
                <a:cubicBezTo>
                  <a:pt x="1705530" y="3789105"/>
                  <a:pt x="1684283" y="3817785"/>
                  <a:pt x="1667636" y="3820271"/>
                </a:cubicBezTo>
                <a:cubicBezTo>
                  <a:pt x="1663037" y="3846465"/>
                  <a:pt x="1645147" y="3840634"/>
                  <a:pt x="1621416" y="3852679"/>
                </a:cubicBezTo>
                <a:cubicBezTo>
                  <a:pt x="1621416" y="3852679"/>
                  <a:pt x="1629740" y="3851436"/>
                  <a:pt x="1629740" y="3851436"/>
                </a:cubicBezTo>
                <a:cubicBezTo>
                  <a:pt x="1615575" y="3870556"/>
                  <a:pt x="1593087" y="3890919"/>
                  <a:pt x="1577680" y="3901722"/>
                </a:cubicBezTo>
                <a:cubicBezTo>
                  <a:pt x="1563516" y="3920842"/>
                  <a:pt x="1549351" y="3939962"/>
                  <a:pt x="1535187" y="3959082"/>
                </a:cubicBezTo>
                <a:cubicBezTo>
                  <a:pt x="1525621" y="3952007"/>
                  <a:pt x="1533945" y="3950764"/>
                  <a:pt x="1523137" y="3935373"/>
                </a:cubicBezTo>
                <a:cubicBezTo>
                  <a:pt x="1505246" y="3929541"/>
                  <a:pt x="1517296" y="3953249"/>
                  <a:pt x="1526862" y="3960324"/>
                </a:cubicBezTo>
                <a:cubicBezTo>
                  <a:pt x="1508972" y="3954493"/>
                  <a:pt x="1503133" y="3972369"/>
                  <a:pt x="1497291" y="3990247"/>
                </a:cubicBezTo>
                <a:cubicBezTo>
                  <a:pt x="1491450" y="4008125"/>
                  <a:pt x="1485610" y="4026002"/>
                  <a:pt x="1468962" y="4028487"/>
                </a:cubicBezTo>
                <a:cubicBezTo>
                  <a:pt x="1468962" y="4028487"/>
                  <a:pt x="1459397" y="4021412"/>
                  <a:pt x="1459397" y="4021412"/>
                </a:cubicBezTo>
                <a:cubicBezTo>
                  <a:pt x="1459397" y="4021412"/>
                  <a:pt x="1461879" y="4038047"/>
                  <a:pt x="1449831" y="4014338"/>
                </a:cubicBezTo>
                <a:cubicBezTo>
                  <a:pt x="1463121" y="4046365"/>
                  <a:pt x="1438149" y="4050092"/>
                  <a:pt x="1440633" y="4066727"/>
                </a:cubicBezTo>
                <a:cubicBezTo>
                  <a:pt x="1432308" y="4067970"/>
                  <a:pt x="1422742" y="4060896"/>
                  <a:pt x="1413177" y="4053821"/>
                </a:cubicBezTo>
                <a:cubicBezTo>
                  <a:pt x="1413177" y="4053821"/>
                  <a:pt x="1413177" y="4053821"/>
                  <a:pt x="1414418" y="4062139"/>
                </a:cubicBezTo>
                <a:cubicBezTo>
                  <a:pt x="1406095" y="4063381"/>
                  <a:pt x="1422742" y="4060896"/>
                  <a:pt x="1433551" y="4076287"/>
                </a:cubicBezTo>
                <a:cubicBezTo>
                  <a:pt x="1408578" y="4080016"/>
                  <a:pt x="1381123" y="4067110"/>
                  <a:pt x="1393171" y="4090819"/>
                </a:cubicBezTo>
                <a:cubicBezTo>
                  <a:pt x="1383605" y="4083744"/>
                  <a:pt x="1374040" y="4076670"/>
                  <a:pt x="1365715" y="4077913"/>
                </a:cubicBezTo>
                <a:cubicBezTo>
                  <a:pt x="1375281" y="4084986"/>
                  <a:pt x="1358633" y="4087473"/>
                  <a:pt x="1359875" y="4095790"/>
                </a:cubicBezTo>
                <a:cubicBezTo>
                  <a:pt x="1340743" y="4081640"/>
                  <a:pt x="1349068" y="4080398"/>
                  <a:pt x="1339502" y="4073324"/>
                </a:cubicBezTo>
                <a:cubicBezTo>
                  <a:pt x="1332419" y="4082884"/>
                  <a:pt x="1324096" y="4084126"/>
                  <a:pt x="1307447" y="4086612"/>
                </a:cubicBezTo>
                <a:cubicBezTo>
                  <a:pt x="1290799" y="4089098"/>
                  <a:pt x="1282475" y="4090340"/>
                  <a:pt x="1284959" y="4106974"/>
                </a:cubicBezTo>
                <a:cubicBezTo>
                  <a:pt x="1257503" y="4094068"/>
                  <a:pt x="1292041" y="4097414"/>
                  <a:pt x="1272909" y="4083265"/>
                </a:cubicBezTo>
                <a:cubicBezTo>
                  <a:pt x="1247937" y="4086994"/>
                  <a:pt x="1281601" y="4141486"/>
                  <a:pt x="1245821" y="4129823"/>
                </a:cubicBezTo>
                <a:cubicBezTo>
                  <a:pt x="1237497" y="4131066"/>
                  <a:pt x="1255387" y="4136897"/>
                  <a:pt x="1256629" y="4145214"/>
                </a:cubicBezTo>
                <a:cubicBezTo>
                  <a:pt x="1229173" y="4132308"/>
                  <a:pt x="1223333" y="4150186"/>
                  <a:pt x="1225815" y="4166820"/>
                </a:cubicBezTo>
                <a:cubicBezTo>
                  <a:pt x="1188795" y="4146840"/>
                  <a:pt x="1180470" y="4148082"/>
                  <a:pt x="1181712" y="4156400"/>
                </a:cubicBezTo>
                <a:cubicBezTo>
                  <a:pt x="1174630" y="4165960"/>
                  <a:pt x="1175871" y="4174277"/>
                  <a:pt x="1149658" y="4169687"/>
                </a:cubicBezTo>
                <a:cubicBezTo>
                  <a:pt x="1160465" y="4185080"/>
                  <a:pt x="1143817" y="4187565"/>
                  <a:pt x="1118844" y="4191294"/>
                </a:cubicBezTo>
                <a:cubicBezTo>
                  <a:pt x="1114682" y="4191915"/>
                  <a:pt x="1117385" y="4195763"/>
                  <a:pt x="1120087" y="4199611"/>
                </a:cubicBezTo>
                <a:cubicBezTo>
                  <a:pt x="1102197" y="4193779"/>
                  <a:pt x="1085548" y="4196265"/>
                  <a:pt x="1104679" y="4210414"/>
                </a:cubicBezTo>
                <a:cubicBezTo>
                  <a:pt x="1096356" y="4211656"/>
                  <a:pt x="1078466" y="4205825"/>
                  <a:pt x="1070141" y="4207068"/>
                </a:cubicBezTo>
                <a:cubicBezTo>
                  <a:pt x="1061817" y="4208310"/>
                  <a:pt x="1097597" y="4219974"/>
                  <a:pt x="1090516" y="4229534"/>
                </a:cubicBezTo>
                <a:cubicBezTo>
                  <a:pt x="1061817" y="4208310"/>
                  <a:pt x="1054735" y="4217870"/>
                  <a:pt x="1055978" y="4226188"/>
                </a:cubicBezTo>
                <a:cubicBezTo>
                  <a:pt x="1047653" y="4227430"/>
                  <a:pt x="1048895" y="4235748"/>
                  <a:pt x="1031004" y="4229915"/>
                </a:cubicBezTo>
                <a:cubicBezTo>
                  <a:pt x="1032246" y="4238233"/>
                  <a:pt x="1016840" y="4249036"/>
                  <a:pt x="1001433" y="4259839"/>
                </a:cubicBezTo>
                <a:cubicBezTo>
                  <a:pt x="990626" y="4244447"/>
                  <a:pt x="973977" y="4246933"/>
                  <a:pt x="973977" y="4246933"/>
                </a:cubicBezTo>
                <a:cubicBezTo>
                  <a:pt x="971495" y="4230298"/>
                  <a:pt x="1000192" y="4251522"/>
                  <a:pt x="979818" y="4229056"/>
                </a:cubicBezTo>
                <a:cubicBezTo>
                  <a:pt x="971495" y="4230298"/>
                  <a:pt x="953604" y="4224467"/>
                  <a:pt x="953604" y="4224467"/>
                </a:cubicBezTo>
                <a:cubicBezTo>
                  <a:pt x="970252" y="4221981"/>
                  <a:pt x="963170" y="4231541"/>
                  <a:pt x="964411" y="4239858"/>
                </a:cubicBezTo>
                <a:cubicBezTo>
                  <a:pt x="954846" y="4232783"/>
                  <a:pt x="945280" y="4225709"/>
                  <a:pt x="935714" y="4218634"/>
                </a:cubicBezTo>
                <a:cubicBezTo>
                  <a:pt x="935714" y="4218634"/>
                  <a:pt x="944038" y="4217392"/>
                  <a:pt x="942797" y="4209074"/>
                </a:cubicBezTo>
                <a:cubicBezTo>
                  <a:pt x="942797" y="4209074"/>
                  <a:pt x="941555" y="4200758"/>
                  <a:pt x="949879" y="4199514"/>
                </a:cubicBezTo>
                <a:cubicBezTo>
                  <a:pt x="948638" y="4191198"/>
                  <a:pt x="946154" y="4174563"/>
                  <a:pt x="927022" y="4160414"/>
                </a:cubicBezTo>
                <a:cubicBezTo>
                  <a:pt x="919940" y="4169974"/>
                  <a:pt x="919940" y="4169974"/>
                  <a:pt x="912857" y="4179534"/>
                </a:cubicBezTo>
                <a:cubicBezTo>
                  <a:pt x="930747" y="4185366"/>
                  <a:pt x="930747" y="4185366"/>
                  <a:pt x="929505" y="4177048"/>
                </a:cubicBezTo>
                <a:cubicBezTo>
                  <a:pt x="947395" y="4182880"/>
                  <a:pt x="930747" y="4185366"/>
                  <a:pt x="931989" y="4193683"/>
                </a:cubicBezTo>
                <a:cubicBezTo>
                  <a:pt x="921182" y="4178292"/>
                  <a:pt x="914098" y="4187852"/>
                  <a:pt x="903291" y="4172461"/>
                </a:cubicBezTo>
                <a:cubicBezTo>
                  <a:pt x="903291" y="4172461"/>
                  <a:pt x="903291" y="4172461"/>
                  <a:pt x="902050" y="4164143"/>
                </a:cubicBezTo>
                <a:cubicBezTo>
                  <a:pt x="874594" y="4151237"/>
                  <a:pt x="886644" y="4174946"/>
                  <a:pt x="869995" y="4177431"/>
                </a:cubicBezTo>
                <a:cubicBezTo>
                  <a:pt x="850863" y="4163282"/>
                  <a:pt x="886644" y="4174946"/>
                  <a:pt x="875835" y="4159554"/>
                </a:cubicBezTo>
                <a:cubicBezTo>
                  <a:pt x="840056" y="4147891"/>
                  <a:pt x="859188" y="4162040"/>
                  <a:pt x="842539" y="4164525"/>
                </a:cubicBezTo>
                <a:cubicBezTo>
                  <a:pt x="813841" y="4143302"/>
                  <a:pt x="838813" y="4139573"/>
                  <a:pt x="837572" y="4131256"/>
                </a:cubicBezTo>
                <a:cubicBezTo>
                  <a:pt x="836331" y="4122939"/>
                  <a:pt x="818440" y="4117107"/>
                  <a:pt x="835089" y="4114622"/>
                </a:cubicBezTo>
                <a:cubicBezTo>
                  <a:pt x="825522" y="4107547"/>
                  <a:pt x="814715" y="4092156"/>
                  <a:pt x="821797" y="4082596"/>
                </a:cubicBezTo>
                <a:cubicBezTo>
                  <a:pt x="823040" y="4090913"/>
                  <a:pt x="823040" y="4090913"/>
                  <a:pt x="832605" y="4097987"/>
                </a:cubicBezTo>
                <a:cubicBezTo>
                  <a:pt x="839687" y="4088427"/>
                  <a:pt x="819314" y="4065961"/>
                  <a:pt x="791858" y="4053055"/>
                </a:cubicBezTo>
                <a:cubicBezTo>
                  <a:pt x="782292" y="4045981"/>
                  <a:pt x="793100" y="4061372"/>
                  <a:pt x="784776" y="4062615"/>
                </a:cubicBezTo>
                <a:cubicBezTo>
                  <a:pt x="782292" y="4045981"/>
                  <a:pt x="764402" y="4040150"/>
                  <a:pt x="744029" y="4017683"/>
                </a:cubicBezTo>
                <a:cubicBezTo>
                  <a:pt x="751111" y="4008123"/>
                  <a:pt x="767760" y="4005637"/>
                  <a:pt x="739061" y="3984415"/>
                </a:cubicBezTo>
                <a:cubicBezTo>
                  <a:pt x="736578" y="3967780"/>
                  <a:pt x="753226" y="3965295"/>
                  <a:pt x="732853" y="3942828"/>
                </a:cubicBezTo>
                <a:cubicBezTo>
                  <a:pt x="768632" y="3954492"/>
                  <a:pt x="745777" y="3915391"/>
                  <a:pt x="734968" y="3900000"/>
                </a:cubicBezTo>
                <a:cubicBezTo>
                  <a:pt x="718321" y="3902485"/>
                  <a:pt x="709996" y="3903727"/>
                  <a:pt x="711238" y="3912045"/>
                </a:cubicBezTo>
                <a:cubicBezTo>
                  <a:pt x="693349" y="3906213"/>
                  <a:pt x="690865" y="3889578"/>
                  <a:pt x="700430" y="3896653"/>
                </a:cubicBezTo>
                <a:cubicBezTo>
                  <a:pt x="699189" y="3888336"/>
                  <a:pt x="689622" y="3881262"/>
                  <a:pt x="680056" y="3874187"/>
                </a:cubicBezTo>
                <a:cubicBezTo>
                  <a:pt x="653843" y="3869599"/>
                  <a:pt x="685024" y="3907456"/>
                  <a:pt x="657568" y="3894550"/>
                </a:cubicBezTo>
                <a:cubicBezTo>
                  <a:pt x="655084" y="3877916"/>
                  <a:pt x="643036" y="3854207"/>
                  <a:pt x="657200" y="3835087"/>
                </a:cubicBezTo>
                <a:cubicBezTo>
                  <a:pt x="657200" y="3835087"/>
                  <a:pt x="689254" y="3821798"/>
                  <a:pt x="663040" y="3817210"/>
                </a:cubicBezTo>
                <a:cubicBezTo>
                  <a:pt x="661798" y="3808892"/>
                  <a:pt x="670123" y="3807650"/>
                  <a:pt x="677205" y="3798090"/>
                </a:cubicBezTo>
                <a:cubicBezTo>
                  <a:pt x="677205" y="3798090"/>
                  <a:pt x="684288" y="3788530"/>
                  <a:pt x="656832" y="3775623"/>
                </a:cubicBezTo>
                <a:cubicBezTo>
                  <a:pt x="676837" y="3738626"/>
                  <a:pt x="680193" y="3704114"/>
                  <a:pt x="698957" y="3658801"/>
                </a:cubicBezTo>
                <a:cubicBezTo>
                  <a:pt x="689391" y="3651726"/>
                  <a:pt x="690634" y="3660043"/>
                  <a:pt x="682310" y="3661286"/>
                </a:cubicBezTo>
                <a:cubicBezTo>
                  <a:pt x="671501" y="3645894"/>
                  <a:pt x="673985" y="3662528"/>
                  <a:pt x="663177" y="3647137"/>
                </a:cubicBezTo>
                <a:cubicBezTo>
                  <a:pt x="671501" y="3645894"/>
                  <a:pt x="681067" y="3652968"/>
                  <a:pt x="697716" y="3650483"/>
                </a:cubicBezTo>
                <a:cubicBezTo>
                  <a:pt x="684425" y="3618457"/>
                  <a:pt x="745176" y="3626392"/>
                  <a:pt x="704430" y="3581460"/>
                </a:cubicBezTo>
                <a:cubicBezTo>
                  <a:pt x="721078" y="3578974"/>
                  <a:pt x="721078" y="3578974"/>
                  <a:pt x="710271" y="3563583"/>
                </a:cubicBezTo>
                <a:cubicBezTo>
                  <a:pt x="736484" y="3568171"/>
                  <a:pt x="705304" y="3530314"/>
                  <a:pt x="721951" y="3527828"/>
                </a:cubicBezTo>
                <a:cubicBezTo>
                  <a:pt x="674122" y="3492457"/>
                  <a:pt x="689897" y="3541117"/>
                  <a:pt x="673249" y="3543602"/>
                </a:cubicBezTo>
                <a:cubicBezTo>
                  <a:pt x="662441" y="3528210"/>
                  <a:pt x="669523" y="3518650"/>
                  <a:pt x="676605" y="3509090"/>
                </a:cubicBezTo>
                <a:cubicBezTo>
                  <a:pt x="692013" y="3498288"/>
                  <a:pt x="697853" y="3480410"/>
                  <a:pt x="696610" y="3472093"/>
                </a:cubicBezTo>
                <a:cubicBezTo>
                  <a:pt x="712017" y="3461290"/>
                  <a:pt x="734506" y="3440928"/>
                  <a:pt x="741589" y="3431368"/>
                </a:cubicBezTo>
                <a:cubicBezTo>
                  <a:pt x="722456" y="3417219"/>
                  <a:pt x="712891" y="3410144"/>
                  <a:pt x="705809" y="3419704"/>
                </a:cubicBezTo>
                <a:cubicBezTo>
                  <a:pt x="696243" y="3412630"/>
                  <a:pt x="712891" y="3410144"/>
                  <a:pt x="711649" y="3401828"/>
                </a:cubicBezTo>
                <a:cubicBezTo>
                  <a:pt x="722456" y="3417219"/>
                  <a:pt x="730781" y="3415976"/>
                  <a:pt x="739105" y="3414734"/>
                </a:cubicBezTo>
                <a:cubicBezTo>
                  <a:pt x="725814" y="3382707"/>
                  <a:pt x="769918" y="3393127"/>
                  <a:pt x="764951" y="3359859"/>
                </a:cubicBezTo>
                <a:cubicBezTo>
                  <a:pt x="764951" y="3359859"/>
                  <a:pt x="764951" y="3359859"/>
                  <a:pt x="774517" y="3366934"/>
                </a:cubicBezTo>
                <a:cubicBezTo>
                  <a:pt x="797006" y="3346571"/>
                  <a:pt x="812412" y="3335768"/>
                  <a:pt x="834900" y="3315405"/>
                </a:cubicBezTo>
                <a:cubicBezTo>
                  <a:pt x="858631" y="3303359"/>
                  <a:pt x="881120" y="3282997"/>
                  <a:pt x="895285" y="3263877"/>
                </a:cubicBezTo>
                <a:cubicBezTo>
                  <a:pt x="910691" y="3253074"/>
                  <a:pt x="924856" y="3233954"/>
                  <a:pt x="939020" y="3214834"/>
                </a:cubicBezTo>
                <a:cubicBezTo>
                  <a:pt x="946103" y="3205274"/>
                  <a:pt x="968592" y="3184911"/>
                  <a:pt x="993564" y="3181182"/>
                </a:cubicBezTo>
                <a:cubicBezTo>
                  <a:pt x="982756" y="3165791"/>
                  <a:pt x="964866" y="3159960"/>
                  <a:pt x="966108" y="3168276"/>
                </a:cubicBezTo>
                <a:cubicBezTo>
                  <a:pt x="964866" y="3159960"/>
                  <a:pt x="979030" y="3140840"/>
                  <a:pt x="986114" y="3131280"/>
                </a:cubicBezTo>
                <a:cubicBezTo>
                  <a:pt x="1006486" y="3153746"/>
                  <a:pt x="977789" y="3132522"/>
                  <a:pt x="988596" y="3147914"/>
                </a:cubicBezTo>
                <a:cubicBezTo>
                  <a:pt x="998162" y="3154989"/>
                  <a:pt x="996921" y="3146671"/>
                  <a:pt x="1005245" y="3145429"/>
                </a:cubicBezTo>
                <a:cubicBezTo>
                  <a:pt x="1004004" y="3137111"/>
                  <a:pt x="995679" y="3138354"/>
                  <a:pt x="986114" y="3131280"/>
                </a:cubicBezTo>
                <a:cubicBezTo>
                  <a:pt x="1008602" y="3110917"/>
                  <a:pt x="1024008" y="3100114"/>
                  <a:pt x="1046497" y="3079751"/>
                </a:cubicBezTo>
                <a:cubicBezTo>
                  <a:pt x="1061903" y="3068948"/>
                  <a:pt x="1076068" y="3049828"/>
                  <a:pt x="1090233" y="3030708"/>
                </a:cubicBezTo>
                <a:cubicBezTo>
                  <a:pt x="1051970" y="3002411"/>
                  <a:pt x="1063146" y="3077266"/>
                  <a:pt x="1031965" y="3039408"/>
                </a:cubicBezTo>
                <a:cubicBezTo>
                  <a:pt x="1059421" y="3052313"/>
                  <a:pt x="1037805" y="3021531"/>
                  <a:pt x="1054453" y="3019045"/>
                </a:cubicBezTo>
                <a:cubicBezTo>
                  <a:pt x="1025755" y="2997822"/>
                  <a:pt x="1030723" y="3031091"/>
                  <a:pt x="1031965" y="3039408"/>
                </a:cubicBezTo>
                <a:cubicBezTo>
                  <a:pt x="1030723" y="3031091"/>
                  <a:pt x="1022399" y="3032333"/>
                  <a:pt x="1021158" y="3024016"/>
                </a:cubicBezTo>
                <a:cubicBezTo>
                  <a:pt x="1031965" y="3039408"/>
                  <a:pt x="1023640" y="3040651"/>
                  <a:pt x="1015316" y="3041893"/>
                </a:cubicBezTo>
                <a:cubicBezTo>
                  <a:pt x="1024882" y="3048968"/>
                  <a:pt x="1024882" y="3048968"/>
                  <a:pt x="1036931" y="3072677"/>
                </a:cubicBezTo>
                <a:cubicBezTo>
                  <a:pt x="1017800" y="3058527"/>
                  <a:pt x="1029849" y="3082237"/>
                  <a:pt x="1009475" y="3059771"/>
                </a:cubicBezTo>
                <a:cubicBezTo>
                  <a:pt x="992828" y="3062256"/>
                  <a:pt x="1021525" y="3083480"/>
                  <a:pt x="1004877" y="3085965"/>
                </a:cubicBezTo>
                <a:cubicBezTo>
                  <a:pt x="995312" y="3078891"/>
                  <a:pt x="994069" y="3070574"/>
                  <a:pt x="992828" y="3062256"/>
                </a:cubicBezTo>
                <a:cubicBezTo>
                  <a:pt x="984503" y="3063499"/>
                  <a:pt x="995312" y="3078891"/>
                  <a:pt x="986987" y="3080134"/>
                </a:cubicBezTo>
                <a:cubicBezTo>
                  <a:pt x="996553" y="3087207"/>
                  <a:pt x="995312" y="3078891"/>
                  <a:pt x="1006119" y="3094282"/>
                </a:cubicBezTo>
                <a:cubicBezTo>
                  <a:pt x="997795" y="3095525"/>
                  <a:pt x="972822" y="3099254"/>
                  <a:pt x="975305" y="3115887"/>
                </a:cubicBezTo>
                <a:cubicBezTo>
                  <a:pt x="972822" y="3099254"/>
                  <a:pt x="974064" y="3107571"/>
                  <a:pt x="963257" y="3092179"/>
                </a:cubicBezTo>
                <a:cubicBezTo>
                  <a:pt x="956174" y="3101739"/>
                  <a:pt x="965739" y="3108814"/>
                  <a:pt x="957416" y="3110056"/>
                </a:cubicBezTo>
                <a:cubicBezTo>
                  <a:pt x="925361" y="3123345"/>
                  <a:pt x="911196" y="3142465"/>
                  <a:pt x="888708" y="3162828"/>
                </a:cubicBezTo>
                <a:cubicBezTo>
                  <a:pt x="873302" y="3173630"/>
                  <a:pt x="866219" y="3183190"/>
                  <a:pt x="850813" y="3193993"/>
                </a:cubicBezTo>
                <a:cubicBezTo>
                  <a:pt x="843730" y="3203553"/>
                  <a:pt x="836648" y="3213113"/>
                  <a:pt x="821241" y="3223916"/>
                </a:cubicBezTo>
                <a:cubicBezTo>
                  <a:pt x="821241" y="3223916"/>
                  <a:pt x="829566" y="3222673"/>
                  <a:pt x="832049" y="3239307"/>
                </a:cubicBezTo>
                <a:cubicBezTo>
                  <a:pt x="823724" y="3240549"/>
                  <a:pt x="827450" y="3265502"/>
                  <a:pt x="798752" y="3244278"/>
                </a:cubicBezTo>
                <a:cubicBezTo>
                  <a:pt x="801236" y="3260913"/>
                  <a:pt x="775021" y="3256323"/>
                  <a:pt x="795396" y="3278790"/>
                </a:cubicBezTo>
                <a:cubicBezTo>
                  <a:pt x="776264" y="3264641"/>
                  <a:pt x="789555" y="3296667"/>
                  <a:pt x="770424" y="3282518"/>
                </a:cubicBezTo>
                <a:cubicBezTo>
                  <a:pt x="770424" y="3282518"/>
                  <a:pt x="779989" y="3289593"/>
                  <a:pt x="781231" y="3297910"/>
                </a:cubicBezTo>
                <a:cubicBezTo>
                  <a:pt x="781231" y="3297910"/>
                  <a:pt x="739610" y="3304124"/>
                  <a:pt x="759984" y="3326590"/>
                </a:cubicBezTo>
                <a:cubicBezTo>
                  <a:pt x="724204" y="3314927"/>
                  <a:pt x="737495" y="3346952"/>
                  <a:pt x="710039" y="3334046"/>
                </a:cubicBezTo>
                <a:cubicBezTo>
                  <a:pt x="718363" y="3332804"/>
                  <a:pt x="711281" y="3342364"/>
                  <a:pt x="730413" y="3356512"/>
                </a:cubicBezTo>
                <a:cubicBezTo>
                  <a:pt x="730413" y="3356512"/>
                  <a:pt x="720847" y="3349439"/>
                  <a:pt x="712523" y="3350681"/>
                </a:cubicBezTo>
                <a:cubicBezTo>
                  <a:pt x="713764" y="3358999"/>
                  <a:pt x="706682" y="3368559"/>
                  <a:pt x="699599" y="3378119"/>
                </a:cubicBezTo>
                <a:cubicBezTo>
                  <a:pt x="692517" y="3387679"/>
                  <a:pt x="685436" y="3397239"/>
                  <a:pt x="678353" y="3406799"/>
                </a:cubicBezTo>
                <a:cubicBezTo>
                  <a:pt x="654622" y="3418844"/>
                  <a:pt x="632134" y="3439207"/>
                  <a:pt x="626293" y="3457084"/>
                </a:cubicBezTo>
                <a:cubicBezTo>
                  <a:pt x="607161" y="3442935"/>
                  <a:pt x="619210" y="3466644"/>
                  <a:pt x="609645" y="3459569"/>
                </a:cubicBezTo>
                <a:cubicBezTo>
                  <a:pt x="589639" y="3496567"/>
                  <a:pt x="569634" y="3533564"/>
                  <a:pt x="548387" y="3562243"/>
                </a:cubicBezTo>
                <a:cubicBezTo>
                  <a:pt x="534222" y="3581364"/>
                  <a:pt x="518816" y="3592167"/>
                  <a:pt x="512976" y="3610044"/>
                </a:cubicBezTo>
                <a:cubicBezTo>
                  <a:pt x="497569" y="3620847"/>
                  <a:pt x="483405" y="3639966"/>
                  <a:pt x="469240" y="3659086"/>
                </a:cubicBezTo>
                <a:cubicBezTo>
                  <a:pt x="488004" y="3613772"/>
                  <a:pt x="515091" y="3567215"/>
                  <a:pt x="550502" y="3519415"/>
                </a:cubicBezTo>
                <a:cubicBezTo>
                  <a:pt x="564667" y="3500295"/>
                  <a:pt x="577590" y="3472858"/>
                  <a:pt x="592997" y="3462056"/>
                </a:cubicBezTo>
                <a:cubicBezTo>
                  <a:pt x="608403" y="3451252"/>
                  <a:pt x="615485" y="3441692"/>
                  <a:pt x="622568" y="3432132"/>
                </a:cubicBezTo>
                <a:cubicBezTo>
                  <a:pt x="629650" y="3422572"/>
                  <a:pt x="637974" y="3421329"/>
                  <a:pt x="653381" y="3410527"/>
                </a:cubicBezTo>
                <a:cubicBezTo>
                  <a:pt x="643815" y="3403453"/>
                  <a:pt x="624683" y="3389304"/>
                  <a:pt x="623441" y="3380987"/>
                </a:cubicBezTo>
                <a:cubicBezTo>
                  <a:pt x="642573" y="3395135"/>
                  <a:pt x="649655" y="3385575"/>
                  <a:pt x="648414" y="3377258"/>
                </a:cubicBezTo>
                <a:cubicBezTo>
                  <a:pt x="667545" y="3391406"/>
                  <a:pt x="666303" y="3383090"/>
                  <a:pt x="673386" y="3373530"/>
                </a:cubicBezTo>
                <a:cubicBezTo>
                  <a:pt x="663820" y="3366455"/>
                  <a:pt x="662579" y="3358138"/>
                  <a:pt x="654254" y="3359380"/>
                </a:cubicBezTo>
                <a:cubicBezTo>
                  <a:pt x="680469" y="3363970"/>
                  <a:pt x="686308" y="3346093"/>
                  <a:pt x="673017" y="3314066"/>
                </a:cubicBezTo>
                <a:cubicBezTo>
                  <a:pt x="682583" y="3321141"/>
                  <a:pt x="682583" y="3321141"/>
                  <a:pt x="692149" y="3328215"/>
                </a:cubicBezTo>
                <a:cubicBezTo>
                  <a:pt x="688424" y="3303264"/>
                  <a:pt x="710913" y="3282901"/>
                  <a:pt x="737127" y="3287490"/>
                </a:cubicBezTo>
                <a:cubicBezTo>
                  <a:pt x="716753" y="3265024"/>
                  <a:pt x="727562" y="3280415"/>
                  <a:pt x="698863" y="3259192"/>
                </a:cubicBezTo>
                <a:cubicBezTo>
                  <a:pt x="716753" y="3265024"/>
                  <a:pt x="726319" y="3272097"/>
                  <a:pt x="735885" y="3279172"/>
                </a:cubicBezTo>
                <a:cubicBezTo>
                  <a:pt x="742968" y="3269612"/>
                  <a:pt x="750049" y="3260052"/>
                  <a:pt x="757132" y="3250492"/>
                </a:cubicBezTo>
                <a:cubicBezTo>
                  <a:pt x="764214" y="3240932"/>
                  <a:pt x="764214" y="3240932"/>
                  <a:pt x="771296" y="3231372"/>
                </a:cubicBezTo>
                <a:cubicBezTo>
                  <a:pt x="785461" y="3212252"/>
                  <a:pt x="800867" y="3201449"/>
                  <a:pt x="834164" y="3196478"/>
                </a:cubicBezTo>
                <a:lnTo>
                  <a:pt x="824191" y="3192829"/>
                </a:lnTo>
                <a:lnTo>
                  <a:pt x="846512" y="3172316"/>
                </a:lnTo>
                <a:cubicBezTo>
                  <a:pt x="854790" y="3163640"/>
                  <a:pt x="861872" y="3154080"/>
                  <a:pt x="868334" y="3140362"/>
                </a:cubicBezTo>
                <a:cubicBezTo>
                  <a:pt x="882499" y="3121242"/>
                  <a:pt x="896664" y="3102121"/>
                  <a:pt x="909586" y="3074684"/>
                </a:cubicBezTo>
                <a:cubicBezTo>
                  <a:pt x="932075" y="3054321"/>
                  <a:pt x="944997" y="3026884"/>
                  <a:pt x="959163" y="3007764"/>
                </a:cubicBezTo>
                <a:cubicBezTo>
                  <a:pt x="973327" y="2988644"/>
                  <a:pt x="995816" y="2968281"/>
                  <a:pt x="1009981" y="2949162"/>
                </a:cubicBezTo>
                <a:cubicBezTo>
                  <a:pt x="1018305" y="2947918"/>
                  <a:pt x="1017063" y="2939601"/>
                  <a:pt x="1007497" y="2932527"/>
                </a:cubicBezTo>
                <a:cubicBezTo>
                  <a:pt x="1057442" y="2925071"/>
                  <a:pt x="1074964" y="2871438"/>
                  <a:pt x="1085404" y="2827367"/>
                </a:cubicBezTo>
                <a:cubicBezTo>
                  <a:pt x="1094969" y="2834442"/>
                  <a:pt x="1104535" y="2841515"/>
                  <a:pt x="1105777" y="2849833"/>
                </a:cubicBezTo>
                <a:cubicBezTo>
                  <a:pt x="1103293" y="2833198"/>
                  <a:pt x="1110376" y="2823638"/>
                  <a:pt x="1109133" y="2815321"/>
                </a:cubicBezTo>
                <a:cubicBezTo>
                  <a:pt x="1116216" y="2805761"/>
                  <a:pt x="1123298" y="2796201"/>
                  <a:pt x="1130381" y="2786641"/>
                </a:cubicBezTo>
                <a:cubicBezTo>
                  <a:pt x="1144546" y="2767521"/>
                  <a:pt x="1159952" y="2756719"/>
                  <a:pt x="1176600" y="2754232"/>
                </a:cubicBezTo>
                <a:cubicBezTo>
                  <a:pt x="1175358" y="2745915"/>
                  <a:pt x="1176600" y="2754232"/>
                  <a:pt x="1168276" y="2755475"/>
                </a:cubicBezTo>
                <a:cubicBezTo>
                  <a:pt x="1172874" y="2729281"/>
                  <a:pt x="1216979" y="2739701"/>
                  <a:pt x="1192880" y="2692284"/>
                </a:cubicBezTo>
                <a:cubicBezTo>
                  <a:pt x="1202446" y="2699358"/>
                  <a:pt x="1202446" y="2699358"/>
                  <a:pt x="1212012" y="2706433"/>
                </a:cubicBezTo>
                <a:cubicBezTo>
                  <a:pt x="1224935" y="2678996"/>
                  <a:pt x="1235374" y="2634924"/>
                  <a:pt x="1269912" y="2638271"/>
                </a:cubicBezTo>
                <a:cubicBezTo>
                  <a:pt x="1269912" y="2638271"/>
                  <a:pt x="1250780" y="2624121"/>
                  <a:pt x="1259105" y="2622878"/>
                </a:cubicBezTo>
                <a:cubicBezTo>
                  <a:pt x="1284077" y="2619151"/>
                  <a:pt x="1296999" y="2591713"/>
                  <a:pt x="1300357" y="2557202"/>
                </a:cubicBezTo>
                <a:cubicBezTo>
                  <a:pt x="1277868" y="2577564"/>
                  <a:pt x="1207549" y="2562555"/>
                  <a:pt x="1206677" y="2613701"/>
                </a:cubicBezTo>
                <a:cubicBezTo>
                  <a:pt x="1188787" y="2607870"/>
                  <a:pt x="1204193" y="2597066"/>
                  <a:pt x="1183820" y="2574601"/>
                </a:cubicBezTo>
                <a:cubicBezTo>
                  <a:pt x="1170896" y="2602037"/>
                  <a:pt x="1198720" y="2674407"/>
                  <a:pt x="1146292" y="2665229"/>
                </a:cubicBezTo>
                <a:cubicBezTo>
                  <a:pt x="1162941" y="2662744"/>
                  <a:pt x="1177106" y="2643623"/>
                  <a:pt x="1155490" y="2612840"/>
                </a:cubicBezTo>
                <a:cubicBezTo>
                  <a:pt x="1173380" y="2618672"/>
                  <a:pt x="1162572" y="2603280"/>
                  <a:pt x="1177978" y="2592477"/>
                </a:cubicBezTo>
                <a:cubicBezTo>
                  <a:pt x="1140958" y="2572497"/>
                  <a:pt x="1165056" y="2619915"/>
                  <a:pt x="1129276" y="2608251"/>
                </a:cubicBezTo>
                <a:cubicBezTo>
                  <a:pt x="1135117" y="2590375"/>
                  <a:pt x="1150523" y="2579571"/>
                  <a:pt x="1155121" y="2553377"/>
                </a:cubicBezTo>
                <a:cubicBezTo>
                  <a:pt x="1135990" y="2539228"/>
                  <a:pt x="1121825" y="2558349"/>
                  <a:pt x="1124309" y="2574982"/>
                </a:cubicBezTo>
                <a:cubicBezTo>
                  <a:pt x="1123067" y="2566665"/>
                  <a:pt x="1123067" y="2566665"/>
                  <a:pt x="1113502" y="2559591"/>
                </a:cubicBezTo>
                <a:cubicBezTo>
                  <a:pt x="1105177" y="2560834"/>
                  <a:pt x="1125550" y="2583300"/>
                  <a:pt x="1117227" y="2584542"/>
                </a:cubicBezTo>
                <a:cubicBezTo>
                  <a:pt x="1106420" y="2569151"/>
                  <a:pt x="1103936" y="2552516"/>
                  <a:pt x="1111018" y="2542956"/>
                </a:cubicBezTo>
                <a:cubicBezTo>
                  <a:pt x="1084804" y="2538367"/>
                  <a:pt x="1107661" y="2577469"/>
                  <a:pt x="1083930" y="2589514"/>
                </a:cubicBezTo>
                <a:cubicBezTo>
                  <a:pt x="1063556" y="2567048"/>
                  <a:pt x="1056475" y="2576608"/>
                  <a:pt x="1057716" y="2584925"/>
                </a:cubicBezTo>
                <a:cubicBezTo>
                  <a:pt x="1018211" y="2548310"/>
                  <a:pt x="1063556" y="2567048"/>
                  <a:pt x="1073122" y="2574122"/>
                </a:cubicBezTo>
                <a:cubicBezTo>
                  <a:pt x="1070639" y="2557487"/>
                  <a:pt x="1087287" y="2555002"/>
                  <a:pt x="1094370" y="2545442"/>
                </a:cubicBezTo>
                <a:cubicBezTo>
                  <a:pt x="1093128" y="2537125"/>
                  <a:pt x="1093128" y="2537125"/>
                  <a:pt x="1084804" y="2538367"/>
                </a:cubicBezTo>
                <a:cubicBezTo>
                  <a:pt x="1100210" y="2527565"/>
                  <a:pt x="1121825" y="2558349"/>
                  <a:pt x="1133507" y="2522593"/>
                </a:cubicBezTo>
                <a:cubicBezTo>
                  <a:pt x="1113134" y="2500127"/>
                  <a:pt x="1116858" y="2525080"/>
                  <a:pt x="1098968" y="2519247"/>
                </a:cubicBezTo>
                <a:cubicBezTo>
                  <a:pt x="1090645" y="2520490"/>
                  <a:pt x="1079838" y="2505099"/>
                  <a:pt x="1071513" y="2506341"/>
                </a:cubicBezTo>
                <a:cubicBezTo>
                  <a:pt x="1063189" y="2507585"/>
                  <a:pt x="1068155" y="2540854"/>
                  <a:pt x="1049024" y="2526704"/>
                </a:cubicBezTo>
                <a:cubicBezTo>
                  <a:pt x="1047782" y="2518387"/>
                  <a:pt x="1060706" y="2490950"/>
                  <a:pt x="1076111" y="2480147"/>
                </a:cubicBezTo>
                <a:cubicBezTo>
                  <a:pt x="1086919" y="2495539"/>
                  <a:pt x="1077353" y="2488465"/>
                  <a:pt x="1070272" y="2498025"/>
                </a:cubicBezTo>
                <a:cubicBezTo>
                  <a:pt x="1100210" y="2527565"/>
                  <a:pt x="1085677" y="2487222"/>
                  <a:pt x="1106051" y="2509687"/>
                </a:cubicBezTo>
                <a:cubicBezTo>
                  <a:pt x="1113134" y="2500127"/>
                  <a:pt x="1067788" y="2481390"/>
                  <a:pt x="1083194" y="2470587"/>
                </a:cubicBezTo>
                <a:cubicBezTo>
                  <a:pt x="1092760" y="2477662"/>
                  <a:pt x="1084435" y="2478905"/>
                  <a:pt x="1084435" y="2478905"/>
                </a:cubicBezTo>
                <a:cubicBezTo>
                  <a:pt x="1094001" y="2485979"/>
                  <a:pt x="1094001" y="2485979"/>
                  <a:pt x="1102325" y="2484736"/>
                </a:cubicBezTo>
                <a:cubicBezTo>
                  <a:pt x="1081952" y="2462270"/>
                  <a:pt x="1098600" y="2459785"/>
                  <a:pt x="1112765" y="2440665"/>
                </a:cubicBezTo>
                <a:cubicBezTo>
                  <a:pt x="1103199" y="2433590"/>
                  <a:pt x="1086552" y="2436076"/>
                  <a:pt x="1093634" y="2426516"/>
                </a:cubicBezTo>
                <a:cubicBezTo>
                  <a:pt x="1086552" y="2436076"/>
                  <a:pt x="1065304" y="2464756"/>
                  <a:pt x="1067788" y="2481390"/>
                </a:cubicBezTo>
                <a:cubicBezTo>
                  <a:pt x="1049897" y="2475559"/>
                  <a:pt x="1036974" y="2502996"/>
                  <a:pt x="1041942" y="2536264"/>
                </a:cubicBezTo>
                <a:cubicBezTo>
                  <a:pt x="1036101" y="2554141"/>
                  <a:pt x="1006530" y="2584064"/>
                  <a:pt x="994848" y="2619819"/>
                </a:cubicBezTo>
                <a:cubicBezTo>
                  <a:pt x="962794" y="2633107"/>
                  <a:pt x="940305" y="2653469"/>
                  <a:pt x="917817" y="2673833"/>
                </a:cubicBezTo>
                <a:cubicBezTo>
                  <a:pt x="895328" y="2694196"/>
                  <a:pt x="874081" y="2722876"/>
                  <a:pt x="851592" y="2743239"/>
                </a:cubicBezTo>
                <a:cubicBezTo>
                  <a:pt x="830345" y="2771919"/>
                  <a:pt x="807857" y="2792281"/>
                  <a:pt x="777043" y="2813886"/>
                </a:cubicBezTo>
                <a:cubicBezTo>
                  <a:pt x="754554" y="2834249"/>
                  <a:pt x="722500" y="2847538"/>
                  <a:pt x="690445" y="2860826"/>
                </a:cubicBezTo>
                <a:cubicBezTo>
                  <a:pt x="684605" y="2878703"/>
                  <a:pt x="660874" y="2890749"/>
                  <a:pt x="672924" y="2914458"/>
                </a:cubicBezTo>
                <a:cubicBezTo>
                  <a:pt x="663358" y="2907383"/>
                  <a:pt x="667957" y="2881189"/>
                  <a:pt x="652549" y="2891992"/>
                </a:cubicBezTo>
                <a:cubicBezTo>
                  <a:pt x="642984" y="2884917"/>
                  <a:pt x="650067" y="2875357"/>
                  <a:pt x="630935" y="2861208"/>
                </a:cubicBezTo>
                <a:cubicBezTo>
                  <a:pt x="604720" y="2856620"/>
                  <a:pt x="602605" y="2899448"/>
                  <a:pt x="566825" y="2887785"/>
                </a:cubicBezTo>
                <a:cubicBezTo>
                  <a:pt x="565584" y="2879467"/>
                  <a:pt x="538128" y="2866562"/>
                  <a:pt x="529804" y="2867805"/>
                </a:cubicBezTo>
                <a:cubicBezTo>
                  <a:pt x="537600" y="2877269"/>
                  <a:pt x="542482" y="2885043"/>
                  <a:pt x="545651" y="2892009"/>
                </a:cubicBezTo>
                <a:lnTo>
                  <a:pt x="548953" y="2903531"/>
                </a:lnTo>
                <a:lnTo>
                  <a:pt x="541121" y="2896405"/>
                </a:lnTo>
                <a:cubicBezTo>
                  <a:pt x="532776" y="2891275"/>
                  <a:pt x="532379" y="2899305"/>
                  <a:pt x="525205" y="2893999"/>
                </a:cubicBezTo>
                <a:cubicBezTo>
                  <a:pt x="515639" y="2886925"/>
                  <a:pt x="522721" y="2877365"/>
                  <a:pt x="521480" y="2869047"/>
                </a:cubicBezTo>
                <a:cubicBezTo>
                  <a:pt x="511914" y="2861972"/>
                  <a:pt x="513156" y="2870290"/>
                  <a:pt x="510672" y="2853656"/>
                </a:cubicBezTo>
                <a:cubicBezTo>
                  <a:pt x="502348" y="2854899"/>
                  <a:pt x="495265" y="2864459"/>
                  <a:pt x="514397" y="2878607"/>
                </a:cubicBezTo>
                <a:cubicBezTo>
                  <a:pt x="498991" y="2889410"/>
                  <a:pt x="482343" y="2891896"/>
                  <a:pt x="477744" y="2918090"/>
                </a:cubicBezTo>
                <a:cubicBezTo>
                  <a:pt x="458612" y="2903941"/>
                  <a:pt x="443206" y="2914744"/>
                  <a:pt x="437366" y="2932622"/>
                </a:cubicBezTo>
                <a:cubicBezTo>
                  <a:pt x="430283" y="2942182"/>
                  <a:pt x="424442" y="2960059"/>
                  <a:pt x="425684" y="2968375"/>
                </a:cubicBezTo>
                <a:cubicBezTo>
                  <a:pt x="418602" y="2977935"/>
                  <a:pt x="409036" y="2970862"/>
                  <a:pt x="409036" y="2970862"/>
                </a:cubicBezTo>
                <a:cubicBezTo>
                  <a:pt x="385305" y="2982907"/>
                  <a:pt x="380706" y="3009102"/>
                  <a:pt x="367784" y="3036538"/>
                </a:cubicBezTo>
                <a:cubicBezTo>
                  <a:pt x="360702" y="3046098"/>
                  <a:pt x="360702" y="3046098"/>
                  <a:pt x="353619" y="3055658"/>
                </a:cubicBezTo>
                <a:cubicBezTo>
                  <a:pt x="353619" y="3055658"/>
                  <a:pt x="346536" y="3065218"/>
                  <a:pt x="346536" y="3065218"/>
                </a:cubicBezTo>
                <a:cubicBezTo>
                  <a:pt x="331130" y="3076021"/>
                  <a:pt x="324048" y="3085581"/>
                  <a:pt x="306158" y="3079750"/>
                </a:cubicBezTo>
                <a:cubicBezTo>
                  <a:pt x="308642" y="3096384"/>
                  <a:pt x="300317" y="3097627"/>
                  <a:pt x="272861" y="3084721"/>
                </a:cubicBezTo>
                <a:cubicBezTo>
                  <a:pt x="269136" y="3059770"/>
                  <a:pt x="284542" y="3048967"/>
                  <a:pt x="264169" y="3026501"/>
                </a:cubicBezTo>
                <a:cubicBezTo>
                  <a:pt x="253362" y="3011109"/>
                  <a:pt x="235472" y="3005277"/>
                  <a:pt x="227147" y="3006520"/>
                </a:cubicBezTo>
                <a:cubicBezTo>
                  <a:pt x="247522" y="3028986"/>
                  <a:pt x="203417" y="3018566"/>
                  <a:pt x="241680" y="3046864"/>
                </a:cubicBezTo>
                <a:cubicBezTo>
                  <a:pt x="252488" y="3062255"/>
                  <a:pt x="212982" y="3025640"/>
                  <a:pt x="221307" y="3024397"/>
                </a:cubicBezTo>
                <a:cubicBezTo>
                  <a:pt x="207142" y="3043518"/>
                  <a:pt x="161797" y="3024780"/>
                  <a:pt x="147632" y="3043899"/>
                </a:cubicBezTo>
                <a:cubicBezTo>
                  <a:pt x="134341" y="3011874"/>
                  <a:pt x="188010" y="3029369"/>
                  <a:pt x="199691" y="2993614"/>
                </a:cubicBezTo>
                <a:cubicBezTo>
                  <a:pt x="208016" y="2992371"/>
                  <a:pt x="180560" y="2979465"/>
                  <a:pt x="170994" y="2972390"/>
                </a:cubicBezTo>
                <a:cubicBezTo>
                  <a:pt x="150621" y="2949925"/>
                  <a:pt x="154346" y="2974876"/>
                  <a:pt x="137697" y="2977361"/>
                </a:cubicBezTo>
                <a:cubicBezTo>
                  <a:pt x="117324" y="2954895"/>
                  <a:pt x="161428" y="2965316"/>
                  <a:pt x="131489" y="2935775"/>
                </a:cubicBezTo>
                <a:cubicBezTo>
                  <a:pt x="156461" y="2932048"/>
                  <a:pt x="196840" y="2917516"/>
                  <a:pt x="157335" y="2880901"/>
                </a:cubicBezTo>
                <a:cubicBezTo>
                  <a:pt x="179823" y="2860539"/>
                  <a:pt x="199829" y="2823541"/>
                  <a:pt x="221076" y="2794861"/>
                </a:cubicBezTo>
                <a:cubicBezTo>
                  <a:pt x="226917" y="2776985"/>
                  <a:pt x="241082" y="2757864"/>
                  <a:pt x="246922" y="2739987"/>
                </a:cubicBezTo>
                <a:cubicBezTo>
                  <a:pt x="252763" y="2722109"/>
                  <a:pt x="258603" y="2704233"/>
                  <a:pt x="272768" y="2685113"/>
                </a:cubicBezTo>
                <a:cubicBezTo>
                  <a:pt x="284449" y="2649358"/>
                  <a:pt x="305696" y="2620678"/>
                  <a:pt x="317376" y="2584924"/>
                </a:cubicBezTo>
                <a:cubicBezTo>
                  <a:pt x="338624" y="2556244"/>
                  <a:pt x="361112" y="2535881"/>
                  <a:pt x="391926" y="2514275"/>
                </a:cubicBezTo>
                <a:cubicBezTo>
                  <a:pt x="399008" y="2504715"/>
                  <a:pt x="382359" y="2507201"/>
                  <a:pt x="381118" y="2498884"/>
                </a:cubicBezTo>
                <a:cubicBezTo>
                  <a:pt x="399008" y="2504715"/>
                  <a:pt x="395283" y="2479763"/>
                  <a:pt x="404849" y="2486838"/>
                </a:cubicBezTo>
                <a:cubicBezTo>
                  <a:pt x="376151" y="2465615"/>
                  <a:pt x="371552" y="2491810"/>
                  <a:pt x="374036" y="2508444"/>
                </a:cubicBezTo>
                <a:cubicBezTo>
                  <a:pt x="365711" y="2509686"/>
                  <a:pt x="358630" y="2519246"/>
                  <a:pt x="350305" y="2520489"/>
                </a:cubicBezTo>
                <a:cubicBezTo>
                  <a:pt x="341981" y="2521732"/>
                  <a:pt x="334899" y="2531292"/>
                  <a:pt x="327816" y="2540851"/>
                </a:cubicBezTo>
                <a:cubicBezTo>
                  <a:pt x="321975" y="2558729"/>
                  <a:pt x="282839" y="2581578"/>
                  <a:pt x="261592" y="2610258"/>
                </a:cubicBezTo>
                <a:cubicBezTo>
                  <a:pt x="224570" y="2590277"/>
                  <a:pt x="230778" y="2631863"/>
                  <a:pt x="214131" y="2634349"/>
                </a:cubicBezTo>
                <a:cubicBezTo>
                  <a:pt x="202081" y="2610639"/>
                  <a:pt x="234136" y="2597352"/>
                  <a:pt x="242460" y="2596109"/>
                </a:cubicBezTo>
                <a:cubicBezTo>
                  <a:pt x="230410" y="2572399"/>
                  <a:pt x="229169" y="2564083"/>
                  <a:pt x="233768" y="2537888"/>
                </a:cubicBezTo>
                <a:cubicBezTo>
                  <a:pt x="243334" y="2544963"/>
                  <a:pt x="243334" y="2544963"/>
                  <a:pt x="244575" y="2553280"/>
                </a:cubicBezTo>
                <a:cubicBezTo>
                  <a:pt x="243334" y="2544963"/>
                  <a:pt x="251657" y="2543720"/>
                  <a:pt x="258740" y="2534160"/>
                </a:cubicBezTo>
                <a:cubicBezTo>
                  <a:pt x="249174" y="2527085"/>
                  <a:pt x="240850" y="2528328"/>
                  <a:pt x="231284" y="2521254"/>
                </a:cubicBezTo>
                <a:cubicBezTo>
                  <a:pt x="258740" y="2534160"/>
                  <a:pt x="253772" y="2500891"/>
                  <a:pt x="251290" y="2484257"/>
                </a:cubicBezTo>
                <a:cubicBezTo>
                  <a:pt x="259614" y="2483014"/>
                  <a:pt x="262097" y="2499648"/>
                  <a:pt x="270421" y="2498405"/>
                </a:cubicBezTo>
                <a:cubicBezTo>
                  <a:pt x="278746" y="2497163"/>
                  <a:pt x="269180" y="2490088"/>
                  <a:pt x="285827" y="2487603"/>
                </a:cubicBezTo>
                <a:cubicBezTo>
                  <a:pt x="284586" y="2479285"/>
                  <a:pt x="266696" y="2473454"/>
                  <a:pt x="266696" y="2473454"/>
                </a:cubicBezTo>
                <a:cubicBezTo>
                  <a:pt x="265454" y="2465136"/>
                  <a:pt x="283343" y="2470968"/>
                  <a:pt x="280861" y="2454334"/>
                </a:cubicBezTo>
                <a:cubicBezTo>
                  <a:pt x="268811" y="2430625"/>
                  <a:pt x="264212" y="2456819"/>
                  <a:pt x="261729" y="2440185"/>
                </a:cubicBezTo>
                <a:cubicBezTo>
                  <a:pt x="246323" y="2450988"/>
                  <a:pt x="220108" y="2446399"/>
                  <a:pt x="204702" y="2457202"/>
                </a:cubicBezTo>
                <a:cubicBezTo>
                  <a:pt x="193895" y="2441810"/>
                  <a:pt x="235514" y="2435596"/>
                  <a:pt x="223466" y="2411888"/>
                </a:cubicBezTo>
                <a:cubicBezTo>
                  <a:pt x="197251" y="2407299"/>
                  <a:pt x="176004" y="2435978"/>
                  <a:pt x="170164" y="2453855"/>
                </a:cubicBezTo>
                <a:cubicBezTo>
                  <a:pt x="159356" y="2438464"/>
                  <a:pt x="158114" y="2430147"/>
                  <a:pt x="173521" y="2419344"/>
                </a:cubicBezTo>
                <a:cubicBezTo>
                  <a:pt x="173521" y="2419344"/>
                  <a:pt x="165197" y="2420587"/>
                  <a:pt x="165197" y="2420587"/>
                </a:cubicBezTo>
                <a:cubicBezTo>
                  <a:pt x="163955" y="2412269"/>
                  <a:pt x="163955" y="2412269"/>
                  <a:pt x="163955" y="2412269"/>
                </a:cubicBezTo>
                <a:cubicBezTo>
                  <a:pt x="149790" y="2431389"/>
                  <a:pt x="130658" y="2417241"/>
                  <a:pt x="108170" y="2437603"/>
                </a:cubicBezTo>
                <a:cubicBezTo>
                  <a:pt x="76989" y="2399746"/>
                  <a:pt x="77357" y="2459210"/>
                  <a:pt x="56984" y="2436743"/>
                </a:cubicBezTo>
                <a:cubicBezTo>
                  <a:pt x="104445" y="2412652"/>
                  <a:pt x="77863" y="2348599"/>
                  <a:pt x="127807" y="2341143"/>
                </a:cubicBezTo>
                <a:cubicBezTo>
                  <a:pt x="134890" y="2331583"/>
                  <a:pt x="125324" y="2324509"/>
                  <a:pt x="125324" y="2324509"/>
                </a:cubicBezTo>
                <a:cubicBezTo>
                  <a:pt x="124081" y="2316192"/>
                  <a:pt x="122840" y="2307874"/>
                  <a:pt x="131164" y="2306632"/>
                </a:cubicBezTo>
                <a:cubicBezTo>
                  <a:pt x="138246" y="2297072"/>
                  <a:pt x="145329" y="2287512"/>
                  <a:pt x="144087" y="2279194"/>
                </a:cubicBezTo>
                <a:cubicBezTo>
                  <a:pt x="189433" y="2297931"/>
                  <a:pt x="181982" y="2248029"/>
                  <a:pt x="197388" y="2237226"/>
                </a:cubicBezTo>
                <a:cubicBezTo>
                  <a:pt x="247332" y="2229769"/>
                  <a:pt x="295667" y="2154532"/>
                  <a:pt x="345613" y="2147076"/>
                </a:cubicBezTo>
                <a:cubicBezTo>
                  <a:pt x="333563" y="2123367"/>
                  <a:pt x="361019" y="2136272"/>
                  <a:pt x="356051" y="2103004"/>
                </a:cubicBezTo>
                <a:cubicBezTo>
                  <a:pt x="357294" y="2111321"/>
                  <a:pt x="357294" y="2111321"/>
                  <a:pt x="366859" y="2118395"/>
                </a:cubicBezTo>
                <a:cubicBezTo>
                  <a:pt x="368975" y="2075567"/>
                  <a:pt x="392705" y="2063521"/>
                  <a:pt x="393579" y="2012375"/>
                </a:cubicBezTo>
                <a:cubicBezTo>
                  <a:pt x="382771" y="1996983"/>
                  <a:pt x="387738" y="2030252"/>
                  <a:pt x="367364" y="2007787"/>
                </a:cubicBezTo>
                <a:cubicBezTo>
                  <a:pt x="382771" y="1996983"/>
                  <a:pt x="391095" y="1995740"/>
                  <a:pt x="406501" y="1984938"/>
                </a:cubicBezTo>
                <a:cubicBezTo>
                  <a:pt x="413584" y="1975378"/>
                  <a:pt x="412342" y="1967060"/>
                  <a:pt x="409859" y="1950426"/>
                </a:cubicBezTo>
                <a:cubicBezTo>
                  <a:pt x="419425" y="1957500"/>
                  <a:pt x="427748" y="1956258"/>
                  <a:pt x="436072" y="1955015"/>
                </a:cubicBezTo>
                <a:cubicBezTo>
                  <a:pt x="444397" y="1953772"/>
                  <a:pt x="415699" y="1932549"/>
                  <a:pt x="432347" y="1930064"/>
                </a:cubicBezTo>
                <a:cubicBezTo>
                  <a:pt x="443155" y="1945455"/>
                  <a:pt x="434831" y="1946698"/>
                  <a:pt x="444397" y="1953772"/>
                </a:cubicBezTo>
                <a:cubicBezTo>
                  <a:pt x="443155" y="1945455"/>
                  <a:pt x="450237" y="1935895"/>
                  <a:pt x="465644" y="1925092"/>
                </a:cubicBezTo>
                <a:cubicBezTo>
                  <a:pt x="447753" y="1919260"/>
                  <a:pt x="446512" y="1910944"/>
                  <a:pt x="436946" y="1903869"/>
                </a:cubicBezTo>
                <a:cubicBezTo>
                  <a:pt x="420298" y="1906355"/>
                  <a:pt x="447753" y="1919260"/>
                  <a:pt x="431106" y="1921746"/>
                </a:cubicBezTo>
                <a:cubicBezTo>
                  <a:pt x="420298" y="1906355"/>
                  <a:pt x="435705" y="1895551"/>
                  <a:pt x="423655" y="1871842"/>
                </a:cubicBezTo>
                <a:cubicBezTo>
                  <a:pt x="422414" y="1863525"/>
                  <a:pt x="444028" y="1894309"/>
                  <a:pt x="435705" y="1895551"/>
                </a:cubicBezTo>
                <a:cubicBezTo>
                  <a:pt x="457319" y="1926335"/>
                  <a:pt x="482292" y="1922606"/>
                  <a:pt x="470243" y="1898897"/>
                </a:cubicBezTo>
                <a:cubicBezTo>
                  <a:pt x="469001" y="1890581"/>
                  <a:pt x="460677" y="1891824"/>
                  <a:pt x="460677" y="1891824"/>
                </a:cubicBezTo>
                <a:cubicBezTo>
                  <a:pt x="459435" y="1883506"/>
                  <a:pt x="448627" y="1868115"/>
                  <a:pt x="447386" y="1859797"/>
                </a:cubicBezTo>
                <a:cubicBezTo>
                  <a:pt x="467760" y="1882264"/>
                  <a:pt x="476083" y="1881021"/>
                  <a:pt x="495215" y="1895170"/>
                </a:cubicBezTo>
                <a:cubicBezTo>
                  <a:pt x="493973" y="1886852"/>
                  <a:pt x="492732" y="1878535"/>
                  <a:pt x="501055" y="1877292"/>
                </a:cubicBezTo>
                <a:cubicBezTo>
                  <a:pt x="509379" y="1876050"/>
                  <a:pt x="508138" y="1867732"/>
                  <a:pt x="506896" y="1859415"/>
                </a:cubicBezTo>
                <a:cubicBezTo>
                  <a:pt x="497330" y="1852341"/>
                  <a:pt x="493973" y="1886852"/>
                  <a:pt x="480682" y="1854826"/>
                </a:cubicBezTo>
                <a:cubicBezTo>
                  <a:pt x="499814" y="1868975"/>
                  <a:pt x="487764" y="1845266"/>
                  <a:pt x="485281" y="1828632"/>
                </a:cubicBezTo>
                <a:cubicBezTo>
                  <a:pt x="506896" y="1859415"/>
                  <a:pt x="536468" y="1829492"/>
                  <a:pt x="513610" y="1790392"/>
                </a:cubicBezTo>
                <a:cubicBezTo>
                  <a:pt x="512368" y="1782075"/>
                  <a:pt x="542307" y="1811615"/>
                  <a:pt x="530258" y="1787906"/>
                </a:cubicBezTo>
                <a:cubicBezTo>
                  <a:pt x="541066" y="1803298"/>
                  <a:pt x="548149" y="1793738"/>
                  <a:pt x="564796" y="1791252"/>
                </a:cubicBezTo>
                <a:cubicBezTo>
                  <a:pt x="553989" y="1775861"/>
                  <a:pt x="553989" y="1775861"/>
                  <a:pt x="546906" y="1785421"/>
                </a:cubicBezTo>
                <a:cubicBezTo>
                  <a:pt x="543646" y="1763588"/>
                  <a:pt x="587183" y="1793357"/>
                  <a:pt x="581973" y="1769374"/>
                </a:cubicBezTo>
                <a:lnTo>
                  <a:pt x="579296" y="1762616"/>
                </a:lnTo>
                <a:lnTo>
                  <a:pt x="586043" y="1762572"/>
                </a:lnTo>
                <a:cubicBezTo>
                  <a:pt x="586043" y="1762572"/>
                  <a:pt x="577720" y="1763815"/>
                  <a:pt x="575236" y="1747181"/>
                </a:cubicBezTo>
                <a:cubicBezTo>
                  <a:pt x="583560" y="1745938"/>
                  <a:pt x="584802" y="1754255"/>
                  <a:pt x="595609" y="1769647"/>
                </a:cubicBezTo>
                <a:cubicBezTo>
                  <a:pt x="583560" y="1745938"/>
                  <a:pt x="582318" y="1737620"/>
                  <a:pt x="579835" y="1720986"/>
                </a:cubicBezTo>
                <a:cubicBezTo>
                  <a:pt x="589401" y="1728060"/>
                  <a:pt x="598966" y="1735135"/>
                  <a:pt x="607291" y="1733892"/>
                </a:cubicBezTo>
                <a:cubicBezTo>
                  <a:pt x="579835" y="1720986"/>
                  <a:pt x="592757" y="1693549"/>
                  <a:pt x="613131" y="1716015"/>
                </a:cubicBezTo>
                <a:cubicBezTo>
                  <a:pt x="613131" y="1716015"/>
                  <a:pt x="609406" y="1691063"/>
                  <a:pt x="601082" y="1692307"/>
                </a:cubicBezTo>
                <a:cubicBezTo>
                  <a:pt x="601082" y="1692307"/>
                  <a:pt x="638103" y="1712286"/>
                  <a:pt x="616488" y="1681503"/>
                </a:cubicBezTo>
                <a:cubicBezTo>
                  <a:pt x="643944" y="1694409"/>
                  <a:pt x="655625" y="1658655"/>
                  <a:pt x="634010" y="1627871"/>
                </a:cubicBezTo>
                <a:cubicBezTo>
                  <a:pt x="624445" y="1620798"/>
                  <a:pt x="641092" y="1618311"/>
                  <a:pt x="650658" y="1625386"/>
                </a:cubicBezTo>
                <a:cubicBezTo>
                  <a:pt x="658982" y="1624144"/>
                  <a:pt x="630285" y="1602920"/>
                  <a:pt x="646933" y="1600435"/>
                </a:cubicBezTo>
                <a:cubicBezTo>
                  <a:pt x="621961" y="1604163"/>
                  <a:pt x="614879" y="1613723"/>
                  <a:pt x="600714" y="1632843"/>
                </a:cubicBezTo>
                <a:cubicBezTo>
                  <a:pt x="619846" y="1646991"/>
                  <a:pt x="617362" y="1630358"/>
                  <a:pt x="636493" y="1644506"/>
                </a:cubicBezTo>
                <a:cubicBezTo>
                  <a:pt x="619846" y="1646991"/>
                  <a:pt x="649784" y="1676533"/>
                  <a:pt x="633137" y="1679018"/>
                </a:cubicBezTo>
                <a:cubicBezTo>
                  <a:pt x="623571" y="1671944"/>
                  <a:pt x="631895" y="1670700"/>
                  <a:pt x="630653" y="1662384"/>
                </a:cubicBezTo>
                <a:cubicBezTo>
                  <a:pt x="601955" y="1641160"/>
                  <a:pt x="585306" y="1643645"/>
                  <a:pt x="568659" y="1646132"/>
                </a:cubicBezTo>
                <a:cubicBezTo>
                  <a:pt x="557852" y="1630739"/>
                  <a:pt x="584065" y="1635328"/>
                  <a:pt x="592389" y="1634085"/>
                </a:cubicBezTo>
                <a:cubicBezTo>
                  <a:pt x="588664" y="1609134"/>
                  <a:pt x="631526" y="1611238"/>
                  <a:pt x="589538" y="1557988"/>
                </a:cubicBezTo>
                <a:cubicBezTo>
                  <a:pt x="616994" y="1570894"/>
                  <a:pt x="594137" y="1531794"/>
                  <a:pt x="591653" y="1515159"/>
                </a:cubicBezTo>
                <a:cubicBezTo>
                  <a:pt x="619109" y="1528065"/>
                  <a:pt x="595378" y="1540111"/>
                  <a:pt x="606185" y="1555503"/>
                </a:cubicBezTo>
                <a:cubicBezTo>
                  <a:pt x="626560" y="1577969"/>
                  <a:pt x="602460" y="1530551"/>
                  <a:pt x="620350" y="1536382"/>
                </a:cubicBezTo>
                <a:cubicBezTo>
                  <a:pt x="619109" y="1528065"/>
                  <a:pt x="602460" y="1530551"/>
                  <a:pt x="599977" y="1513916"/>
                </a:cubicBezTo>
                <a:cubicBezTo>
                  <a:pt x="615384" y="1503114"/>
                  <a:pt x="658246" y="1505217"/>
                  <a:pt x="661602" y="1470705"/>
                </a:cubicBezTo>
                <a:cubicBezTo>
                  <a:pt x="652037" y="1463631"/>
                  <a:pt x="653279" y="1471948"/>
                  <a:pt x="644955" y="1473191"/>
                </a:cubicBezTo>
                <a:cubicBezTo>
                  <a:pt x="643713" y="1464874"/>
                  <a:pt x="643713" y="1464874"/>
                  <a:pt x="641229" y="1448239"/>
                </a:cubicBezTo>
                <a:cubicBezTo>
                  <a:pt x="638745" y="1431605"/>
                  <a:pt x="675767" y="1451585"/>
                  <a:pt x="664960" y="1436193"/>
                </a:cubicBezTo>
                <a:cubicBezTo>
                  <a:pt x="674526" y="1443268"/>
                  <a:pt x="674526" y="1443268"/>
                  <a:pt x="675767" y="1451585"/>
                </a:cubicBezTo>
                <a:cubicBezTo>
                  <a:pt x="675767" y="1451585"/>
                  <a:pt x="675767" y="1451585"/>
                  <a:pt x="684092" y="1450342"/>
                </a:cubicBezTo>
                <a:cubicBezTo>
                  <a:pt x="682850" y="1442025"/>
                  <a:pt x="674526" y="1443268"/>
                  <a:pt x="674526" y="1443268"/>
                </a:cubicBezTo>
                <a:cubicBezTo>
                  <a:pt x="714904" y="1428737"/>
                  <a:pt x="733668" y="1383422"/>
                  <a:pt x="776530" y="1385525"/>
                </a:cubicBezTo>
                <a:cubicBezTo>
                  <a:pt x="783612" y="1375965"/>
                  <a:pt x="765722" y="1370134"/>
                  <a:pt x="766964" y="1378452"/>
                </a:cubicBezTo>
                <a:cubicBezTo>
                  <a:pt x="756156" y="1363059"/>
                  <a:pt x="772805" y="1360574"/>
                  <a:pt x="782371" y="1367648"/>
                </a:cubicBezTo>
                <a:cubicBezTo>
                  <a:pt x="777404" y="1334379"/>
                  <a:pt x="806101" y="1355603"/>
                  <a:pt x="809458" y="1321091"/>
                </a:cubicBezTo>
                <a:cubicBezTo>
                  <a:pt x="839398" y="1350631"/>
                  <a:pt x="831947" y="1300729"/>
                  <a:pt x="843996" y="1324438"/>
                </a:cubicBezTo>
                <a:cubicBezTo>
                  <a:pt x="860645" y="1321951"/>
                  <a:pt x="833189" y="1309045"/>
                  <a:pt x="833189" y="1309045"/>
                </a:cubicBezTo>
                <a:cubicBezTo>
                  <a:pt x="840272" y="1299485"/>
                  <a:pt x="854435" y="1280366"/>
                  <a:pt x="861518" y="1270806"/>
                </a:cubicBezTo>
                <a:cubicBezTo>
                  <a:pt x="861518" y="1270806"/>
                  <a:pt x="861518" y="1270806"/>
                  <a:pt x="842387" y="1256656"/>
                </a:cubicBezTo>
                <a:cubicBezTo>
                  <a:pt x="849469" y="1247098"/>
                  <a:pt x="851953" y="1263731"/>
                  <a:pt x="860277" y="1262489"/>
                </a:cubicBezTo>
                <a:cubicBezTo>
                  <a:pt x="850711" y="1255414"/>
                  <a:pt x="859034" y="1254171"/>
                  <a:pt x="867359" y="1252929"/>
                </a:cubicBezTo>
                <a:cubicBezTo>
                  <a:pt x="867359" y="1252929"/>
                  <a:pt x="875683" y="1251686"/>
                  <a:pt x="864875" y="1236294"/>
                </a:cubicBezTo>
                <a:cubicBezTo>
                  <a:pt x="873199" y="1235051"/>
                  <a:pt x="874441" y="1243369"/>
                  <a:pt x="875683" y="1251686"/>
                </a:cubicBezTo>
                <a:cubicBezTo>
                  <a:pt x="874441" y="1243369"/>
                  <a:pt x="880281" y="1225491"/>
                  <a:pt x="862392" y="1219660"/>
                </a:cubicBezTo>
                <a:cubicBezTo>
                  <a:pt x="857609" y="1216122"/>
                  <a:pt x="861771" y="1215501"/>
                  <a:pt x="864738" y="1213996"/>
                </a:cubicBezTo>
                <a:lnTo>
                  <a:pt x="866718" y="1211051"/>
                </a:lnTo>
                <a:lnTo>
                  <a:pt x="870715" y="1218417"/>
                </a:lnTo>
                <a:cubicBezTo>
                  <a:pt x="875314" y="1192222"/>
                  <a:pt x="900287" y="1188495"/>
                  <a:pt x="897804" y="1171860"/>
                </a:cubicBezTo>
                <a:cubicBezTo>
                  <a:pt x="907369" y="1178935"/>
                  <a:pt x="907369" y="1178935"/>
                  <a:pt x="915694" y="1177691"/>
                </a:cubicBezTo>
                <a:cubicBezTo>
                  <a:pt x="906128" y="1170617"/>
                  <a:pt x="911968" y="1152740"/>
                  <a:pt x="894078" y="1146908"/>
                </a:cubicBezTo>
                <a:cubicBezTo>
                  <a:pt x="892837" y="1138591"/>
                  <a:pt x="891594" y="1130273"/>
                  <a:pt x="901161" y="1137348"/>
                </a:cubicBezTo>
                <a:cubicBezTo>
                  <a:pt x="899919" y="1129031"/>
                  <a:pt x="890353" y="1121956"/>
                  <a:pt x="879546" y="1106565"/>
                </a:cubicBezTo>
                <a:cubicBezTo>
                  <a:pt x="872463" y="1116125"/>
                  <a:pt x="866622" y="1134002"/>
                  <a:pt x="885754" y="1148151"/>
                </a:cubicBezTo>
                <a:cubicBezTo>
                  <a:pt x="877430" y="1149393"/>
                  <a:pt x="866622" y="1134002"/>
                  <a:pt x="867864" y="1142320"/>
                </a:cubicBezTo>
                <a:cubicBezTo>
                  <a:pt x="869106" y="1150636"/>
                  <a:pt x="870348" y="1158954"/>
                  <a:pt x="869509" y="1167582"/>
                </a:cubicBezTo>
                <a:lnTo>
                  <a:pt x="863791" y="1181887"/>
                </a:lnTo>
                <a:lnTo>
                  <a:pt x="856183" y="1178074"/>
                </a:lnTo>
                <a:cubicBezTo>
                  <a:pt x="856183" y="1178074"/>
                  <a:pt x="842018" y="1197194"/>
                  <a:pt x="852826" y="1212585"/>
                </a:cubicBezTo>
                <a:cubicBezTo>
                  <a:pt x="843260" y="1205511"/>
                  <a:pt x="842018" y="1197194"/>
                  <a:pt x="833695" y="1198436"/>
                </a:cubicBezTo>
                <a:cubicBezTo>
                  <a:pt x="837420" y="1223388"/>
                  <a:pt x="800398" y="1203408"/>
                  <a:pt x="823255" y="1242508"/>
                </a:cubicBezTo>
                <a:cubicBezTo>
                  <a:pt x="814931" y="1243751"/>
                  <a:pt x="805365" y="1236676"/>
                  <a:pt x="805365" y="1236676"/>
                </a:cubicBezTo>
                <a:cubicBezTo>
                  <a:pt x="798282" y="1246236"/>
                  <a:pt x="816172" y="1252068"/>
                  <a:pt x="814931" y="1243751"/>
                </a:cubicBezTo>
                <a:cubicBezTo>
                  <a:pt x="828222" y="1275777"/>
                  <a:pt x="770827" y="1233330"/>
                  <a:pt x="775794" y="1266599"/>
                </a:cubicBezTo>
                <a:cubicBezTo>
                  <a:pt x="767469" y="1267842"/>
                  <a:pt x="773310" y="1249965"/>
                  <a:pt x="763744" y="1242890"/>
                </a:cubicBezTo>
                <a:cubicBezTo>
                  <a:pt x="757904" y="1260768"/>
                  <a:pt x="757904" y="1260768"/>
                  <a:pt x="750822" y="1270328"/>
                </a:cubicBezTo>
                <a:cubicBezTo>
                  <a:pt x="768711" y="1276159"/>
                  <a:pt x="767469" y="1267842"/>
                  <a:pt x="784118" y="1265356"/>
                </a:cubicBezTo>
                <a:cubicBezTo>
                  <a:pt x="787844" y="1290308"/>
                  <a:pt x="752063" y="1278645"/>
                  <a:pt x="755788" y="1303597"/>
                </a:cubicBezTo>
                <a:cubicBezTo>
                  <a:pt x="754547" y="1295279"/>
                  <a:pt x="753306" y="1286962"/>
                  <a:pt x="753306" y="1286962"/>
                </a:cubicBezTo>
                <a:cubicBezTo>
                  <a:pt x="736657" y="1289448"/>
                  <a:pt x="755788" y="1303597"/>
                  <a:pt x="725850" y="1274055"/>
                </a:cubicBezTo>
                <a:cubicBezTo>
                  <a:pt x="717525" y="1275299"/>
                  <a:pt x="728332" y="1290690"/>
                  <a:pt x="720008" y="1291933"/>
                </a:cubicBezTo>
                <a:cubicBezTo>
                  <a:pt x="739140" y="1306082"/>
                  <a:pt x="728332" y="1290690"/>
                  <a:pt x="736657" y="1289448"/>
                </a:cubicBezTo>
                <a:cubicBezTo>
                  <a:pt x="737898" y="1297764"/>
                  <a:pt x="739140" y="1306082"/>
                  <a:pt x="748705" y="1313157"/>
                </a:cubicBezTo>
                <a:cubicBezTo>
                  <a:pt x="730817" y="1307324"/>
                  <a:pt x="721251" y="1300251"/>
                  <a:pt x="704602" y="1302736"/>
                </a:cubicBezTo>
                <a:cubicBezTo>
                  <a:pt x="704602" y="1302736"/>
                  <a:pt x="715410" y="1318128"/>
                  <a:pt x="724976" y="1325202"/>
                </a:cubicBezTo>
                <a:cubicBezTo>
                  <a:pt x="716652" y="1326444"/>
                  <a:pt x="715410" y="1318128"/>
                  <a:pt x="705844" y="1311053"/>
                </a:cubicBezTo>
                <a:cubicBezTo>
                  <a:pt x="701245" y="1337248"/>
                  <a:pt x="694162" y="1346807"/>
                  <a:pt x="678756" y="1357611"/>
                </a:cubicBezTo>
                <a:cubicBezTo>
                  <a:pt x="663350" y="1368413"/>
                  <a:pt x="647944" y="1379216"/>
                  <a:pt x="633779" y="1398336"/>
                </a:cubicBezTo>
                <a:cubicBezTo>
                  <a:pt x="619614" y="1417456"/>
                  <a:pt x="607933" y="1453210"/>
                  <a:pt x="591284" y="1455696"/>
                </a:cubicBezTo>
                <a:cubicBezTo>
                  <a:pt x="574636" y="1458181"/>
                  <a:pt x="582087" y="1508085"/>
                  <a:pt x="553390" y="1486861"/>
                </a:cubicBezTo>
                <a:cubicBezTo>
                  <a:pt x="514253" y="1509710"/>
                  <a:pt x="502571" y="1545464"/>
                  <a:pt x="471758" y="1567069"/>
                </a:cubicBezTo>
                <a:cubicBezTo>
                  <a:pt x="462192" y="1559996"/>
                  <a:pt x="470517" y="1558753"/>
                  <a:pt x="460951" y="1551678"/>
                </a:cubicBezTo>
                <a:cubicBezTo>
                  <a:pt x="450143" y="1536287"/>
                  <a:pt x="452627" y="1552921"/>
                  <a:pt x="444302" y="1554163"/>
                </a:cubicBezTo>
                <a:cubicBezTo>
                  <a:pt x="455111" y="1569556"/>
                  <a:pt x="460951" y="1551678"/>
                  <a:pt x="463434" y="1568313"/>
                </a:cubicBezTo>
                <a:cubicBezTo>
                  <a:pt x="457593" y="1586189"/>
                  <a:pt x="425539" y="1599478"/>
                  <a:pt x="420940" y="1625672"/>
                </a:cubicBezTo>
                <a:cubicBezTo>
                  <a:pt x="410133" y="1610281"/>
                  <a:pt x="419699" y="1617356"/>
                  <a:pt x="408891" y="1601963"/>
                </a:cubicBezTo>
                <a:cubicBezTo>
                  <a:pt x="406810" y="1602275"/>
                  <a:pt x="407199" y="1604874"/>
                  <a:pt x="408522" y="1608396"/>
                </a:cubicBezTo>
                <a:lnTo>
                  <a:pt x="409402" y="1610405"/>
                </a:lnTo>
                <a:lnTo>
                  <a:pt x="396905" y="1612522"/>
                </a:lnTo>
                <a:cubicBezTo>
                  <a:pt x="389135" y="1619261"/>
                  <a:pt x="394818" y="1635949"/>
                  <a:pt x="387644" y="1630643"/>
                </a:cubicBezTo>
                <a:cubicBezTo>
                  <a:pt x="388885" y="1638961"/>
                  <a:pt x="388885" y="1638961"/>
                  <a:pt x="397210" y="1637719"/>
                </a:cubicBezTo>
                <a:cubicBezTo>
                  <a:pt x="381804" y="1648521"/>
                  <a:pt x="341425" y="1663052"/>
                  <a:pt x="363040" y="1693835"/>
                </a:cubicBezTo>
                <a:cubicBezTo>
                  <a:pt x="354717" y="1695079"/>
                  <a:pt x="352232" y="1678444"/>
                  <a:pt x="345149" y="1688004"/>
                </a:cubicBezTo>
                <a:cubicBezTo>
                  <a:pt x="345149" y="1688004"/>
                  <a:pt x="347852" y="1691851"/>
                  <a:pt x="351905" y="1697624"/>
                </a:cubicBezTo>
                <a:lnTo>
                  <a:pt x="359137" y="1707923"/>
                </a:lnTo>
                <a:lnTo>
                  <a:pt x="347633" y="1704639"/>
                </a:lnTo>
                <a:cubicBezTo>
                  <a:pt x="347633" y="1704639"/>
                  <a:pt x="347633" y="1704639"/>
                  <a:pt x="339309" y="1705881"/>
                </a:cubicBezTo>
                <a:cubicBezTo>
                  <a:pt x="339309" y="1705881"/>
                  <a:pt x="339309" y="1705881"/>
                  <a:pt x="330986" y="1707124"/>
                </a:cubicBezTo>
                <a:cubicBezTo>
                  <a:pt x="323903" y="1716684"/>
                  <a:pt x="309738" y="1735804"/>
                  <a:pt x="309738" y="1735804"/>
                </a:cubicBezTo>
                <a:cubicBezTo>
                  <a:pt x="289365" y="1713338"/>
                  <a:pt x="322661" y="1708366"/>
                  <a:pt x="310612" y="1684658"/>
                </a:cubicBezTo>
                <a:cubicBezTo>
                  <a:pt x="296447" y="1703778"/>
                  <a:pt x="273959" y="1724140"/>
                  <a:pt x="278925" y="1757409"/>
                </a:cubicBezTo>
                <a:cubicBezTo>
                  <a:pt x="261035" y="1751578"/>
                  <a:pt x="245629" y="1762380"/>
                  <a:pt x="238547" y="1771940"/>
                </a:cubicBezTo>
                <a:cubicBezTo>
                  <a:pt x="230223" y="1773183"/>
                  <a:pt x="230223" y="1773183"/>
                  <a:pt x="230223" y="1773183"/>
                </a:cubicBezTo>
                <a:cubicBezTo>
                  <a:pt x="223141" y="1782743"/>
                  <a:pt x="223141" y="1782743"/>
                  <a:pt x="223141" y="1782743"/>
                </a:cubicBezTo>
                <a:cubicBezTo>
                  <a:pt x="216058" y="1792303"/>
                  <a:pt x="207733" y="1793546"/>
                  <a:pt x="208976" y="1801863"/>
                </a:cubicBezTo>
                <a:cubicBezTo>
                  <a:pt x="187728" y="1830543"/>
                  <a:pt x="174806" y="1857981"/>
                  <a:pt x="141509" y="1862951"/>
                </a:cubicBezTo>
                <a:cubicBezTo>
                  <a:pt x="134427" y="1872511"/>
                  <a:pt x="138153" y="1897463"/>
                  <a:pt x="120263" y="1891631"/>
                </a:cubicBezTo>
                <a:cubicBezTo>
                  <a:pt x="120263" y="1891631"/>
                  <a:pt x="110697" y="1884557"/>
                  <a:pt x="109454" y="1876240"/>
                </a:cubicBezTo>
                <a:cubicBezTo>
                  <a:pt x="78642" y="1897845"/>
                  <a:pt x="102740" y="1945264"/>
                  <a:pt x="50312" y="1936085"/>
                </a:cubicBezTo>
                <a:cubicBezTo>
                  <a:pt x="39505" y="1920694"/>
                  <a:pt x="68202" y="1941918"/>
                  <a:pt x="74043" y="1924040"/>
                </a:cubicBezTo>
                <a:cubicBezTo>
                  <a:pt x="45345" y="1902816"/>
                  <a:pt x="29939" y="1913619"/>
                  <a:pt x="14533" y="1924422"/>
                </a:cubicBezTo>
                <a:cubicBezTo>
                  <a:pt x="3724" y="1909030"/>
                  <a:pt x="20373" y="1906545"/>
                  <a:pt x="0" y="1884079"/>
                </a:cubicBezTo>
                <a:cubicBezTo>
                  <a:pt x="34538" y="1887425"/>
                  <a:pt x="32054" y="1870790"/>
                  <a:pt x="53301" y="1842110"/>
                </a:cubicBezTo>
                <a:cubicBezTo>
                  <a:pt x="64109" y="1857502"/>
                  <a:pt x="46219" y="1851670"/>
                  <a:pt x="57026" y="1867062"/>
                </a:cubicBezTo>
                <a:cubicBezTo>
                  <a:pt x="69950" y="1839625"/>
                  <a:pt x="78274" y="1838382"/>
                  <a:pt x="82872" y="1812187"/>
                </a:cubicBezTo>
                <a:cubicBezTo>
                  <a:pt x="109087" y="1816776"/>
                  <a:pt x="112443" y="1782265"/>
                  <a:pt x="144498" y="1768977"/>
                </a:cubicBezTo>
                <a:cubicBezTo>
                  <a:pt x="150339" y="1751099"/>
                  <a:pt x="124125" y="1746511"/>
                  <a:pt x="131207" y="1736951"/>
                </a:cubicBezTo>
                <a:cubicBezTo>
                  <a:pt x="161147" y="1766491"/>
                  <a:pt x="168229" y="1756931"/>
                  <a:pt x="174069" y="1739054"/>
                </a:cubicBezTo>
                <a:cubicBezTo>
                  <a:pt x="172828" y="1730737"/>
                  <a:pt x="179910" y="1721177"/>
                  <a:pt x="188234" y="1719934"/>
                </a:cubicBezTo>
                <a:cubicBezTo>
                  <a:pt x="186993" y="1711617"/>
                  <a:pt x="195316" y="1710374"/>
                  <a:pt x="204882" y="1717448"/>
                </a:cubicBezTo>
                <a:cubicBezTo>
                  <a:pt x="204882" y="1717448"/>
                  <a:pt x="203640" y="1709131"/>
                  <a:pt x="202399" y="1700814"/>
                </a:cubicBezTo>
                <a:cubicBezTo>
                  <a:pt x="234453" y="1687525"/>
                  <a:pt x="248618" y="1668405"/>
                  <a:pt x="262783" y="1649285"/>
                </a:cubicBezTo>
                <a:cubicBezTo>
                  <a:pt x="271107" y="1648043"/>
                  <a:pt x="269864" y="1639725"/>
                  <a:pt x="278189" y="1638483"/>
                </a:cubicBezTo>
                <a:cubicBezTo>
                  <a:pt x="278189" y="1638483"/>
                  <a:pt x="278189" y="1638483"/>
                  <a:pt x="284029" y="1620605"/>
                </a:cubicBezTo>
                <a:cubicBezTo>
                  <a:pt x="292354" y="1619363"/>
                  <a:pt x="299435" y="1609803"/>
                  <a:pt x="306518" y="1600243"/>
                </a:cubicBezTo>
                <a:cubicBezTo>
                  <a:pt x="316084" y="1607317"/>
                  <a:pt x="317326" y="1615635"/>
                  <a:pt x="318567" y="1623951"/>
                </a:cubicBezTo>
                <a:cubicBezTo>
                  <a:pt x="324409" y="1606075"/>
                  <a:pt x="321925" y="1589440"/>
                  <a:pt x="311118" y="1574049"/>
                </a:cubicBezTo>
                <a:cubicBezTo>
                  <a:pt x="320683" y="1581122"/>
                  <a:pt x="352737" y="1567835"/>
                  <a:pt x="324040" y="1546611"/>
                </a:cubicBezTo>
                <a:cubicBezTo>
                  <a:pt x="351496" y="1559517"/>
                  <a:pt x="383551" y="1546228"/>
                  <a:pt x="361935" y="1515446"/>
                </a:cubicBezTo>
                <a:cubicBezTo>
                  <a:pt x="400199" y="1543743"/>
                  <a:pt x="386907" y="1511717"/>
                  <a:pt x="403556" y="1509232"/>
                </a:cubicBezTo>
                <a:cubicBezTo>
                  <a:pt x="411881" y="1507988"/>
                  <a:pt x="403556" y="1509232"/>
                  <a:pt x="401072" y="1492597"/>
                </a:cubicBezTo>
                <a:cubicBezTo>
                  <a:pt x="410638" y="1499672"/>
                  <a:pt x="418962" y="1498428"/>
                  <a:pt x="406913" y="1474719"/>
                </a:cubicBezTo>
                <a:cubicBezTo>
                  <a:pt x="427286" y="1497186"/>
                  <a:pt x="413995" y="1465160"/>
                  <a:pt x="443935" y="1494701"/>
                </a:cubicBezTo>
                <a:cubicBezTo>
                  <a:pt x="433127" y="1479309"/>
                  <a:pt x="431885" y="1470992"/>
                  <a:pt x="452259" y="1493458"/>
                </a:cubicBezTo>
                <a:cubicBezTo>
                  <a:pt x="440209" y="1469749"/>
                  <a:pt x="459341" y="1483898"/>
                  <a:pt x="448534" y="1468506"/>
                </a:cubicBezTo>
                <a:cubicBezTo>
                  <a:pt x="485555" y="1488487"/>
                  <a:pt x="469780" y="1439825"/>
                  <a:pt x="487671" y="1445658"/>
                </a:cubicBezTo>
                <a:cubicBezTo>
                  <a:pt x="486428" y="1437340"/>
                  <a:pt x="475621" y="1421949"/>
                  <a:pt x="482703" y="1412389"/>
                </a:cubicBezTo>
                <a:cubicBezTo>
                  <a:pt x="510159" y="1425295"/>
                  <a:pt x="507676" y="1408660"/>
                  <a:pt x="511032" y="1374149"/>
                </a:cubicBezTo>
                <a:cubicBezTo>
                  <a:pt x="520598" y="1381223"/>
                  <a:pt x="503950" y="1383709"/>
                  <a:pt x="514758" y="1399100"/>
                </a:cubicBezTo>
                <a:cubicBezTo>
                  <a:pt x="536004" y="1370420"/>
                  <a:pt x="559736" y="1358375"/>
                  <a:pt x="572658" y="1330937"/>
                </a:cubicBezTo>
                <a:cubicBezTo>
                  <a:pt x="588065" y="1320135"/>
                  <a:pt x="595148" y="1310575"/>
                  <a:pt x="592664" y="1293941"/>
                </a:cubicBezTo>
                <a:cubicBezTo>
                  <a:pt x="598504" y="1276063"/>
                  <a:pt x="604345" y="1258186"/>
                  <a:pt x="600619" y="1233235"/>
                </a:cubicBezTo>
                <a:cubicBezTo>
                  <a:pt x="580246" y="1210768"/>
                  <a:pt x="592295" y="1234477"/>
                  <a:pt x="573163" y="1220328"/>
                </a:cubicBezTo>
                <a:cubicBezTo>
                  <a:pt x="579004" y="1202451"/>
                  <a:pt x="579004" y="1202451"/>
                  <a:pt x="577762" y="1194133"/>
                </a:cubicBezTo>
                <a:cubicBezTo>
                  <a:pt x="587328" y="1201208"/>
                  <a:pt x="579004" y="1202451"/>
                  <a:pt x="588570" y="1209526"/>
                </a:cubicBezTo>
                <a:cubicBezTo>
                  <a:pt x="598135" y="1216600"/>
                  <a:pt x="598135" y="1216600"/>
                  <a:pt x="605219" y="1207040"/>
                </a:cubicBezTo>
                <a:cubicBezTo>
                  <a:pt x="605219" y="1207040"/>
                  <a:pt x="596894" y="1208283"/>
                  <a:pt x="594411" y="1191648"/>
                </a:cubicBezTo>
                <a:cubicBezTo>
                  <a:pt x="603977" y="1198723"/>
                  <a:pt x="602734" y="1190406"/>
                  <a:pt x="593169" y="1183331"/>
                </a:cubicBezTo>
                <a:cubicBezTo>
                  <a:pt x="600252" y="1173771"/>
                  <a:pt x="601493" y="1182088"/>
                  <a:pt x="612300" y="1197480"/>
                </a:cubicBezTo>
                <a:cubicBezTo>
                  <a:pt x="611059" y="1189163"/>
                  <a:pt x="601493" y="1182088"/>
                  <a:pt x="590686" y="1166697"/>
                </a:cubicBezTo>
                <a:cubicBezTo>
                  <a:pt x="597768" y="1157137"/>
                  <a:pt x="600252" y="1173771"/>
                  <a:pt x="609817" y="1180846"/>
                </a:cubicBezTo>
                <a:cubicBezTo>
                  <a:pt x="611933" y="1138017"/>
                  <a:pt x="642745" y="1116412"/>
                  <a:pt x="665234" y="1096048"/>
                </a:cubicBezTo>
                <a:cubicBezTo>
                  <a:pt x="672316" y="1086488"/>
                  <a:pt x="680641" y="1085245"/>
                  <a:pt x="681882" y="1093563"/>
                </a:cubicBezTo>
                <a:cubicBezTo>
                  <a:pt x="678157" y="1068612"/>
                  <a:pt x="701887" y="1056565"/>
                  <a:pt x="722261" y="1079031"/>
                </a:cubicBezTo>
                <a:cubicBezTo>
                  <a:pt x="700646" y="1048249"/>
                  <a:pt x="738909" y="1076546"/>
                  <a:pt x="735184" y="1051595"/>
                </a:cubicBezTo>
                <a:cubicBezTo>
                  <a:pt x="766365" y="1089452"/>
                  <a:pt x="779287" y="1062015"/>
                  <a:pt x="768480" y="1046624"/>
                </a:cubicBezTo>
                <a:cubicBezTo>
                  <a:pt x="749349" y="1032475"/>
                  <a:pt x="742267" y="1042035"/>
                  <a:pt x="735184" y="1051595"/>
                </a:cubicBezTo>
                <a:cubicBezTo>
                  <a:pt x="720651" y="1011251"/>
                  <a:pt x="774321" y="1028746"/>
                  <a:pt x="750222" y="981329"/>
                </a:cubicBezTo>
                <a:cubicBezTo>
                  <a:pt x="764387" y="962209"/>
                  <a:pt x="793085" y="983432"/>
                  <a:pt x="796441" y="948920"/>
                </a:cubicBezTo>
                <a:cubicBezTo>
                  <a:pt x="807249" y="964312"/>
                  <a:pt x="808491" y="972629"/>
                  <a:pt x="818057" y="979703"/>
                </a:cubicBezTo>
                <a:cubicBezTo>
                  <a:pt x="825138" y="970144"/>
                  <a:pt x="807249" y="964312"/>
                  <a:pt x="804765" y="947677"/>
                </a:cubicBezTo>
                <a:cubicBezTo>
                  <a:pt x="813090" y="946435"/>
                  <a:pt x="818930" y="928557"/>
                  <a:pt x="824771" y="910680"/>
                </a:cubicBezTo>
                <a:cubicBezTo>
                  <a:pt x="822287" y="894046"/>
                  <a:pt x="829370" y="884486"/>
                  <a:pt x="846018" y="882001"/>
                </a:cubicBezTo>
                <a:cubicBezTo>
                  <a:pt x="853101" y="872441"/>
                  <a:pt x="844776" y="873683"/>
                  <a:pt x="833968" y="858291"/>
                </a:cubicBezTo>
                <a:cubicBezTo>
                  <a:pt x="848133" y="839172"/>
                  <a:pt x="866023" y="845003"/>
                  <a:pt x="863540" y="828368"/>
                </a:cubicBezTo>
                <a:cubicBezTo>
                  <a:pt x="873106" y="835443"/>
                  <a:pt x="882672" y="842517"/>
                  <a:pt x="889753" y="832958"/>
                </a:cubicBezTo>
                <a:cubicBezTo>
                  <a:pt x="890996" y="841274"/>
                  <a:pt x="890996" y="841274"/>
                  <a:pt x="882672" y="842517"/>
                </a:cubicBezTo>
                <a:cubicBezTo>
                  <a:pt x="893479" y="857909"/>
                  <a:pt x="900562" y="848349"/>
                  <a:pt x="900562" y="848349"/>
                </a:cubicBezTo>
                <a:cubicBezTo>
                  <a:pt x="900562" y="848349"/>
                  <a:pt x="890996" y="841274"/>
                  <a:pt x="899319" y="840032"/>
                </a:cubicBezTo>
                <a:cubicBezTo>
                  <a:pt x="908885" y="847107"/>
                  <a:pt x="900562" y="848349"/>
                  <a:pt x="910126" y="855423"/>
                </a:cubicBezTo>
                <a:cubicBezTo>
                  <a:pt x="912610" y="872058"/>
                  <a:pt x="893479" y="857909"/>
                  <a:pt x="915094" y="888692"/>
                </a:cubicBezTo>
                <a:cubicBezTo>
                  <a:pt x="876830" y="860394"/>
                  <a:pt x="921303" y="930278"/>
                  <a:pt x="893847" y="917372"/>
                </a:cubicBezTo>
                <a:cubicBezTo>
                  <a:pt x="925028" y="955231"/>
                  <a:pt x="898446" y="891178"/>
                  <a:pt x="920061" y="921961"/>
                </a:cubicBezTo>
                <a:cubicBezTo>
                  <a:pt x="927144" y="912402"/>
                  <a:pt x="916336" y="897009"/>
                  <a:pt x="924660" y="895767"/>
                </a:cubicBezTo>
                <a:cubicBezTo>
                  <a:pt x="934226" y="902842"/>
                  <a:pt x="925902" y="904084"/>
                  <a:pt x="927144" y="912402"/>
                </a:cubicBezTo>
                <a:cubicBezTo>
                  <a:pt x="945033" y="918233"/>
                  <a:pt x="942549" y="901598"/>
                  <a:pt x="942549" y="901598"/>
                </a:cubicBezTo>
                <a:cubicBezTo>
                  <a:pt x="941308" y="893282"/>
                  <a:pt x="941308" y="893282"/>
                  <a:pt x="932983" y="894524"/>
                </a:cubicBezTo>
                <a:cubicBezTo>
                  <a:pt x="932983" y="894524"/>
                  <a:pt x="938825" y="876647"/>
                  <a:pt x="949632" y="892038"/>
                </a:cubicBezTo>
                <a:cubicBezTo>
                  <a:pt x="948391" y="883721"/>
                  <a:pt x="948391" y="883721"/>
                  <a:pt x="947148" y="875404"/>
                </a:cubicBezTo>
                <a:cubicBezTo>
                  <a:pt x="945907" y="867087"/>
                  <a:pt x="955473" y="874161"/>
                  <a:pt x="956714" y="882478"/>
                </a:cubicBezTo>
                <a:cubicBezTo>
                  <a:pt x="965038" y="881235"/>
                  <a:pt x="954231" y="865844"/>
                  <a:pt x="945907" y="867087"/>
                </a:cubicBezTo>
                <a:cubicBezTo>
                  <a:pt x="943424" y="850453"/>
                  <a:pt x="963797" y="872918"/>
                  <a:pt x="970879" y="863358"/>
                </a:cubicBezTo>
                <a:cubicBezTo>
                  <a:pt x="935100" y="851695"/>
                  <a:pt x="988769" y="869190"/>
                  <a:pt x="986285" y="852555"/>
                </a:cubicBezTo>
                <a:cubicBezTo>
                  <a:pt x="972994" y="820529"/>
                  <a:pt x="1017099" y="830950"/>
                  <a:pt x="1002565" y="790606"/>
                </a:cubicBezTo>
                <a:cubicBezTo>
                  <a:pt x="1003808" y="798924"/>
                  <a:pt x="1012131" y="797681"/>
                  <a:pt x="1013374" y="805999"/>
                </a:cubicBezTo>
                <a:cubicBezTo>
                  <a:pt x="1021698" y="804756"/>
                  <a:pt x="1020456" y="796439"/>
                  <a:pt x="1019214" y="788121"/>
                </a:cubicBezTo>
                <a:cubicBezTo>
                  <a:pt x="1010890" y="789364"/>
                  <a:pt x="1009648" y="781046"/>
                  <a:pt x="1001324" y="782290"/>
                </a:cubicBezTo>
                <a:cubicBezTo>
                  <a:pt x="1000083" y="773972"/>
                  <a:pt x="1009648" y="781046"/>
                  <a:pt x="1008406" y="772730"/>
                </a:cubicBezTo>
                <a:cubicBezTo>
                  <a:pt x="1017971" y="779804"/>
                  <a:pt x="1009648" y="781046"/>
                  <a:pt x="1028780" y="795196"/>
                </a:cubicBezTo>
                <a:cubicBezTo>
                  <a:pt x="1027538" y="786879"/>
                  <a:pt x="1026296" y="778561"/>
                  <a:pt x="1044186" y="784392"/>
                </a:cubicBezTo>
                <a:cubicBezTo>
                  <a:pt x="1044186" y="784392"/>
                  <a:pt x="1034620" y="777319"/>
                  <a:pt x="1025055" y="770244"/>
                </a:cubicBezTo>
                <a:cubicBezTo>
                  <a:pt x="1042945" y="776076"/>
                  <a:pt x="1060835" y="781907"/>
                  <a:pt x="1029654" y="744050"/>
                </a:cubicBezTo>
                <a:cubicBezTo>
                  <a:pt x="1047544" y="749881"/>
                  <a:pt x="1004313" y="688315"/>
                  <a:pt x="1029285" y="684586"/>
                </a:cubicBezTo>
                <a:cubicBezTo>
                  <a:pt x="1040093" y="699978"/>
                  <a:pt x="1030527" y="692903"/>
                  <a:pt x="1048417" y="698735"/>
                </a:cubicBezTo>
                <a:cubicBezTo>
                  <a:pt x="1038851" y="691661"/>
                  <a:pt x="1037609" y="683343"/>
                  <a:pt x="1036368" y="675026"/>
                </a:cubicBezTo>
                <a:cubicBezTo>
                  <a:pt x="1044691" y="673783"/>
                  <a:pt x="1045933" y="682101"/>
                  <a:pt x="1043450" y="665466"/>
                </a:cubicBezTo>
                <a:cubicBezTo>
                  <a:pt x="1062581" y="679615"/>
                  <a:pt x="1054257" y="680858"/>
                  <a:pt x="1063823" y="687932"/>
                </a:cubicBezTo>
                <a:cubicBezTo>
                  <a:pt x="1053015" y="672541"/>
                  <a:pt x="1061340" y="671298"/>
                  <a:pt x="1058856" y="654663"/>
                </a:cubicBezTo>
                <a:cubicBezTo>
                  <a:pt x="1060098" y="662981"/>
                  <a:pt x="1079230" y="677129"/>
                  <a:pt x="1067180" y="653421"/>
                </a:cubicBezTo>
                <a:cubicBezTo>
                  <a:pt x="1086312" y="667569"/>
                  <a:pt x="1083829" y="650936"/>
                  <a:pt x="1102961" y="665084"/>
                </a:cubicBezTo>
                <a:cubicBezTo>
                  <a:pt x="1102961" y="665084"/>
                  <a:pt x="1083829" y="650936"/>
                  <a:pt x="1092152" y="649692"/>
                </a:cubicBezTo>
                <a:cubicBezTo>
                  <a:pt x="1111284" y="663841"/>
                  <a:pt x="1111284" y="663841"/>
                  <a:pt x="1113768" y="680476"/>
                </a:cubicBezTo>
                <a:cubicBezTo>
                  <a:pt x="1122092" y="679233"/>
                  <a:pt x="1120850" y="670916"/>
                  <a:pt x="1130416" y="677991"/>
                </a:cubicBezTo>
                <a:cubicBezTo>
                  <a:pt x="1119608" y="662598"/>
                  <a:pt x="1112526" y="672158"/>
                  <a:pt x="1100477" y="648449"/>
                </a:cubicBezTo>
                <a:cubicBezTo>
                  <a:pt x="1108801" y="647207"/>
                  <a:pt x="1132532" y="635162"/>
                  <a:pt x="1151663" y="649310"/>
                </a:cubicBezTo>
                <a:cubicBezTo>
                  <a:pt x="1151663" y="649310"/>
                  <a:pt x="1142098" y="642235"/>
                  <a:pt x="1140855" y="633918"/>
                </a:cubicBezTo>
                <a:cubicBezTo>
                  <a:pt x="1139614" y="625602"/>
                  <a:pt x="1159987" y="648067"/>
                  <a:pt x="1169552" y="655142"/>
                </a:cubicBezTo>
                <a:cubicBezTo>
                  <a:pt x="1161229" y="656384"/>
                  <a:pt x="1180361" y="670533"/>
                  <a:pt x="1163712" y="673019"/>
                </a:cubicBezTo>
                <a:cubicBezTo>
                  <a:pt x="1199492" y="684682"/>
                  <a:pt x="1179119" y="662217"/>
                  <a:pt x="1195767" y="659730"/>
                </a:cubicBezTo>
                <a:cubicBezTo>
                  <a:pt x="1184959" y="644339"/>
                  <a:pt x="1167070" y="638507"/>
                  <a:pt x="1168311" y="646824"/>
                </a:cubicBezTo>
                <a:cubicBezTo>
                  <a:pt x="1158745" y="639750"/>
                  <a:pt x="1167070" y="638507"/>
                  <a:pt x="1165827" y="630190"/>
                </a:cubicBezTo>
                <a:cubicBezTo>
                  <a:pt x="1175393" y="637264"/>
                  <a:pt x="1175393" y="637264"/>
                  <a:pt x="1184959" y="644339"/>
                </a:cubicBezTo>
                <a:cubicBezTo>
                  <a:pt x="1193283" y="643096"/>
                  <a:pt x="1182476" y="627704"/>
                  <a:pt x="1182476" y="627704"/>
                </a:cubicBezTo>
                <a:cubicBezTo>
                  <a:pt x="1192042" y="634779"/>
                  <a:pt x="1193283" y="643096"/>
                  <a:pt x="1202849" y="650170"/>
                </a:cubicBezTo>
                <a:cubicBezTo>
                  <a:pt x="1165459" y="570727"/>
                  <a:pt x="1241987" y="627323"/>
                  <a:pt x="1216646" y="571588"/>
                </a:cubicBezTo>
                <a:cubicBezTo>
                  <a:pt x="1226212" y="578661"/>
                  <a:pt x="1237019" y="594054"/>
                  <a:pt x="1239503" y="610688"/>
                </a:cubicBezTo>
                <a:lnTo>
                  <a:pt x="1245407" y="608775"/>
                </a:lnTo>
                <a:lnTo>
                  <a:pt x="1261134" y="622870"/>
                </a:lnTo>
                <a:cubicBezTo>
                  <a:pt x="1277200" y="631630"/>
                  <a:pt x="1275501" y="609565"/>
                  <a:pt x="1279881" y="596156"/>
                </a:cubicBezTo>
                <a:cubicBezTo>
                  <a:pt x="1290689" y="611549"/>
                  <a:pt x="1283607" y="621109"/>
                  <a:pt x="1284849" y="629425"/>
                </a:cubicBezTo>
                <a:cubicBezTo>
                  <a:pt x="1302738" y="635257"/>
                  <a:pt x="1311063" y="634015"/>
                  <a:pt x="1290689" y="611549"/>
                </a:cubicBezTo>
                <a:cubicBezTo>
                  <a:pt x="1299013" y="610305"/>
                  <a:pt x="1299013" y="610305"/>
                  <a:pt x="1297771" y="601989"/>
                </a:cubicBezTo>
                <a:cubicBezTo>
                  <a:pt x="1306096" y="600745"/>
                  <a:pt x="1290689" y="611549"/>
                  <a:pt x="1308579" y="617380"/>
                </a:cubicBezTo>
                <a:cubicBezTo>
                  <a:pt x="1327710" y="631529"/>
                  <a:pt x="1333551" y="613651"/>
                  <a:pt x="1333551" y="613651"/>
                </a:cubicBezTo>
                <a:cubicBezTo>
                  <a:pt x="1332309" y="605335"/>
                  <a:pt x="1340634" y="604091"/>
                  <a:pt x="1340634" y="604091"/>
                </a:cubicBezTo>
                <a:cubicBezTo>
                  <a:pt x="1338151" y="587457"/>
                  <a:pt x="1358524" y="609923"/>
                  <a:pt x="1365606" y="600363"/>
                </a:cubicBezTo>
                <a:cubicBezTo>
                  <a:pt x="1365606" y="600363"/>
                  <a:pt x="1354799" y="584971"/>
                  <a:pt x="1363123" y="583728"/>
                </a:cubicBezTo>
                <a:cubicBezTo>
                  <a:pt x="1370205" y="574168"/>
                  <a:pt x="1393936" y="562123"/>
                  <a:pt x="1387726" y="520537"/>
                </a:cubicBezTo>
                <a:cubicBezTo>
                  <a:pt x="1388969" y="528854"/>
                  <a:pt x="1398535" y="535928"/>
                  <a:pt x="1398535" y="535928"/>
                </a:cubicBezTo>
                <a:cubicBezTo>
                  <a:pt x="1417666" y="550078"/>
                  <a:pt x="1388969" y="528854"/>
                  <a:pt x="1390210" y="537172"/>
                </a:cubicBezTo>
                <a:cubicBezTo>
                  <a:pt x="1418908" y="558394"/>
                  <a:pt x="1425991" y="548834"/>
                  <a:pt x="1424748" y="540518"/>
                </a:cubicBezTo>
                <a:cubicBezTo>
                  <a:pt x="1415182" y="533443"/>
                  <a:pt x="1415182" y="533443"/>
                  <a:pt x="1405617" y="526368"/>
                </a:cubicBezTo>
                <a:cubicBezTo>
                  <a:pt x="1422264" y="523883"/>
                  <a:pt x="1459286" y="543864"/>
                  <a:pt x="1429347" y="514323"/>
                </a:cubicBezTo>
                <a:cubicBezTo>
                  <a:pt x="1436429" y="504763"/>
                  <a:pt x="1437672" y="513080"/>
                  <a:pt x="1447237" y="520155"/>
                </a:cubicBezTo>
                <a:cubicBezTo>
                  <a:pt x="1454319" y="510595"/>
                  <a:pt x="1454319" y="510595"/>
                  <a:pt x="1454319" y="510595"/>
                </a:cubicBezTo>
                <a:cubicBezTo>
                  <a:pt x="1443512" y="495203"/>
                  <a:pt x="1444753" y="503520"/>
                  <a:pt x="1444753" y="503520"/>
                </a:cubicBezTo>
                <a:cubicBezTo>
                  <a:pt x="1423138" y="472737"/>
                  <a:pt x="1461401" y="501035"/>
                  <a:pt x="1449352" y="477325"/>
                </a:cubicBezTo>
                <a:cubicBezTo>
                  <a:pt x="1468484" y="491475"/>
                  <a:pt x="1467243" y="483158"/>
                  <a:pt x="1476808" y="490232"/>
                </a:cubicBezTo>
                <a:cubicBezTo>
                  <a:pt x="1475566" y="481915"/>
                  <a:pt x="1475566" y="481915"/>
                  <a:pt x="1474325" y="473598"/>
                </a:cubicBezTo>
                <a:cubicBezTo>
                  <a:pt x="1474325" y="473598"/>
                  <a:pt x="1482649" y="472355"/>
                  <a:pt x="1482649" y="472355"/>
                </a:cubicBezTo>
                <a:cubicBezTo>
                  <a:pt x="1482649" y="472355"/>
                  <a:pt x="1482649" y="472355"/>
                  <a:pt x="1490972" y="471111"/>
                </a:cubicBezTo>
                <a:cubicBezTo>
                  <a:pt x="1487431" y="475892"/>
                  <a:pt x="1494514" y="466331"/>
                  <a:pt x="1502792" y="457657"/>
                </a:cubicBezTo>
                <a:lnTo>
                  <a:pt x="1505620" y="455222"/>
                </a:lnTo>
                <a:lnTo>
                  <a:pt x="1506224" y="459269"/>
                </a:lnTo>
                <a:cubicBezTo>
                  <a:pt x="1506379" y="460309"/>
                  <a:pt x="1506379" y="460309"/>
                  <a:pt x="1506379" y="460309"/>
                </a:cubicBezTo>
                <a:cubicBezTo>
                  <a:pt x="1523027" y="457824"/>
                  <a:pt x="1523027" y="457824"/>
                  <a:pt x="1523027" y="457824"/>
                </a:cubicBezTo>
                <a:cubicBezTo>
                  <a:pt x="1521786" y="449506"/>
                  <a:pt x="1521786" y="449506"/>
                  <a:pt x="1521786" y="449506"/>
                </a:cubicBezTo>
                <a:cubicBezTo>
                  <a:pt x="1521164" y="445348"/>
                  <a:pt x="1518486" y="445216"/>
                  <a:pt x="1514928" y="447209"/>
                </a:cubicBezTo>
                <a:lnTo>
                  <a:pt x="1505620" y="455222"/>
                </a:lnTo>
                <a:lnTo>
                  <a:pt x="1505137" y="451993"/>
                </a:lnTo>
                <a:cubicBezTo>
                  <a:pt x="1505137" y="451993"/>
                  <a:pt x="1505137" y="451993"/>
                  <a:pt x="1503896" y="443675"/>
                </a:cubicBezTo>
                <a:cubicBezTo>
                  <a:pt x="1503896" y="443675"/>
                  <a:pt x="1503896" y="443675"/>
                  <a:pt x="1502654" y="435358"/>
                </a:cubicBezTo>
                <a:cubicBezTo>
                  <a:pt x="1509736" y="425798"/>
                  <a:pt x="1516819" y="416238"/>
                  <a:pt x="1523901" y="406678"/>
                </a:cubicBezTo>
                <a:cubicBezTo>
                  <a:pt x="1523901" y="406678"/>
                  <a:pt x="1523901" y="406678"/>
                  <a:pt x="1532225" y="405435"/>
                </a:cubicBezTo>
                <a:cubicBezTo>
                  <a:pt x="1530983" y="397117"/>
                  <a:pt x="1530983" y="397117"/>
                  <a:pt x="1539307" y="395875"/>
                </a:cubicBezTo>
                <a:cubicBezTo>
                  <a:pt x="1538066" y="387557"/>
                  <a:pt x="1546390" y="386315"/>
                  <a:pt x="1553472" y="376755"/>
                </a:cubicBezTo>
                <a:cubicBezTo>
                  <a:pt x="1553472" y="376755"/>
                  <a:pt x="1561796" y="375512"/>
                  <a:pt x="1568878" y="365952"/>
                </a:cubicBezTo>
                <a:cubicBezTo>
                  <a:pt x="1568878" y="365952"/>
                  <a:pt x="1577203" y="364710"/>
                  <a:pt x="1577203" y="364710"/>
                </a:cubicBezTo>
                <a:cubicBezTo>
                  <a:pt x="1585527" y="363466"/>
                  <a:pt x="1585527" y="363466"/>
                  <a:pt x="1584285" y="355150"/>
                </a:cubicBezTo>
                <a:cubicBezTo>
                  <a:pt x="1573477" y="339757"/>
                  <a:pt x="1581802" y="338515"/>
                  <a:pt x="1588884" y="328955"/>
                </a:cubicBezTo>
                <a:cubicBezTo>
                  <a:pt x="1597208" y="327712"/>
                  <a:pt x="1597208" y="327712"/>
                  <a:pt x="1605532" y="326470"/>
                </a:cubicBezTo>
                <a:cubicBezTo>
                  <a:pt x="1604290" y="318152"/>
                  <a:pt x="1604290" y="318152"/>
                  <a:pt x="1604290" y="318152"/>
                </a:cubicBezTo>
                <a:cubicBezTo>
                  <a:pt x="1604290" y="318152"/>
                  <a:pt x="1603048" y="309834"/>
                  <a:pt x="1603048" y="309834"/>
                </a:cubicBezTo>
                <a:cubicBezTo>
                  <a:pt x="1611373" y="308592"/>
                  <a:pt x="1619696" y="307349"/>
                  <a:pt x="1638829" y="321498"/>
                </a:cubicBezTo>
                <a:cubicBezTo>
                  <a:pt x="1629262" y="314423"/>
                  <a:pt x="1628020" y="306107"/>
                  <a:pt x="1637586" y="313181"/>
                </a:cubicBezTo>
                <a:cubicBezTo>
                  <a:pt x="1644669" y="303621"/>
                  <a:pt x="1628020" y="306107"/>
                  <a:pt x="1617213" y="290715"/>
                </a:cubicBezTo>
                <a:cubicBezTo>
                  <a:pt x="1633862" y="288229"/>
                  <a:pt x="1624295" y="281154"/>
                  <a:pt x="1621811" y="264521"/>
                </a:cubicBezTo>
                <a:cubicBezTo>
                  <a:pt x="1620570" y="256203"/>
                  <a:pt x="1609763" y="240812"/>
                  <a:pt x="1609763" y="240812"/>
                </a:cubicBezTo>
                <a:cubicBezTo>
                  <a:pt x="1639701" y="270352"/>
                  <a:pt x="1620570" y="256203"/>
                  <a:pt x="1632619" y="279912"/>
                </a:cubicBezTo>
                <a:cubicBezTo>
                  <a:pt x="1640944" y="278669"/>
                  <a:pt x="1658833" y="284501"/>
                  <a:pt x="1656350" y="267867"/>
                </a:cubicBezTo>
                <a:cubicBezTo>
                  <a:pt x="1657592" y="276184"/>
                  <a:pt x="1667157" y="283258"/>
                  <a:pt x="1667157" y="283258"/>
                </a:cubicBezTo>
                <a:cubicBezTo>
                  <a:pt x="1665916" y="274941"/>
                  <a:pt x="1664675" y="266624"/>
                  <a:pt x="1664675" y="266624"/>
                </a:cubicBezTo>
                <a:cubicBezTo>
                  <a:pt x="1664675" y="266624"/>
                  <a:pt x="1672998" y="265381"/>
                  <a:pt x="1672998" y="265381"/>
                </a:cubicBezTo>
                <a:cubicBezTo>
                  <a:pt x="1672998" y="265381"/>
                  <a:pt x="1672998" y="265381"/>
                  <a:pt x="1681322" y="264138"/>
                </a:cubicBezTo>
                <a:cubicBezTo>
                  <a:pt x="1681322" y="264138"/>
                  <a:pt x="1671757" y="257064"/>
                  <a:pt x="1670515" y="248747"/>
                </a:cubicBezTo>
                <a:cubicBezTo>
                  <a:pt x="1670515" y="248747"/>
                  <a:pt x="1678840" y="247504"/>
                  <a:pt x="1678840" y="247504"/>
                </a:cubicBezTo>
                <a:cubicBezTo>
                  <a:pt x="1685921" y="237944"/>
                  <a:pt x="1685921" y="237944"/>
                  <a:pt x="1693003" y="228384"/>
                </a:cubicBezTo>
                <a:cubicBezTo>
                  <a:pt x="1693003" y="228384"/>
                  <a:pt x="1691762" y="220067"/>
                  <a:pt x="1700086" y="218824"/>
                </a:cubicBezTo>
                <a:cubicBezTo>
                  <a:pt x="1708409" y="217580"/>
                  <a:pt x="1708409" y="217580"/>
                  <a:pt x="1708409" y="217580"/>
                </a:cubicBezTo>
                <a:cubicBezTo>
                  <a:pt x="1708409" y="217580"/>
                  <a:pt x="1697602" y="202189"/>
                  <a:pt x="1689278" y="203432"/>
                </a:cubicBezTo>
                <a:cubicBezTo>
                  <a:pt x="1692819" y="198652"/>
                  <a:pt x="1694590" y="196262"/>
                  <a:pt x="1696515" y="194911"/>
                </a:cubicBezTo>
                <a:lnTo>
                  <a:pt x="1703051" y="193085"/>
                </a:lnTo>
                <a:lnTo>
                  <a:pt x="1711140" y="197866"/>
                </a:lnTo>
                <a:lnTo>
                  <a:pt x="1716991" y="203812"/>
                </a:lnTo>
                <a:cubicBezTo>
                  <a:pt x="1719422" y="205841"/>
                  <a:pt x="1721735" y="207089"/>
                  <a:pt x="1723816" y="206778"/>
                </a:cubicBezTo>
                <a:lnTo>
                  <a:pt x="1717468" y="201126"/>
                </a:lnTo>
                <a:lnTo>
                  <a:pt x="1728629" y="206060"/>
                </a:lnTo>
                <a:cubicBezTo>
                  <a:pt x="1737522" y="209514"/>
                  <a:pt x="1732140" y="205535"/>
                  <a:pt x="1732140" y="205535"/>
                </a:cubicBezTo>
                <a:cubicBezTo>
                  <a:pt x="1732140" y="205535"/>
                  <a:pt x="1727358" y="201998"/>
                  <a:pt x="1722420" y="197422"/>
                </a:cubicBezTo>
                <a:lnTo>
                  <a:pt x="1719949" y="194092"/>
                </a:lnTo>
                <a:lnTo>
                  <a:pt x="1724480" y="195385"/>
                </a:lnTo>
                <a:lnTo>
                  <a:pt x="1728433" y="198517"/>
                </a:lnTo>
                <a:cubicBezTo>
                  <a:pt x="1730169" y="199453"/>
                  <a:pt x="1731209" y="199297"/>
                  <a:pt x="1730899" y="197218"/>
                </a:cubicBezTo>
                <a:cubicBezTo>
                  <a:pt x="1740465" y="204293"/>
                  <a:pt x="1741706" y="212610"/>
                  <a:pt x="1751272" y="219684"/>
                </a:cubicBezTo>
                <a:cubicBezTo>
                  <a:pt x="1760837" y="226759"/>
                  <a:pt x="1770403" y="233833"/>
                  <a:pt x="1779970" y="240908"/>
                </a:cubicBezTo>
                <a:cubicBezTo>
                  <a:pt x="1779970" y="240908"/>
                  <a:pt x="1779970" y="240908"/>
                  <a:pt x="1788293" y="239665"/>
                </a:cubicBezTo>
                <a:cubicBezTo>
                  <a:pt x="1788293" y="239665"/>
                  <a:pt x="1788293" y="239665"/>
                  <a:pt x="1789536" y="247981"/>
                </a:cubicBezTo>
                <a:cubicBezTo>
                  <a:pt x="1789536" y="247981"/>
                  <a:pt x="1799102" y="255056"/>
                  <a:pt x="1799102" y="255056"/>
                </a:cubicBezTo>
                <a:lnTo>
                  <a:pt x="1811824" y="264465"/>
                </a:lnTo>
                <a:lnTo>
                  <a:pt x="1821490" y="271614"/>
                </a:lnTo>
                <a:lnTo>
                  <a:pt x="1823016" y="272742"/>
                </a:lnTo>
                <a:lnTo>
                  <a:pt x="1822306" y="272217"/>
                </a:lnTo>
                <a:lnTo>
                  <a:pt x="1827799" y="276280"/>
                </a:lnTo>
                <a:cubicBezTo>
                  <a:pt x="1835905" y="287824"/>
                  <a:pt x="1826471" y="278072"/>
                  <a:pt x="1829843" y="281953"/>
                </a:cubicBezTo>
                <a:lnTo>
                  <a:pt x="1830627" y="282822"/>
                </a:lnTo>
                <a:lnTo>
                  <a:pt x="1826183" y="279709"/>
                </a:lnTo>
                <a:cubicBezTo>
                  <a:pt x="1821556" y="277211"/>
                  <a:pt x="1819475" y="277522"/>
                  <a:pt x="1819475" y="277522"/>
                </a:cubicBezTo>
                <a:cubicBezTo>
                  <a:pt x="1819475" y="277522"/>
                  <a:pt x="1820716" y="285840"/>
                  <a:pt x="1820716" y="285840"/>
                </a:cubicBezTo>
                <a:cubicBezTo>
                  <a:pt x="1839848" y="299989"/>
                  <a:pt x="1830282" y="292914"/>
                  <a:pt x="1838607" y="291671"/>
                </a:cubicBezTo>
                <a:cubicBezTo>
                  <a:pt x="1849414" y="307062"/>
                  <a:pt x="1841090" y="308306"/>
                  <a:pt x="1841090" y="308306"/>
                </a:cubicBezTo>
                <a:cubicBezTo>
                  <a:pt x="1831525" y="301231"/>
                  <a:pt x="1814876" y="303716"/>
                  <a:pt x="1816117" y="312034"/>
                </a:cubicBezTo>
                <a:cubicBezTo>
                  <a:pt x="1806551" y="304960"/>
                  <a:pt x="1816117" y="312034"/>
                  <a:pt x="1805310" y="296643"/>
                </a:cubicBezTo>
                <a:cubicBezTo>
                  <a:pt x="1806551" y="304960"/>
                  <a:pt x="1807794" y="313276"/>
                  <a:pt x="1807794" y="313276"/>
                </a:cubicBezTo>
                <a:cubicBezTo>
                  <a:pt x="1809035" y="321594"/>
                  <a:pt x="1809035" y="321594"/>
                  <a:pt x="1800711" y="322836"/>
                </a:cubicBezTo>
                <a:cubicBezTo>
                  <a:pt x="1800711" y="322836"/>
                  <a:pt x="1792388" y="324079"/>
                  <a:pt x="1793629" y="332396"/>
                </a:cubicBezTo>
                <a:cubicBezTo>
                  <a:pt x="1776980" y="334883"/>
                  <a:pt x="1768657" y="336125"/>
                  <a:pt x="1761574" y="345685"/>
                </a:cubicBezTo>
                <a:cubicBezTo>
                  <a:pt x="1761574" y="345685"/>
                  <a:pt x="1761574" y="345685"/>
                  <a:pt x="1762817" y="354003"/>
                </a:cubicBezTo>
                <a:cubicBezTo>
                  <a:pt x="1759274" y="358783"/>
                  <a:pt x="1757815" y="363252"/>
                  <a:pt x="1757396" y="367566"/>
                </a:cubicBezTo>
                <a:lnTo>
                  <a:pt x="1757693" y="372142"/>
                </a:lnTo>
                <a:lnTo>
                  <a:pt x="1756976" y="371879"/>
                </a:lnTo>
                <a:lnTo>
                  <a:pt x="1757701" y="372261"/>
                </a:lnTo>
                <a:lnTo>
                  <a:pt x="1758217" y="380197"/>
                </a:lnTo>
                <a:cubicBezTo>
                  <a:pt x="1758217" y="380197"/>
                  <a:pt x="1767783" y="387272"/>
                  <a:pt x="1777349" y="394345"/>
                </a:cubicBezTo>
                <a:cubicBezTo>
                  <a:pt x="1756976" y="371879"/>
                  <a:pt x="1785674" y="393103"/>
                  <a:pt x="1785674" y="393103"/>
                </a:cubicBezTo>
                <a:cubicBezTo>
                  <a:pt x="1785674" y="393103"/>
                  <a:pt x="1785674" y="393103"/>
                  <a:pt x="1784432" y="384785"/>
                </a:cubicBezTo>
                <a:cubicBezTo>
                  <a:pt x="1779649" y="381249"/>
                  <a:pt x="1777568" y="381559"/>
                  <a:pt x="1774291" y="380985"/>
                </a:cubicBezTo>
                <a:lnTo>
                  <a:pt x="1757701" y="372261"/>
                </a:lnTo>
                <a:lnTo>
                  <a:pt x="1757693" y="372142"/>
                </a:lnTo>
                <a:lnTo>
                  <a:pt x="1769353" y="376409"/>
                </a:lnTo>
                <a:cubicBezTo>
                  <a:pt x="1772785" y="378022"/>
                  <a:pt x="1774865" y="377712"/>
                  <a:pt x="1773624" y="369394"/>
                </a:cubicBezTo>
                <a:cubicBezTo>
                  <a:pt x="1793998" y="391860"/>
                  <a:pt x="1803563" y="398934"/>
                  <a:pt x="1802321" y="390618"/>
                </a:cubicBezTo>
                <a:cubicBezTo>
                  <a:pt x="1803563" y="398934"/>
                  <a:pt x="1813128" y="406009"/>
                  <a:pt x="1813128" y="406009"/>
                </a:cubicBezTo>
                <a:cubicBezTo>
                  <a:pt x="1814371" y="414326"/>
                  <a:pt x="1823937" y="421400"/>
                  <a:pt x="1832261" y="420158"/>
                </a:cubicBezTo>
                <a:cubicBezTo>
                  <a:pt x="1832261" y="420158"/>
                  <a:pt x="1840584" y="418915"/>
                  <a:pt x="1839343" y="410598"/>
                </a:cubicBezTo>
                <a:cubicBezTo>
                  <a:pt x="1839343" y="410598"/>
                  <a:pt x="1838102" y="402280"/>
                  <a:pt x="1829777" y="403524"/>
                </a:cubicBezTo>
                <a:cubicBezTo>
                  <a:pt x="1827293" y="386889"/>
                  <a:pt x="1854749" y="399795"/>
                  <a:pt x="1826052" y="378571"/>
                </a:cubicBezTo>
                <a:cubicBezTo>
                  <a:pt x="1833134" y="369011"/>
                  <a:pt x="1834376" y="377329"/>
                  <a:pt x="1842699" y="376086"/>
                </a:cubicBezTo>
                <a:cubicBezTo>
                  <a:pt x="1851024" y="374844"/>
                  <a:pt x="1852267" y="383160"/>
                  <a:pt x="1851024" y="374844"/>
                </a:cubicBezTo>
                <a:cubicBezTo>
                  <a:pt x="1859348" y="373600"/>
                  <a:pt x="1838975" y="351135"/>
                  <a:pt x="1837733" y="342818"/>
                </a:cubicBezTo>
                <a:cubicBezTo>
                  <a:pt x="1837733" y="342818"/>
                  <a:pt x="1847299" y="349891"/>
                  <a:pt x="1847299" y="349891"/>
                </a:cubicBezTo>
                <a:cubicBezTo>
                  <a:pt x="1846057" y="341575"/>
                  <a:pt x="1825684" y="319109"/>
                  <a:pt x="1855623" y="348649"/>
                </a:cubicBezTo>
                <a:cubicBezTo>
                  <a:pt x="1846057" y="341575"/>
                  <a:pt x="1847299" y="349891"/>
                  <a:pt x="1866430" y="364040"/>
                </a:cubicBezTo>
                <a:cubicBezTo>
                  <a:pt x="1856864" y="356966"/>
                  <a:pt x="1865189" y="355724"/>
                  <a:pt x="1873513" y="354480"/>
                </a:cubicBezTo>
                <a:cubicBezTo>
                  <a:pt x="1873513" y="354480"/>
                  <a:pt x="1881838" y="353237"/>
                  <a:pt x="1880595" y="344920"/>
                </a:cubicBezTo>
                <a:cubicBezTo>
                  <a:pt x="1880595" y="344920"/>
                  <a:pt x="1880595" y="344920"/>
                  <a:pt x="1879354" y="336604"/>
                </a:cubicBezTo>
                <a:cubicBezTo>
                  <a:pt x="1879354" y="336604"/>
                  <a:pt x="1888919" y="343677"/>
                  <a:pt x="1890161" y="351995"/>
                </a:cubicBezTo>
                <a:cubicBezTo>
                  <a:pt x="1887678" y="335361"/>
                  <a:pt x="1896001" y="334117"/>
                  <a:pt x="1897244" y="342435"/>
                </a:cubicBezTo>
                <a:cubicBezTo>
                  <a:pt x="1901406" y="341814"/>
                  <a:pt x="1903487" y="341502"/>
                  <a:pt x="1904372" y="340308"/>
                </a:cubicBezTo>
                <a:lnTo>
                  <a:pt x="1904366" y="339439"/>
                </a:lnTo>
                <a:lnTo>
                  <a:pt x="1915133" y="348267"/>
                </a:lnTo>
                <a:lnTo>
                  <a:pt x="1918934" y="349240"/>
                </a:lnTo>
                <a:lnTo>
                  <a:pt x="1919761" y="350764"/>
                </a:lnTo>
                <a:cubicBezTo>
                  <a:pt x="1922308" y="353573"/>
                  <a:pt x="1924700" y="355341"/>
                  <a:pt x="1924700" y="355341"/>
                </a:cubicBezTo>
                <a:cubicBezTo>
                  <a:pt x="1930943" y="354409"/>
                  <a:pt x="1927123" y="350197"/>
                  <a:pt x="1933417" y="357627"/>
                </a:cubicBezTo>
                <a:lnTo>
                  <a:pt x="1933577" y="357809"/>
                </a:lnTo>
                <a:lnTo>
                  <a:pt x="1934266" y="362416"/>
                </a:lnTo>
                <a:lnTo>
                  <a:pt x="1938744" y="363694"/>
                </a:lnTo>
                <a:lnTo>
                  <a:pt x="1943832" y="369490"/>
                </a:lnTo>
                <a:lnTo>
                  <a:pt x="1948735" y="369372"/>
                </a:lnTo>
                <a:lnTo>
                  <a:pt x="1953397" y="376565"/>
                </a:lnTo>
                <a:lnTo>
                  <a:pt x="1968772" y="383792"/>
                </a:lnTo>
                <a:lnTo>
                  <a:pt x="1972529" y="390713"/>
                </a:lnTo>
                <a:lnTo>
                  <a:pt x="1979184" y="393643"/>
                </a:lnTo>
                <a:lnTo>
                  <a:pt x="1982095" y="397787"/>
                </a:lnTo>
                <a:lnTo>
                  <a:pt x="1990458" y="400564"/>
                </a:lnTo>
                <a:lnTo>
                  <a:pt x="1991661" y="404862"/>
                </a:lnTo>
                <a:lnTo>
                  <a:pt x="2003265" y="407779"/>
                </a:lnTo>
                <a:lnTo>
                  <a:pt x="2005233" y="410275"/>
                </a:lnTo>
                <a:lnTo>
                  <a:pt x="2008464" y="410588"/>
                </a:lnTo>
                <a:lnTo>
                  <a:pt x="2008602" y="410677"/>
                </a:lnTo>
                <a:lnTo>
                  <a:pt x="2008793" y="410806"/>
                </a:lnTo>
                <a:lnTo>
                  <a:pt x="2009654" y="411387"/>
                </a:lnTo>
                <a:lnTo>
                  <a:pt x="2010171" y="414852"/>
                </a:lnTo>
                <a:cubicBezTo>
                  <a:pt x="2010482" y="416931"/>
                  <a:pt x="2010792" y="419011"/>
                  <a:pt x="2010792" y="419011"/>
                </a:cubicBezTo>
                <a:cubicBezTo>
                  <a:pt x="2010792" y="419011"/>
                  <a:pt x="2001226" y="411937"/>
                  <a:pt x="2001226" y="411937"/>
                </a:cubicBezTo>
                <a:cubicBezTo>
                  <a:pt x="2001226" y="411937"/>
                  <a:pt x="2002468" y="420253"/>
                  <a:pt x="2010792" y="419011"/>
                </a:cubicBezTo>
                <a:cubicBezTo>
                  <a:pt x="2010792" y="419011"/>
                  <a:pt x="2010792" y="419011"/>
                  <a:pt x="2003710" y="428571"/>
                </a:cubicBezTo>
                <a:cubicBezTo>
                  <a:pt x="2012033" y="427328"/>
                  <a:pt x="2021599" y="434402"/>
                  <a:pt x="2021599" y="434402"/>
                </a:cubicBezTo>
                <a:cubicBezTo>
                  <a:pt x="2021599" y="434402"/>
                  <a:pt x="2022842" y="442720"/>
                  <a:pt x="2024083" y="451037"/>
                </a:cubicBezTo>
                <a:cubicBezTo>
                  <a:pt x="2025325" y="459355"/>
                  <a:pt x="2025325" y="459355"/>
                  <a:pt x="2026566" y="467671"/>
                </a:cubicBezTo>
                <a:cubicBezTo>
                  <a:pt x="2006193" y="445206"/>
                  <a:pt x="2027809" y="475988"/>
                  <a:pt x="1999111" y="454766"/>
                </a:cubicBezTo>
                <a:cubicBezTo>
                  <a:pt x="2009918" y="470157"/>
                  <a:pt x="2001594" y="471400"/>
                  <a:pt x="2020726" y="485548"/>
                </a:cubicBezTo>
                <a:cubicBezTo>
                  <a:pt x="2012402" y="486791"/>
                  <a:pt x="2009918" y="470157"/>
                  <a:pt x="1992028" y="464326"/>
                </a:cubicBezTo>
                <a:cubicBezTo>
                  <a:pt x="1993271" y="472642"/>
                  <a:pt x="2013644" y="495108"/>
                  <a:pt x="2004078" y="488035"/>
                </a:cubicBezTo>
                <a:cubicBezTo>
                  <a:pt x="2004078" y="488035"/>
                  <a:pt x="1994512" y="480960"/>
                  <a:pt x="1986188" y="482202"/>
                </a:cubicBezTo>
                <a:cubicBezTo>
                  <a:pt x="1986188" y="482202"/>
                  <a:pt x="1996996" y="497595"/>
                  <a:pt x="1996996" y="497595"/>
                </a:cubicBezTo>
                <a:cubicBezTo>
                  <a:pt x="1996996" y="497595"/>
                  <a:pt x="1987430" y="490520"/>
                  <a:pt x="1987430" y="490520"/>
                </a:cubicBezTo>
                <a:cubicBezTo>
                  <a:pt x="1987430" y="490520"/>
                  <a:pt x="1998237" y="505911"/>
                  <a:pt x="1989913" y="507155"/>
                </a:cubicBezTo>
                <a:cubicBezTo>
                  <a:pt x="1989913" y="507155"/>
                  <a:pt x="1970781" y="493005"/>
                  <a:pt x="1963700" y="502565"/>
                </a:cubicBezTo>
                <a:cubicBezTo>
                  <a:pt x="1963700" y="502565"/>
                  <a:pt x="1984073" y="525031"/>
                  <a:pt x="1985314" y="533349"/>
                </a:cubicBezTo>
                <a:cubicBezTo>
                  <a:pt x="1978232" y="542909"/>
                  <a:pt x="1949535" y="521685"/>
                  <a:pt x="1961585" y="545394"/>
                </a:cubicBezTo>
                <a:cubicBezTo>
                  <a:pt x="1961585" y="545394"/>
                  <a:pt x="1943694" y="539562"/>
                  <a:pt x="1943694" y="539562"/>
                </a:cubicBezTo>
                <a:cubicBezTo>
                  <a:pt x="1936611" y="549122"/>
                  <a:pt x="1937854" y="557440"/>
                  <a:pt x="1930771" y="567000"/>
                </a:cubicBezTo>
                <a:cubicBezTo>
                  <a:pt x="1932012" y="575316"/>
                  <a:pt x="1932012" y="575316"/>
                  <a:pt x="1924930" y="584876"/>
                </a:cubicBezTo>
                <a:cubicBezTo>
                  <a:pt x="1926173" y="593194"/>
                  <a:pt x="1926173" y="593194"/>
                  <a:pt x="1919090" y="602754"/>
                </a:cubicBezTo>
                <a:cubicBezTo>
                  <a:pt x="1929897" y="618145"/>
                  <a:pt x="1952755" y="657246"/>
                  <a:pt x="1959837" y="647686"/>
                </a:cubicBezTo>
                <a:cubicBezTo>
                  <a:pt x="1959837" y="647686"/>
                  <a:pt x="1952755" y="657246"/>
                  <a:pt x="1953997" y="665564"/>
                </a:cubicBezTo>
                <a:cubicBezTo>
                  <a:pt x="1955238" y="673880"/>
                  <a:pt x="1955238" y="673880"/>
                  <a:pt x="1956479" y="682198"/>
                </a:cubicBezTo>
                <a:cubicBezTo>
                  <a:pt x="1966045" y="689273"/>
                  <a:pt x="1966045" y="689273"/>
                  <a:pt x="1975611" y="696346"/>
                </a:cubicBezTo>
                <a:cubicBezTo>
                  <a:pt x="1983935" y="695104"/>
                  <a:pt x="1981452" y="678470"/>
                  <a:pt x="1981452" y="678470"/>
                </a:cubicBezTo>
                <a:cubicBezTo>
                  <a:pt x="1989776" y="677226"/>
                  <a:pt x="1998100" y="675984"/>
                  <a:pt x="2005182" y="666424"/>
                </a:cubicBezTo>
                <a:cubicBezTo>
                  <a:pt x="2005182" y="666424"/>
                  <a:pt x="2005182" y="666424"/>
                  <a:pt x="2003941" y="658106"/>
                </a:cubicBezTo>
                <a:cubicBezTo>
                  <a:pt x="2002699" y="649790"/>
                  <a:pt x="2002699" y="649790"/>
                  <a:pt x="2001457" y="641472"/>
                </a:cubicBezTo>
                <a:cubicBezTo>
                  <a:pt x="2048918" y="617381"/>
                  <a:pt x="2051034" y="574552"/>
                  <a:pt x="2092654" y="568338"/>
                </a:cubicBezTo>
                <a:cubicBezTo>
                  <a:pt x="2113027" y="590804"/>
                  <a:pt x="2130917" y="596636"/>
                  <a:pt x="2130917" y="596636"/>
                </a:cubicBezTo>
                <a:cubicBezTo>
                  <a:pt x="2138000" y="587076"/>
                  <a:pt x="2136758" y="578759"/>
                  <a:pt x="2125950" y="563367"/>
                </a:cubicBezTo>
                <a:cubicBezTo>
                  <a:pt x="2134275" y="562124"/>
                  <a:pt x="2142598" y="560882"/>
                  <a:pt x="2142598" y="560882"/>
                </a:cubicBezTo>
                <a:cubicBezTo>
                  <a:pt x="2141357" y="552564"/>
                  <a:pt x="2141357" y="552564"/>
                  <a:pt x="2149681" y="551322"/>
                </a:cubicBezTo>
                <a:cubicBezTo>
                  <a:pt x="2149681" y="551322"/>
                  <a:pt x="2148439" y="543004"/>
                  <a:pt x="2148439" y="543004"/>
                </a:cubicBezTo>
                <a:cubicBezTo>
                  <a:pt x="2148439" y="543004"/>
                  <a:pt x="2147197" y="534687"/>
                  <a:pt x="2147197" y="534687"/>
                </a:cubicBezTo>
                <a:cubicBezTo>
                  <a:pt x="2154280" y="525127"/>
                  <a:pt x="2154280" y="525127"/>
                  <a:pt x="2153038" y="516810"/>
                </a:cubicBezTo>
                <a:cubicBezTo>
                  <a:pt x="2153659" y="520969"/>
                  <a:pt x="2156051" y="522737"/>
                  <a:pt x="2158287" y="523466"/>
                </a:cubicBezTo>
                <a:lnTo>
                  <a:pt x="2161223" y="523750"/>
                </a:lnTo>
                <a:lnTo>
                  <a:pt x="2161564" y="524040"/>
                </a:lnTo>
                <a:cubicBezTo>
                  <a:pt x="2162915" y="525964"/>
                  <a:pt x="2163225" y="528043"/>
                  <a:pt x="2163846" y="532202"/>
                </a:cubicBezTo>
                <a:cubicBezTo>
                  <a:pt x="2168008" y="531580"/>
                  <a:pt x="2167697" y="529501"/>
                  <a:pt x="2165151" y="526693"/>
                </a:cubicBezTo>
                <a:lnTo>
                  <a:pt x="2161588" y="523786"/>
                </a:lnTo>
                <a:lnTo>
                  <a:pt x="2162603" y="523884"/>
                </a:lnTo>
                <a:cubicBezTo>
                  <a:pt x="2162603" y="523884"/>
                  <a:pt x="2170928" y="522642"/>
                  <a:pt x="2190059" y="536790"/>
                </a:cubicBezTo>
                <a:cubicBezTo>
                  <a:pt x="2180494" y="529717"/>
                  <a:pt x="2161362" y="515567"/>
                  <a:pt x="2170928" y="522642"/>
                </a:cubicBezTo>
                <a:cubicBezTo>
                  <a:pt x="2188818" y="528473"/>
                  <a:pt x="2180494" y="529717"/>
                  <a:pt x="2199627" y="543865"/>
                </a:cubicBezTo>
                <a:cubicBezTo>
                  <a:pt x="2199627" y="543865"/>
                  <a:pt x="2190059" y="536790"/>
                  <a:pt x="2209191" y="550939"/>
                </a:cubicBezTo>
                <a:cubicBezTo>
                  <a:pt x="2217515" y="549697"/>
                  <a:pt x="2218757" y="558014"/>
                  <a:pt x="2227081" y="556771"/>
                </a:cubicBezTo>
                <a:cubicBezTo>
                  <a:pt x="2227081" y="556771"/>
                  <a:pt x="2227081" y="556771"/>
                  <a:pt x="2228122" y="556616"/>
                </a:cubicBezTo>
                <a:lnTo>
                  <a:pt x="2233654" y="555789"/>
                </a:lnTo>
                <a:lnTo>
                  <a:pt x="2235621" y="556974"/>
                </a:lnTo>
                <a:lnTo>
                  <a:pt x="2244972" y="562603"/>
                </a:lnTo>
                <a:lnTo>
                  <a:pt x="2264066" y="570805"/>
                </a:lnTo>
                <a:lnTo>
                  <a:pt x="2265874" y="574362"/>
                </a:lnTo>
                <a:cubicBezTo>
                  <a:pt x="2263793" y="574672"/>
                  <a:pt x="2259320" y="573214"/>
                  <a:pt x="2254537" y="569676"/>
                </a:cubicBezTo>
                <a:cubicBezTo>
                  <a:pt x="2254537" y="569676"/>
                  <a:pt x="2252456" y="569987"/>
                  <a:pt x="2252611" y="571027"/>
                </a:cubicBezTo>
                <a:lnTo>
                  <a:pt x="2254026" y="572274"/>
                </a:lnTo>
                <a:lnTo>
                  <a:pt x="2251571" y="571183"/>
                </a:lnTo>
                <a:cubicBezTo>
                  <a:pt x="2248294" y="570609"/>
                  <a:pt x="2246213" y="570920"/>
                  <a:pt x="2246213" y="570920"/>
                </a:cubicBezTo>
                <a:cubicBezTo>
                  <a:pt x="2228323" y="565088"/>
                  <a:pt x="2228323" y="565088"/>
                  <a:pt x="2218757" y="558014"/>
                </a:cubicBezTo>
                <a:cubicBezTo>
                  <a:pt x="2210433" y="559257"/>
                  <a:pt x="2210433" y="559257"/>
                  <a:pt x="2202109" y="560499"/>
                </a:cubicBezTo>
                <a:cubicBezTo>
                  <a:pt x="2192544" y="553425"/>
                  <a:pt x="2184219" y="554668"/>
                  <a:pt x="2184219" y="554668"/>
                </a:cubicBezTo>
                <a:cubicBezTo>
                  <a:pt x="2185460" y="562985"/>
                  <a:pt x="2185460" y="562985"/>
                  <a:pt x="2185460" y="562985"/>
                </a:cubicBezTo>
                <a:cubicBezTo>
                  <a:pt x="2185460" y="562985"/>
                  <a:pt x="2186703" y="571302"/>
                  <a:pt x="2186703" y="571302"/>
                </a:cubicBezTo>
                <a:cubicBezTo>
                  <a:pt x="2186703" y="571302"/>
                  <a:pt x="2178378" y="572545"/>
                  <a:pt x="2178378" y="572545"/>
                </a:cubicBezTo>
                <a:cubicBezTo>
                  <a:pt x="2178378" y="572545"/>
                  <a:pt x="2170054" y="573788"/>
                  <a:pt x="2170054" y="573788"/>
                </a:cubicBezTo>
                <a:cubicBezTo>
                  <a:pt x="2161730" y="575030"/>
                  <a:pt x="2153406" y="576273"/>
                  <a:pt x="2145082" y="577516"/>
                </a:cubicBezTo>
                <a:cubicBezTo>
                  <a:pt x="2146325" y="585833"/>
                  <a:pt x="2138000" y="587076"/>
                  <a:pt x="2140483" y="603711"/>
                </a:cubicBezTo>
                <a:cubicBezTo>
                  <a:pt x="2178746" y="632008"/>
                  <a:pt x="2206202" y="644914"/>
                  <a:pt x="2227818" y="675698"/>
                </a:cubicBezTo>
                <a:cubicBezTo>
                  <a:pt x="2229059" y="684014"/>
                  <a:pt x="2229059" y="684014"/>
                  <a:pt x="2237384" y="682772"/>
                </a:cubicBezTo>
                <a:cubicBezTo>
                  <a:pt x="2236142" y="674454"/>
                  <a:pt x="2225334" y="659063"/>
                  <a:pt x="2254033" y="680287"/>
                </a:cubicBezTo>
                <a:cubicBezTo>
                  <a:pt x="2236142" y="674454"/>
                  <a:pt x="2246949" y="689847"/>
                  <a:pt x="2248191" y="698163"/>
                </a:cubicBezTo>
                <a:cubicBezTo>
                  <a:pt x="2258999" y="713555"/>
                  <a:pt x="2269806" y="728947"/>
                  <a:pt x="2271049" y="737264"/>
                </a:cubicBezTo>
                <a:cubicBezTo>
                  <a:pt x="2281856" y="752655"/>
                  <a:pt x="2290180" y="751413"/>
                  <a:pt x="2298504" y="750170"/>
                </a:cubicBezTo>
                <a:cubicBezTo>
                  <a:pt x="2300988" y="766804"/>
                  <a:pt x="2291422" y="759730"/>
                  <a:pt x="2303471" y="783439"/>
                </a:cubicBezTo>
                <a:cubicBezTo>
                  <a:pt x="2310554" y="773879"/>
                  <a:pt x="2317636" y="764319"/>
                  <a:pt x="2325960" y="763076"/>
                </a:cubicBezTo>
                <a:cubicBezTo>
                  <a:pt x="2334284" y="761833"/>
                  <a:pt x="2349690" y="751030"/>
                  <a:pt x="2367581" y="756863"/>
                </a:cubicBezTo>
                <a:cubicBezTo>
                  <a:pt x="2358015" y="749788"/>
                  <a:pt x="2348449" y="742714"/>
                  <a:pt x="2348449" y="742714"/>
                </a:cubicBezTo>
                <a:cubicBezTo>
                  <a:pt x="2338883" y="735639"/>
                  <a:pt x="2355531" y="733154"/>
                  <a:pt x="2365097" y="740228"/>
                </a:cubicBezTo>
                <a:cubicBezTo>
                  <a:pt x="2354289" y="724836"/>
                  <a:pt x="2354289" y="724836"/>
                  <a:pt x="2353047" y="716519"/>
                </a:cubicBezTo>
                <a:cubicBezTo>
                  <a:pt x="2361371" y="715276"/>
                  <a:pt x="2361371" y="715276"/>
                  <a:pt x="2350564" y="699885"/>
                </a:cubicBezTo>
                <a:cubicBezTo>
                  <a:pt x="2331432" y="685735"/>
                  <a:pt x="2321867" y="678661"/>
                  <a:pt x="2323108" y="686979"/>
                </a:cubicBezTo>
                <a:cubicBezTo>
                  <a:pt x="2318325" y="683441"/>
                  <a:pt x="2311461" y="680215"/>
                  <a:pt x="2305638" y="676833"/>
                </a:cubicBezTo>
                <a:lnTo>
                  <a:pt x="2294416" y="665760"/>
                </a:lnTo>
                <a:lnTo>
                  <a:pt x="2295756" y="666750"/>
                </a:lnTo>
                <a:lnTo>
                  <a:pt x="2294417" y="665760"/>
                </a:lnTo>
                <a:lnTo>
                  <a:pt x="2312921" y="675745"/>
                </a:lnTo>
                <a:cubicBezTo>
                  <a:pt x="2319785" y="678973"/>
                  <a:pt x="2326649" y="682199"/>
                  <a:pt x="2331432" y="685735"/>
                </a:cubicBezTo>
                <a:cubicBezTo>
                  <a:pt x="2330190" y="677419"/>
                  <a:pt x="2320624" y="670344"/>
                  <a:pt x="2320624" y="670344"/>
                </a:cubicBezTo>
                <a:cubicBezTo>
                  <a:pt x="2311058" y="663270"/>
                  <a:pt x="2308978" y="663580"/>
                  <a:pt x="2308093" y="664775"/>
                </a:cubicBezTo>
                <a:lnTo>
                  <a:pt x="2307425" y="664743"/>
                </a:lnTo>
                <a:lnTo>
                  <a:pt x="2301493" y="656195"/>
                </a:lnTo>
                <a:cubicBezTo>
                  <a:pt x="2272795" y="634971"/>
                  <a:pt x="2274037" y="643289"/>
                  <a:pt x="2265714" y="644532"/>
                </a:cubicBezTo>
                <a:cubicBezTo>
                  <a:pt x="2256147" y="637458"/>
                  <a:pt x="2264471" y="636215"/>
                  <a:pt x="2272795" y="634971"/>
                </a:cubicBezTo>
                <a:cubicBezTo>
                  <a:pt x="2272795" y="634971"/>
                  <a:pt x="2281120" y="633729"/>
                  <a:pt x="2281120" y="633729"/>
                </a:cubicBezTo>
                <a:cubicBezTo>
                  <a:pt x="2281120" y="633729"/>
                  <a:pt x="2281120" y="633729"/>
                  <a:pt x="2279878" y="625411"/>
                </a:cubicBezTo>
                <a:cubicBezTo>
                  <a:pt x="2288201" y="624169"/>
                  <a:pt x="2288201" y="624169"/>
                  <a:pt x="2288201" y="624169"/>
                </a:cubicBezTo>
                <a:cubicBezTo>
                  <a:pt x="2297767" y="631244"/>
                  <a:pt x="2306092" y="630001"/>
                  <a:pt x="2314416" y="628758"/>
                </a:cubicBezTo>
                <a:cubicBezTo>
                  <a:pt x="2314416" y="628758"/>
                  <a:pt x="2332306" y="634590"/>
                  <a:pt x="2362245" y="664130"/>
                </a:cubicBezTo>
                <a:cubicBezTo>
                  <a:pt x="2371811" y="671205"/>
                  <a:pt x="2401751" y="700745"/>
                  <a:pt x="2385102" y="703231"/>
                </a:cubicBezTo>
                <a:cubicBezTo>
                  <a:pt x="2412558" y="716136"/>
                  <a:pt x="2411317" y="707820"/>
                  <a:pt x="2401751" y="700745"/>
                </a:cubicBezTo>
                <a:cubicBezTo>
                  <a:pt x="2390942" y="685354"/>
                  <a:pt x="2380135" y="669961"/>
                  <a:pt x="2389701" y="677036"/>
                </a:cubicBezTo>
                <a:cubicBezTo>
                  <a:pt x="2407591" y="682867"/>
                  <a:pt x="2389701" y="677036"/>
                  <a:pt x="2410074" y="699502"/>
                </a:cubicBezTo>
                <a:cubicBezTo>
                  <a:pt x="2400508" y="692427"/>
                  <a:pt x="2401751" y="700745"/>
                  <a:pt x="2419641" y="706576"/>
                </a:cubicBezTo>
                <a:cubicBezTo>
                  <a:pt x="2419641" y="706576"/>
                  <a:pt x="2437530" y="712408"/>
                  <a:pt x="2408833" y="691185"/>
                </a:cubicBezTo>
                <a:cubicBezTo>
                  <a:pt x="2418398" y="698260"/>
                  <a:pt x="2426723" y="697016"/>
                  <a:pt x="2425480" y="688700"/>
                </a:cubicBezTo>
                <a:cubicBezTo>
                  <a:pt x="2435046" y="695774"/>
                  <a:pt x="2435046" y="695774"/>
                  <a:pt x="2445854" y="711166"/>
                </a:cubicBezTo>
                <a:cubicBezTo>
                  <a:pt x="2454178" y="709922"/>
                  <a:pt x="2454178" y="709922"/>
                  <a:pt x="2462502" y="708680"/>
                </a:cubicBezTo>
                <a:cubicBezTo>
                  <a:pt x="2463745" y="716997"/>
                  <a:pt x="2492442" y="738221"/>
                  <a:pt x="2502008" y="745295"/>
                </a:cubicBezTo>
                <a:cubicBezTo>
                  <a:pt x="2502008" y="745295"/>
                  <a:pt x="2519898" y="751127"/>
                  <a:pt x="2539030" y="765276"/>
                </a:cubicBezTo>
                <a:cubicBezTo>
                  <a:pt x="2530705" y="766518"/>
                  <a:pt x="2521139" y="759443"/>
                  <a:pt x="2530705" y="766518"/>
                </a:cubicBezTo>
                <a:cubicBezTo>
                  <a:pt x="2551078" y="788984"/>
                  <a:pt x="2548595" y="772349"/>
                  <a:pt x="2547353" y="764032"/>
                </a:cubicBezTo>
                <a:cubicBezTo>
                  <a:pt x="2548595" y="772349"/>
                  <a:pt x="2548595" y="772349"/>
                  <a:pt x="2558161" y="779424"/>
                </a:cubicBezTo>
                <a:cubicBezTo>
                  <a:pt x="2556920" y="771107"/>
                  <a:pt x="2565243" y="769864"/>
                  <a:pt x="2565243" y="769864"/>
                </a:cubicBezTo>
                <a:cubicBezTo>
                  <a:pt x="2565243" y="769864"/>
                  <a:pt x="2573567" y="768622"/>
                  <a:pt x="2573567" y="768622"/>
                </a:cubicBezTo>
                <a:cubicBezTo>
                  <a:pt x="2572326" y="760304"/>
                  <a:pt x="2572326" y="760304"/>
                  <a:pt x="2553195" y="746156"/>
                </a:cubicBezTo>
                <a:cubicBezTo>
                  <a:pt x="2534063" y="732007"/>
                  <a:pt x="2535305" y="740323"/>
                  <a:pt x="2524496" y="724932"/>
                </a:cubicBezTo>
                <a:cubicBezTo>
                  <a:pt x="2506607" y="719101"/>
                  <a:pt x="2514930" y="717858"/>
                  <a:pt x="2497041" y="712026"/>
                </a:cubicBezTo>
                <a:cubicBezTo>
                  <a:pt x="2497041" y="712026"/>
                  <a:pt x="2513689" y="709541"/>
                  <a:pt x="2513689" y="709541"/>
                </a:cubicBezTo>
                <a:cubicBezTo>
                  <a:pt x="2518471" y="713078"/>
                  <a:pt x="2520553" y="712767"/>
                  <a:pt x="2519046" y="709803"/>
                </a:cubicBezTo>
                <a:lnTo>
                  <a:pt x="2505836" y="697009"/>
                </a:lnTo>
                <a:lnTo>
                  <a:pt x="2507664" y="697686"/>
                </a:lnTo>
                <a:cubicBezTo>
                  <a:pt x="2512136" y="699144"/>
                  <a:pt x="2516610" y="700602"/>
                  <a:pt x="2512448" y="701223"/>
                </a:cubicBezTo>
                <a:cubicBezTo>
                  <a:pt x="2538661" y="705812"/>
                  <a:pt x="2529095" y="698738"/>
                  <a:pt x="2511205" y="692906"/>
                </a:cubicBezTo>
                <a:cubicBezTo>
                  <a:pt x="2501639" y="685832"/>
                  <a:pt x="2501639" y="685832"/>
                  <a:pt x="2492073" y="678757"/>
                </a:cubicBezTo>
                <a:cubicBezTo>
                  <a:pt x="2492073" y="678757"/>
                  <a:pt x="2482509" y="671683"/>
                  <a:pt x="2490832" y="670440"/>
                </a:cubicBezTo>
                <a:cubicBezTo>
                  <a:pt x="2486670" y="671062"/>
                  <a:pt x="2484589" y="671372"/>
                  <a:pt x="2482353" y="670643"/>
                </a:cubicBezTo>
                <a:lnTo>
                  <a:pt x="2481308" y="669973"/>
                </a:lnTo>
                <a:lnTo>
                  <a:pt x="2481002" y="668720"/>
                </a:lnTo>
                <a:lnTo>
                  <a:pt x="2477241" y="666801"/>
                </a:lnTo>
                <a:lnTo>
                  <a:pt x="2471545" y="655251"/>
                </a:lnTo>
                <a:lnTo>
                  <a:pt x="2463586" y="636476"/>
                </a:lnTo>
                <a:lnTo>
                  <a:pt x="2477541" y="638413"/>
                </a:lnTo>
                <a:cubicBezTo>
                  <a:pt x="2477541" y="638413"/>
                  <a:pt x="2477541" y="638413"/>
                  <a:pt x="2485865" y="637171"/>
                </a:cubicBezTo>
                <a:cubicBezTo>
                  <a:pt x="2485865" y="637171"/>
                  <a:pt x="2485865" y="637171"/>
                  <a:pt x="2494188" y="635928"/>
                </a:cubicBezTo>
                <a:cubicBezTo>
                  <a:pt x="2502513" y="634686"/>
                  <a:pt x="2510837" y="633443"/>
                  <a:pt x="2519162" y="632199"/>
                </a:cubicBezTo>
                <a:cubicBezTo>
                  <a:pt x="2535809" y="629714"/>
                  <a:pt x="2560782" y="625985"/>
                  <a:pt x="2560782" y="625985"/>
                </a:cubicBezTo>
                <a:cubicBezTo>
                  <a:pt x="2569106" y="624743"/>
                  <a:pt x="2585755" y="622258"/>
                  <a:pt x="2585755" y="622258"/>
                </a:cubicBezTo>
                <a:cubicBezTo>
                  <a:pt x="2610727" y="618529"/>
                  <a:pt x="2620293" y="625604"/>
                  <a:pt x="2629858" y="632678"/>
                </a:cubicBezTo>
                <a:cubicBezTo>
                  <a:pt x="2628617" y="624361"/>
                  <a:pt x="2645265" y="621875"/>
                  <a:pt x="2660671" y="611073"/>
                </a:cubicBezTo>
                <a:cubicBezTo>
                  <a:pt x="2661912" y="619390"/>
                  <a:pt x="2685644" y="607344"/>
                  <a:pt x="2678561" y="616904"/>
                </a:cubicBezTo>
                <a:cubicBezTo>
                  <a:pt x="2695210" y="614419"/>
                  <a:pt x="2685644" y="607344"/>
                  <a:pt x="2677319" y="608587"/>
                </a:cubicBezTo>
                <a:cubicBezTo>
                  <a:pt x="2684401" y="599027"/>
                  <a:pt x="2692726" y="597784"/>
                  <a:pt x="2692726" y="597784"/>
                </a:cubicBezTo>
                <a:cubicBezTo>
                  <a:pt x="2709374" y="595299"/>
                  <a:pt x="2716456" y="585739"/>
                  <a:pt x="2734346" y="591570"/>
                </a:cubicBezTo>
                <a:cubicBezTo>
                  <a:pt x="2734346" y="591570"/>
                  <a:pt x="2724780" y="584496"/>
                  <a:pt x="2724780" y="584496"/>
                </a:cubicBezTo>
                <a:cubicBezTo>
                  <a:pt x="2741429" y="582010"/>
                  <a:pt x="2734346" y="591570"/>
                  <a:pt x="2759319" y="587842"/>
                </a:cubicBezTo>
                <a:cubicBezTo>
                  <a:pt x="2743911" y="598645"/>
                  <a:pt x="2692726" y="597784"/>
                  <a:pt x="2685644" y="607344"/>
                </a:cubicBezTo>
                <a:cubicBezTo>
                  <a:pt x="2711857" y="611934"/>
                  <a:pt x="2692726" y="597784"/>
                  <a:pt x="2727264" y="601130"/>
                </a:cubicBezTo>
                <a:cubicBezTo>
                  <a:pt x="2718939" y="602374"/>
                  <a:pt x="2735588" y="599887"/>
                  <a:pt x="2736830" y="608205"/>
                </a:cubicBezTo>
                <a:cubicBezTo>
                  <a:pt x="2795098" y="599505"/>
                  <a:pt x="2817587" y="579142"/>
                  <a:pt x="2798455" y="564993"/>
                </a:cubicBezTo>
                <a:cubicBezTo>
                  <a:pt x="2823428" y="561266"/>
                  <a:pt x="2823428" y="561266"/>
                  <a:pt x="2857966" y="564612"/>
                </a:cubicBezTo>
                <a:cubicBezTo>
                  <a:pt x="2857966" y="564612"/>
                  <a:pt x="2857966" y="564612"/>
                  <a:pt x="2859208" y="572928"/>
                </a:cubicBezTo>
                <a:cubicBezTo>
                  <a:pt x="2866290" y="563368"/>
                  <a:pt x="2882938" y="560883"/>
                  <a:pt x="2884180" y="569200"/>
                </a:cubicBezTo>
                <a:cubicBezTo>
                  <a:pt x="2917476" y="564229"/>
                  <a:pt x="2934124" y="561743"/>
                  <a:pt x="2957855" y="549698"/>
                </a:cubicBezTo>
                <a:cubicBezTo>
                  <a:pt x="2975745" y="555529"/>
                  <a:pt x="3007799" y="542241"/>
                  <a:pt x="3049420" y="536027"/>
                </a:cubicBezTo>
                <a:cubicBezTo>
                  <a:pt x="3082716" y="531056"/>
                  <a:pt x="3107688" y="527327"/>
                  <a:pt x="3111414" y="552280"/>
                </a:cubicBezTo>
                <a:cubicBezTo>
                  <a:pt x="3119738" y="551037"/>
                  <a:pt x="3129304" y="558111"/>
                  <a:pt x="3137628" y="556868"/>
                </a:cubicBezTo>
                <a:cubicBezTo>
                  <a:pt x="3138870" y="565186"/>
                  <a:pt x="3147194" y="563942"/>
                  <a:pt x="3147194" y="563942"/>
                </a:cubicBezTo>
                <a:cubicBezTo>
                  <a:pt x="3167567" y="586408"/>
                  <a:pt x="3195023" y="599314"/>
                  <a:pt x="3232045" y="619296"/>
                </a:cubicBezTo>
                <a:cubicBezTo>
                  <a:pt x="3224962" y="628855"/>
                  <a:pt x="3251176" y="633444"/>
                  <a:pt x="3270308" y="647593"/>
                </a:cubicBezTo>
                <a:cubicBezTo>
                  <a:pt x="3296523" y="652182"/>
                  <a:pt x="3314412" y="658013"/>
                  <a:pt x="3300248" y="677133"/>
                </a:cubicBezTo>
                <a:cubicBezTo>
                  <a:pt x="3291924" y="678377"/>
                  <a:pt x="3283599" y="679619"/>
                  <a:pt x="3275275" y="680862"/>
                </a:cubicBezTo>
                <a:cubicBezTo>
                  <a:pt x="3286083" y="696253"/>
                  <a:pt x="3270676" y="707056"/>
                  <a:pt x="3246946" y="719102"/>
                </a:cubicBezTo>
                <a:cubicBezTo>
                  <a:pt x="3232781" y="738222"/>
                  <a:pt x="3217375" y="749025"/>
                  <a:pt x="3229424" y="772733"/>
                </a:cubicBezTo>
                <a:cubicBezTo>
                  <a:pt x="3279369" y="765277"/>
                  <a:pt x="3274401" y="732008"/>
                  <a:pt x="3343478" y="738700"/>
                </a:cubicBezTo>
                <a:cubicBezTo>
                  <a:pt x="3344719" y="747017"/>
                  <a:pt x="3336396" y="748260"/>
                  <a:pt x="3345962" y="755334"/>
                </a:cubicBezTo>
                <a:cubicBezTo>
                  <a:pt x="3372175" y="759923"/>
                  <a:pt x="3361368" y="744532"/>
                  <a:pt x="3369691" y="743289"/>
                </a:cubicBezTo>
                <a:cubicBezTo>
                  <a:pt x="3387582" y="749120"/>
                  <a:pt x="3379258" y="750363"/>
                  <a:pt x="3372175" y="759923"/>
                </a:cubicBezTo>
                <a:cubicBezTo>
                  <a:pt x="3397147" y="756195"/>
                  <a:pt x="3415038" y="762026"/>
                  <a:pt x="3424603" y="769101"/>
                </a:cubicBezTo>
                <a:cubicBezTo>
                  <a:pt x="3442494" y="774933"/>
                  <a:pt x="3453301" y="790324"/>
                  <a:pt x="3486597" y="785352"/>
                </a:cubicBezTo>
                <a:cubicBezTo>
                  <a:pt x="3480757" y="803230"/>
                  <a:pt x="3465351" y="814033"/>
                  <a:pt x="3499888" y="817379"/>
                </a:cubicBezTo>
                <a:cubicBezTo>
                  <a:pt x="3484482" y="828181"/>
                  <a:pt x="3486966" y="844816"/>
                  <a:pt x="3522745" y="856480"/>
                </a:cubicBezTo>
                <a:cubicBezTo>
                  <a:pt x="3508581" y="875600"/>
                  <a:pt x="3484851" y="887645"/>
                  <a:pt x="3451553" y="892616"/>
                </a:cubicBezTo>
                <a:cubicBezTo>
                  <a:pt x="3443230" y="893859"/>
                  <a:pt x="3427824" y="904662"/>
                  <a:pt x="3419500" y="905904"/>
                </a:cubicBezTo>
                <a:cubicBezTo>
                  <a:pt x="3411175" y="907148"/>
                  <a:pt x="3404093" y="916708"/>
                  <a:pt x="3404093" y="916708"/>
                </a:cubicBezTo>
                <a:cubicBezTo>
                  <a:pt x="3404093" y="916708"/>
                  <a:pt x="3404093" y="916708"/>
                  <a:pt x="3405335" y="925024"/>
                </a:cubicBezTo>
                <a:cubicBezTo>
                  <a:pt x="3397010" y="926268"/>
                  <a:pt x="3397010" y="926268"/>
                  <a:pt x="3397010" y="926268"/>
                </a:cubicBezTo>
                <a:cubicBezTo>
                  <a:pt x="3388687" y="927510"/>
                  <a:pt x="3370797" y="921678"/>
                  <a:pt x="3370797" y="921678"/>
                </a:cubicBezTo>
                <a:cubicBezTo>
                  <a:pt x="3362472" y="922922"/>
                  <a:pt x="3362472" y="922922"/>
                  <a:pt x="3361231" y="914604"/>
                </a:cubicBezTo>
                <a:cubicBezTo>
                  <a:pt x="3318369" y="912501"/>
                  <a:pt x="3322094" y="937452"/>
                  <a:pt x="3279232" y="935350"/>
                </a:cubicBezTo>
                <a:cubicBezTo>
                  <a:pt x="3279232" y="935350"/>
                  <a:pt x="3279232" y="935350"/>
                  <a:pt x="3280473" y="943666"/>
                </a:cubicBezTo>
                <a:cubicBezTo>
                  <a:pt x="3281715" y="951983"/>
                  <a:pt x="3281715" y="951983"/>
                  <a:pt x="3281715" y="951983"/>
                </a:cubicBezTo>
                <a:cubicBezTo>
                  <a:pt x="3282957" y="960301"/>
                  <a:pt x="3284199" y="968618"/>
                  <a:pt x="3284199" y="968618"/>
                </a:cubicBezTo>
                <a:cubicBezTo>
                  <a:pt x="3285440" y="976935"/>
                  <a:pt x="3278358" y="986495"/>
                  <a:pt x="3262952" y="997299"/>
                </a:cubicBezTo>
                <a:cubicBezTo>
                  <a:pt x="3290408" y="1010204"/>
                  <a:pt x="3285440" y="976935"/>
                  <a:pt x="3297490" y="1000645"/>
                </a:cubicBezTo>
                <a:cubicBezTo>
                  <a:pt x="3296248" y="992327"/>
                  <a:pt x="3296248" y="992327"/>
                  <a:pt x="3295006" y="984010"/>
                </a:cubicBezTo>
                <a:cubicBezTo>
                  <a:pt x="3303330" y="982767"/>
                  <a:pt x="3330786" y="995673"/>
                  <a:pt x="3329544" y="987356"/>
                </a:cubicBezTo>
                <a:cubicBezTo>
                  <a:pt x="3347434" y="993187"/>
                  <a:pt x="3330786" y="995673"/>
                  <a:pt x="3322462" y="996916"/>
                </a:cubicBezTo>
                <a:cubicBezTo>
                  <a:pt x="3340352" y="1002747"/>
                  <a:pt x="3357000" y="1000262"/>
                  <a:pt x="3367808" y="1015653"/>
                </a:cubicBezTo>
                <a:cubicBezTo>
                  <a:pt x="3381973" y="996533"/>
                  <a:pt x="3347434" y="993187"/>
                  <a:pt x="3344951" y="976553"/>
                </a:cubicBezTo>
                <a:cubicBezTo>
                  <a:pt x="3353275" y="975311"/>
                  <a:pt x="3362841" y="982384"/>
                  <a:pt x="3372407" y="989459"/>
                </a:cubicBezTo>
                <a:cubicBezTo>
                  <a:pt x="3380730" y="988216"/>
                  <a:pt x="3380730" y="988216"/>
                  <a:pt x="3389055" y="986973"/>
                </a:cubicBezTo>
                <a:cubicBezTo>
                  <a:pt x="3389055" y="986973"/>
                  <a:pt x="3397379" y="985731"/>
                  <a:pt x="3397379" y="985731"/>
                </a:cubicBezTo>
                <a:cubicBezTo>
                  <a:pt x="3397379" y="985731"/>
                  <a:pt x="3398621" y="994048"/>
                  <a:pt x="3398621" y="994048"/>
                </a:cubicBezTo>
                <a:lnTo>
                  <a:pt x="3406945" y="992805"/>
                </a:lnTo>
                <a:lnTo>
                  <a:pt x="3406945" y="992805"/>
                </a:lnTo>
                <a:lnTo>
                  <a:pt x="3411801" y="992080"/>
                </a:lnTo>
                <a:lnTo>
                  <a:pt x="3413278" y="991860"/>
                </a:lnTo>
                <a:lnTo>
                  <a:pt x="3421512" y="990630"/>
                </a:lnTo>
                <a:cubicBezTo>
                  <a:pt x="3423593" y="990319"/>
                  <a:pt x="3423593" y="990319"/>
                  <a:pt x="3423593" y="990319"/>
                </a:cubicBezTo>
                <a:lnTo>
                  <a:pt x="3414190" y="991723"/>
                </a:lnTo>
                <a:lnTo>
                  <a:pt x="3414229" y="991717"/>
                </a:lnTo>
                <a:cubicBezTo>
                  <a:pt x="3415269" y="991562"/>
                  <a:pt x="3415269" y="991562"/>
                  <a:pt x="3415269" y="991562"/>
                </a:cubicBezTo>
                <a:lnTo>
                  <a:pt x="3413745" y="991790"/>
                </a:lnTo>
                <a:lnTo>
                  <a:pt x="3412148" y="992028"/>
                </a:lnTo>
                <a:lnTo>
                  <a:pt x="3410950" y="992207"/>
                </a:lnTo>
                <a:lnTo>
                  <a:pt x="3410066" y="992339"/>
                </a:lnTo>
                <a:lnTo>
                  <a:pt x="3406945" y="992805"/>
                </a:lnTo>
                <a:lnTo>
                  <a:pt x="3406790" y="991766"/>
                </a:lnTo>
                <a:cubicBezTo>
                  <a:pt x="3406635" y="990726"/>
                  <a:pt x="3406324" y="988647"/>
                  <a:pt x="3405702" y="984488"/>
                </a:cubicBezTo>
                <a:cubicBezTo>
                  <a:pt x="3405702" y="984488"/>
                  <a:pt x="3405702" y="984488"/>
                  <a:pt x="3414027" y="983245"/>
                </a:cubicBezTo>
                <a:cubicBezTo>
                  <a:pt x="3412785" y="974928"/>
                  <a:pt x="3412785" y="974928"/>
                  <a:pt x="3421110" y="973685"/>
                </a:cubicBezTo>
                <a:cubicBezTo>
                  <a:pt x="3430676" y="980759"/>
                  <a:pt x="3438999" y="979517"/>
                  <a:pt x="3447323" y="978274"/>
                </a:cubicBezTo>
                <a:cubicBezTo>
                  <a:pt x="3466455" y="992423"/>
                  <a:pt x="3500994" y="995769"/>
                  <a:pt x="3498510" y="979134"/>
                </a:cubicBezTo>
                <a:cubicBezTo>
                  <a:pt x="3517642" y="993283"/>
                  <a:pt x="3542614" y="989555"/>
                  <a:pt x="3550938" y="988312"/>
                </a:cubicBezTo>
                <a:cubicBezTo>
                  <a:pt x="3568828" y="994144"/>
                  <a:pt x="3568828" y="994144"/>
                  <a:pt x="3560504" y="995386"/>
                </a:cubicBezTo>
                <a:cubicBezTo>
                  <a:pt x="3578394" y="1001219"/>
                  <a:pt x="3595042" y="998732"/>
                  <a:pt x="3603366" y="997490"/>
                </a:cubicBezTo>
                <a:cubicBezTo>
                  <a:pt x="3611690" y="996247"/>
                  <a:pt x="3611690" y="996247"/>
                  <a:pt x="3611690" y="996247"/>
                </a:cubicBezTo>
                <a:cubicBezTo>
                  <a:pt x="3611690" y="996247"/>
                  <a:pt x="3620014" y="995005"/>
                  <a:pt x="3620014" y="995005"/>
                </a:cubicBezTo>
                <a:cubicBezTo>
                  <a:pt x="3627097" y="985445"/>
                  <a:pt x="3625854" y="977127"/>
                  <a:pt x="3632937" y="967567"/>
                </a:cubicBezTo>
                <a:cubicBezTo>
                  <a:pt x="3638778" y="949690"/>
                  <a:pt x="3643377" y="923496"/>
                  <a:pt x="3649217" y="905618"/>
                </a:cubicBezTo>
                <a:cubicBezTo>
                  <a:pt x="3649217" y="905618"/>
                  <a:pt x="3649217" y="905618"/>
                  <a:pt x="3646733" y="888983"/>
                </a:cubicBezTo>
                <a:cubicBezTo>
                  <a:pt x="3646733" y="888983"/>
                  <a:pt x="3646733" y="888983"/>
                  <a:pt x="3653816" y="879423"/>
                </a:cubicBezTo>
                <a:cubicBezTo>
                  <a:pt x="3653816" y="879423"/>
                  <a:pt x="3653816" y="879423"/>
                  <a:pt x="3652574" y="871107"/>
                </a:cubicBezTo>
                <a:cubicBezTo>
                  <a:pt x="3652574" y="871107"/>
                  <a:pt x="3659657" y="861547"/>
                  <a:pt x="3658415" y="853229"/>
                </a:cubicBezTo>
                <a:cubicBezTo>
                  <a:pt x="3648849" y="846154"/>
                  <a:pt x="3650091" y="854472"/>
                  <a:pt x="3650091" y="854472"/>
                </a:cubicBezTo>
                <a:cubicBezTo>
                  <a:pt x="3648849" y="846154"/>
                  <a:pt x="3653447" y="819961"/>
                  <a:pt x="3668854" y="809158"/>
                </a:cubicBezTo>
                <a:cubicBezTo>
                  <a:pt x="3667612" y="800841"/>
                  <a:pt x="3650965" y="803326"/>
                  <a:pt x="3650965" y="803326"/>
                </a:cubicBezTo>
                <a:cubicBezTo>
                  <a:pt x="3649722" y="795009"/>
                  <a:pt x="3649722" y="795009"/>
                  <a:pt x="3648481" y="786692"/>
                </a:cubicBezTo>
                <a:cubicBezTo>
                  <a:pt x="3647239" y="778374"/>
                  <a:pt x="3647239" y="778374"/>
                  <a:pt x="3645997" y="770057"/>
                </a:cubicBezTo>
                <a:cubicBezTo>
                  <a:pt x="3644755" y="761741"/>
                  <a:pt x="3643514" y="753423"/>
                  <a:pt x="3642271" y="745106"/>
                </a:cubicBezTo>
                <a:cubicBezTo>
                  <a:pt x="3639788" y="728471"/>
                  <a:pt x="3628981" y="713079"/>
                  <a:pt x="3626497" y="696445"/>
                </a:cubicBezTo>
                <a:cubicBezTo>
                  <a:pt x="3624013" y="679811"/>
                  <a:pt x="3621531" y="663177"/>
                  <a:pt x="3619047" y="646542"/>
                </a:cubicBezTo>
                <a:cubicBezTo>
                  <a:pt x="3617805" y="638224"/>
                  <a:pt x="3616563" y="629908"/>
                  <a:pt x="3615321" y="621590"/>
                </a:cubicBezTo>
                <a:cubicBezTo>
                  <a:pt x="3614080" y="613273"/>
                  <a:pt x="3612837" y="604955"/>
                  <a:pt x="3619920" y="595395"/>
                </a:cubicBezTo>
                <a:cubicBezTo>
                  <a:pt x="3619920" y="595395"/>
                  <a:pt x="3603272" y="597882"/>
                  <a:pt x="3594948" y="599124"/>
                </a:cubicBezTo>
                <a:cubicBezTo>
                  <a:pt x="3592464" y="582489"/>
                  <a:pt x="3591223" y="574173"/>
                  <a:pt x="3588739" y="557538"/>
                </a:cubicBezTo>
                <a:cubicBezTo>
                  <a:pt x="3580415" y="558780"/>
                  <a:pt x="3579173" y="550464"/>
                  <a:pt x="3577932" y="542147"/>
                </a:cubicBezTo>
                <a:cubicBezTo>
                  <a:pt x="3577932" y="542147"/>
                  <a:pt x="3568366" y="535072"/>
                  <a:pt x="3567123" y="526754"/>
                </a:cubicBezTo>
                <a:cubicBezTo>
                  <a:pt x="3556316" y="511363"/>
                  <a:pt x="3545509" y="495972"/>
                  <a:pt x="3550107" y="469777"/>
                </a:cubicBezTo>
                <a:cubicBezTo>
                  <a:pt x="3533459" y="472263"/>
                  <a:pt x="3525135" y="473506"/>
                  <a:pt x="3518053" y="483066"/>
                </a:cubicBezTo>
                <a:cubicBezTo>
                  <a:pt x="3508487" y="475991"/>
                  <a:pt x="3522652" y="456871"/>
                  <a:pt x="3497679" y="460599"/>
                </a:cubicBezTo>
                <a:cubicBezTo>
                  <a:pt x="3496437" y="452282"/>
                  <a:pt x="3513086" y="449797"/>
                  <a:pt x="3502278" y="434406"/>
                </a:cubicBezTo>
                <a:cubicBezTo>
                  <a:pt x="3493955" y="435648"/>
                  <a:pt x="3485630" y="436891"/>
                  <a:pt x="3486872" y="445208"/>
                </a:cubicBezTo>
                <a:cubicBezTo>
                  <a:pt x="3493955" y="435648"/>
                  <a:pt x="3492712" y="427331"/>
                  <a:pt x="3490229" y="410697"/>
                </a:cubicBezTo>
                <a:cubicBezTo>
                  <a:pt x="3497311" y="401137"/>
                  <a:pt x="3494827" y="384502"/>
                  <a:pt x="3501910" y="374942"/>
                </a:cubicBezTo>
                <a:cubicBezTo>
                  <a:pt x="3499426" y="358308"/>
                  <a:pt x="3505267" y="340430"/>
                  <a:pt x="3520673" y="329628"/>
                </a:cubicBezTo>
                <a:cubicBezTo>
                  <a:pt x="3527756" y="320068"/>
                  <a:pt x="3551487" y="308021"/>
                  <a:pt x="3566893" y="297219"/>
                </a:cubicBezTo>
                <a:cubicBezTo>
                  <a:pt x="3536954" y="267679"/>
                  <a:pt x="3463278" y="287180"/>
                  <a:pt x="3426256" y="267201"/>
                </a:cubicBezTo>
                <a:cubicBezTo>
                  <a:pt x="3440421" y="248080"/>
                  <a:pt x="3489124" y="232307"/>
                  <a:pt x="3511613" y="211944"/>
                </a:cubicBezTo>
                <a:cubicBezTo>
                  <a:pt x="3529503" y="217775"/>
                  <a:pt x="3571123" y="211561"/>
                  <a:pt x="3568640" y="194927"/>
                </a:cubicBezTo>
                <a:cubicBezTo>
                  <a:pt x="3586529" y="200759"/>
                  <a:pt x="3597338" y="216150"/>
                  <a:pt x="3599821" y="232785"/>
                </a:cubicBezTo>
                <a:cubicBezTo>
                  <a:pt x="3609386" y="239859"/>
                  <a:pt x="3611870" y="256494"/>
                  <a:pt x="3622677" y="271885"/>
                </a:cubicBezTo>
                <a:cubicBezTo>
                  <a:pt x="3655974" y="266913"/>
                  <a:pt x="3661814" y="249037"/>
                  <a:pt x="3677221" y="238233"/>
                </a:cubicBezTo>
                <a:cubicBezTo>
                  <a:pt x="3684304" y="228673"/>
                  <a:pt x="3699710" y="217871"/>
                  <a:pt x="3742572" y="219974"/>
                </a:cubicBezTo>
                <a:cubicBezTo>
                  <a:pt x="3750897" y="218732"/>
                  <a:pt x="3760462" y="225806"/>
                  <a:pt x="3777110" y="223321"/>
                </a:cubicBezTo>
                <a:cubicBezTo>
                  <a:pt x="3785434" y="222078"/>
                  <a:pt x="3784193" y="213760"/>
                  <a:pt x="3800841" y="211275"/>
                </a:cubicBezTo>
                <a:cubicBezTo>
                  <a:pt x="3809165" y="210032"/>
                  <a:pt x="3818731" y="217107"/>
                  <a:pt x="3827055" y="215864"/>
                </a:cubicBezTo>
                <a:cubicBezTo>
                  <a:pt x="3836621" y="222938"/>
                  <a:pt x="3844945" y="221695"/>
                  <a:pt x="3853269" y="220453"/>
                </a:cubicBezTo>
                <a:cubicBezTo>
                  <a:pt x="3855753" y="237088"/>
                  <a:pt x="3873643" y="242919"/>
                  <a:pt x="3892775" y="257068"/>
                </a:cubicBezTo>
                <a:cubicBezTo>
                  <a:pt x="3901098" y="255825"/>
                  <a:pt x="3910665" y="262899"/>
                  <a:pt x="3920231" y="269974"/>
                </a:cubicBezTo>
                <a:cubicBezTo>
                  <a:pt x="3920231" y="269974"/>
                  <a:pt x="3928554" y="268731"/>
                  <a:pt x="3929796" y="277048"/>
                </a:cubicBezTo>
                <a:cubicBezTo>
                  <a:pt x="3929796" y="277048"/>
                  <a:pt x="3931038" y="285365"/>
                  <a:pt x="3932279" y="293683"/>
                </a:cubicBezTo>
                <a:cubicBezTo>
                  <a:pt x="3973900" y="287469"/>
                  <a:pt x="3997631" y="275422"/>
                  <a:pt x="4029685" y="262135"/>
                </a:cubicBezTo>
                <a:cubicBezTo>
                  <a:pt x="4053415" y="250089"/>
                  <a:pt x="4085470" y="236801"/>
                  <a:pt x="4117525" y="223512"/>
                </a:cubicBezTo>
                <a:cubicBezTo>
                  <a:pt x="4116283" y="215196"/>
                  <a:pt x="4092552" y="227241"/>
                  <a:pt x="4099635" y="217681"/>
                </a:cubicBezTo>
                <a:cubicBezTo>
                  <a:pt x="4137531" y="186515"/>
                  <a:pt x="4152937" y="175713"/>
                  <a:pt x="4202881" y="168255"/>
                </a:cubicBezTo>
                <a:cubicBezTo>
                  <a:pt x="4209964" y="158695"/>
                  <a:pt x="4217046" y="149135"/>
                  <a:pt x="4217046" y="149135"/>
                </a:cubicBezTo>
                <a:cubicBezTo>
                  <a:pt x="4224128" y="139575"/>
                  <a:pt x="4222886" y="131259"/>
                  <a:pt x="4229968" y="121699"/>
                </a:cubicBezTo>
                <a:cubicBezTo>
                  <a:pt x="4237051" y="112139"/>
                  <a:pt x="4242892" y="94261"/>
                  <a:pt x="4266622" y="82216"/>
                </a:cubicBezTo>
                <a:cubicBezTo>
                  <a:pt x="4269106" y="98850"/>
                  <a:pt x="4264507" y="125045"/>
                  <a:pt x="4266990" y="141679"/>
                </a:cubicBezTo>
                <a:cubicBezTo>
                  <a:pt x="4261150" y="159556"/>
                  <a:pt x="4255309" y="177434"/>
                  <a:pt x="4249469" y="195310"/>
                </a:cubicBezTo>
                <a:cubicBezTo>
                  <a:pt x="4243628" y="213188"/>
                  <a:pt x="4259035" y="202385"/>
                  <a:pt x="4260276" y="210702"/>
                </a:cubicBezTo>
                <a:cubicBezTo>
                  <a:pt x="4285249" y="206974"/>
                  <a:pt x="4293572" y="205731"/>
                  <a:pt x="4303138" y="212805"/>
                </a:cubicBezTo>
                <a:cubicBezTo>
                  <a:pt x="4328111" y="209077"/>
                  <a:pt x="4316062" y="185369"/>
                  <a:pt x="4351841" y="197032"/>
                </a:cubicBezTo>
                <a:cubicBezTo>
                  <a:pt x="4341034" y="181640"/>
                  <a:pt x="4356440" y="170837"/>
                  <a:pt x="4363523" y="161277"/>
                </a:cubicBezTo>
                <a:cubicBezTo>
                  <a:pt x="4362280" y="152960"/>
                  <a:pt x="4344390" y="147128"/>
                  <a:pt x="4341907" y="130493"/>
                </a:cubicBezTo>
                <a:cubicBezTo>
                  <a:pt x="4350232" y="129251"/>
                  <a:pt x="4359798" y="136326"/>
                  <a:pt x="4368122" y="135083"/>
                </a:cubicBezTo>
                <a:cubicBezTo>
                  <a:pt x="4375204" y="125523"/>
                  <a:pt x="4382286" y="115963"/>
                  <a:pt x="4389369" y="106403"/>
                </a:cubicBezTo>
                <a:cubicBezTo>
                  <a:pt x="4396451" y="96843"/>
                  <a:pt x="4403532" y="87283"/>
                  <a:pt x="4418940" y="76480"/>
                </a:cubicBezTo>
                <a:cubicBezTo>
                  <a:pt x="4433105" y="57360"/>
                  <a:pt x="4455593" y="36997"/>
                  <a:pt x="4479323" y="24951"/>
                </a:cubicBezTo>
                <a:cubicBezTo>
                  <a:pt x="4478082" y="16634"/>
                  <a:pt x="4467274" y="1243"/>
                  <a:pt x="4475598" y="0"/>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9" name="Straight Connector 8">
            <a:extLst>
              <a:ext uri="{FF2B5EF4-FFF2-40B4-BE49-F238E27FC236}">
                <a16:creationId xmlns:a16="http://schemas.microsoft.com/office/drawing/2014/main" id="{C819CB3B-45C6-AB4A-949A-EE1E3072931A}"/>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A1B08FB-D01D-5D49-9113-8A5D5964661A}"/>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E47E2420-F1EA-CF4C-A5E2-56A113E91D0A}"/>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7383C0B7-8A78-0244-A265-0AFA1F4F2A17}"/>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4710EC31-FAEC-3C40-95E1-4887809FAB6F}"/>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5" name="Text Placeholder 2">
            <a:extLst>
              <a:ext uri="{FF2B5EF4-FFF2-40B4-BE49-F238E27FC236}">
                <a16:creationId xmlns:a16="http://schemas.microsoft.com/office/drawing/2014/main" id="{0A739268-29D9-0549-9B23-5DD50368550E}"/>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6" name="Text Placeholder 2">
            <a:extLst>
              <a:ext uri="{FF2B5EF4-FFF2-40B4-BE49-F238E27FC236}">
                <a16:creationId xmlns:a16="http://schemas.microsoft.com/office/drawing/2014/main" id="{8216EE40-2514-444E-9334-E67B0B0CCE4C}"/>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7"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8" name="Imagem 27"/>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377429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 calcmode="lin" valueType="num">
                                      <p:cBhvr additive="base">
                                        <p:cTn id="21" dur="500"/>
                                        <p:tgtEl>
                                          <p:spTgt spid="2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 calcmode="lin" valueType="num">
                                      <p:cBhvr additive="base">
                                        <p:cTn id="26" dur="500"/>
                                        <p:tgtEl>
                                          <p:spTgt spid="2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6">
                                            <p:txEl>
                                              <p:pRg st="0" end="0"/>
                                            </p:txEl>
                                          </p:spTgt>
                                        </p:tgtEl>
                                      </p:cBhvr>
                                    </p:animEffect>
                                  </p:childTnLst>
                                </p:cTn>
                              </p:par>
                            </p:childTnLst>
                          </p:cTn>
                        </p:par>
                        <p:par>
                          <p:cTn id="38" fill="hold">
                            <p:stCondLst>
                              <p:cond delay="35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ush_Stroke_06">
    <p:spTree>
      <p:nvGrpSpPr>
        <p:cNvPr id="1" name=""/>
        <p:cNvGrpSpPr/>
        <p:nvPr/>
      </p:nvGrpSpPr>
      <p:grpSpPr>
        <a:xfrm>
          <a:off x="0" y="0"/>
          <a:ext cx="0" cy="0"/>
          <a:chOff x="0" y="0"/>
          <a:chExt cx="0" cy="0"/>
        </a:xfrm>
      </p:grpSpPr>
      <p:sp>
        <p:nvSpPr>
          <p:cNvPr id="8" name="Picture Placeholder 7"/>
          <p:cNvSpPr>
            <a:spLocks noGrp="1"/>
          </p:cNvSpPr>
          <p:nvPr>
            <p:ph type="pic" sz="quarter" idx="17" hasCustomPrompt="1"/>
          </p:nvPr>
        </p:nvSpPr>
        <p:spPr>
          <a:xfrm>
            <a:off x="5883011" y="1077995"/>
            <a:ext cx="5381859" cy="5190526"/>
          </a:xfrm>
          <a:custGeom>
            <a:avLst/>
            <a:gdLst>
              <a:gd name="connsiteX0" fmla="*/ 5200442 w 5381859"/>
              <a:gd name="connsiteY0" fmla="*/ 1825951 h 5190526"/>
              <a:gd name="connsiteX1" fmla="*/ 5230773 w 5381859"/>
              <a:gd name="connsiteY1" fmla="*/ 1825951 h 5190526"/>
              <a:gd name="connsiteX2" fmla="*/ 5200442 w 5381859"/>
              <a:gd name="connsiteY2" fmla="*/ 1825951 h 5190526"/>
              <a:gd name="connsiteX3" fmla="*/ 3017944 w 5381859"/>
              <a:gd name="connsiteY3" fmla="*/ 1037 h 5190526"/>
              <a:gd name="connsiteX4" fmla="*/ 3117289 w 5381859"/>
              <a:gd name="connsiteY4" fmla="*/ 196176 h 5190526"/>
              <a:gd name="connsiteX5" fmla="*/ 3026294 w 5381859"/>
              <a:gd name="connsiteY5" fmla="*/ 482684 h 5190526"/>
              <a:gd name="connsiteX6" fmla="*/ 3041174 w 5381859"/>
              <a:gd name="connsiteY6" fmla="*/ 693932 h 5190526"/>
              <a:gd name="connsiteX7" fmla="*/ 3117289 w 5381859"/>
              <a:gd name="connsiteY7" fmla="*/ 784763 h 5190526"/>
              <a:gd name="connsiteX8" fmla="*/ 3404009 w 5381859"/>
              <a:gd name="connsiteY8" fmla="*/ 724036 h 5190526"/>
              <a:gd name="connsiteX9" fmla="*/ 3600306 w 5381859"/>
              <a:gd name="connsiteY9" fmla="*/ 391853 h 5190526"/>
              <a:gd name="connsiteX10" fmla="*/ 3947116 w 5381859"/>
              <a:gd name="connsiteY10" fmla="*/ 407424 h 5190526"/>
              <a:gd name="connsiteX11" fmla="*/ 4083323 w 5381859"/>
              <a:gd name="connsiteY11" fmla="*/ 240813 h 5190526"/>
              <a:gd name="connsiteX12" fmla="*/ 4219529 w 5381859"/>
              <a:gd name="connsiteY12" fmla="*/ 75240 h 5190526"/>
              <a:gd name="connsiteX13" fmla="*/ 4113082 w 5381859"/>
              <a:gd name="connsiteY13" fmla="*/ 361749 h 5190526"/>
              <a:gd name="connsiteX14" fmla="*/ 4083323 w 5381859"/>
              <a:gd name="connsiteY14" fmla="*/ 452580 h 5190526"/>
              <a:gd name="connsiteX15" fmla="*/ 4038111 w 5381859"/>
              <a:gd name="connsiteY15" fmla="*/ 497736 h 5190526"/>
              <a:gd name="connsiteX16" fmla="*/ 4083323 w 5381859"/>
              <a:gd name="connsiteY16" fmla="*/ 754140 h 5190526"/>
              <a:gd name="connsiteX17" fmla="*/ 4068443 w 5381859"/>
              <a:gd name="connsiteY17" fmla="*/ 829400 h 5190526"/>
              <a:gd name="connsiteX18" fmla="*/ 4098202 w 5381859"/>
              <a:gd name="connsiteY18" fmla="*/ 920232 h 5190526"/>
              <a:gd name="connsiteX19" fmla="*/ 4234408 w 5381859"/>
              <a:gd name="connsiteY19" fmla="*/ 1101376 h 5190526"/>
              <a:gd name="connsiteX20" fmla="*/ 4339711 w 5381859"/>
              <a:gd name="connsiteY20" fmla="*/ 1101376 h 5190526"/>
              <a:gd name="connsiteX21" fmla="*/ 4445585 w 5381859"/>
              <a:gd name="connsiteY21" fmla="*/ 1041167 h 5190526"/>
              <a:gd name="connsiteX22" fmla="*/ 4490796 w 5381859"/>
              <a:gd name="connsiteY22" fmla="*/ 980440 h 5190526"/>
              <a:gd name="connsiteX23" fmla="*/ 4461037 w 5381859"/>
              <a:gd name="connsiteY23" fmla="*/ 965907 h 5190526"/>
              <a:gd name="connsiteX24" fmla="*/ 4627003 w 5381859"/>
              <a:gd name="connsiteY24" fmla="*/ 754140 h 5190526"/>
              <a:gd name="connsiteX25" fmla="*/ 4702545 w 5381859"/>
              <a:gd name="connsiteY25" fmla="*/ 663828 h 5190526"/>
              <a:gd name="connsiteX26" fmla="*/ 4717425 w 5381859"/>
              <a:gd name="connsiteY26" fmla="*/ 618672 h 5190526"/>
              <a:gd name="connsiteX27" fmla="*/ 4792968 w 5381859"/>
              <a:gd name="connsiteY27" fmla="*/ 558463 h 5190526"/>
              <a:gd name="connsiteX28" fmla="*/ 4838752 w 5381859"/>
              <a:gd name="connsiteY28" fmla="*/ 512788 h 5190526"/>
              <a:gd name="connsiteX29" fmla="*/ 4868511 w 5381859"/>
              <a:gd name="connsiteY29" fmla="*/ 497736 h 5190526"/>
              <a:gd name="connsiteX30" fmla="*/ 4883963 w 5381859"/>
              <a:gd name="connsiteY30" fmla="*/ 467632 h 5190526"/>
              <a:gd name="connsiteX31" fmla="*/ 4898843 w 5381859"/>
              <a:gd name="connsiteY31" fmla="*/ 467632 h 5190526"/>
              <a:gd name="connsiteX32" fmla="*/ 4944054 w 5381859"/>
              <a:gd name="connsiteY32" fmla="*/ 407424 h 5190526"/>
              <a:gd name="connsiteX33" fmla="*/ 4973813 w 5381859"/>
              <a:gd name="connsiteY33" fmla="*/ 391853 h 5190526"/>
              <a:gd name="connsiteX34" fmla="*/ 5170683 w 5381859"/>
              <a:gd name="connsiteY34" fmla="*/ 180605 h 5190526"/>
              <a:gd name="connsiteX35" fmla="*/ 5170683 w 5381859"/>
              <a:gd name="connsiteY35" fmla="*/ 150501 h 5190526"/>
              <a:gd name="connsiteX36" fmla="*/ 5230773 w 5381859"/>
              <a:gd name="connsiteY36" fmla="*/ 90292 h 5190526"/>
              <a:gd name="connsiteX37" fmla="*/ 5306316 w 5381859"/>
              <a:gd name="connsiteY37" fmla="*/ 90292 h 5190526"/>
              <a:gd name="connsiteX38" fmla="*/ 5351528 w 5381859"/>
              <a:gd name="connsiteY38" fmla="*/ 135449 h 5190526"/>
              <a:gd name="connsiteX39" fmla="*/ 5306316 w 5381859"/>
              <a:gd name="connsiteY39" fmla="*/ 256384 h 5190526"/>
              <a:gd name="connsiteX40" fmla="*/ 5291437 w 5381859"/>
              <a:gd name="connsiteY40" fmla="*/ 286488 h 5190526"/>
              <a:gd name="connsiteX41" fmla="*/ 5230773 w 5381859"/>
              <a:gd name="connsiteY41" fmla="*/ 316592 h 5190526"/>
              <a:gd name="connsiteX42" fmla="*/ 5080260 w 5381859"/>
              <a:gd name="connsiteY42" fmla="*/ 407424 h 5190526"/>
              <a:gd name="connsiteX43" fmla="*/ 5049356 w 5381859"/>
              <a:gd name="connsiteY43" fmla="*/ 452580 h 5190526"/>
              <a:gd name="connsiteX44" fmla="*/ 5019024 w 5381859"/>
              <a:gd name="connsiteY44" fmla="*/ 452580 h 5190526"/>
              <a:gd name="connsiteX45" fmla="*/ 5019024 w 5381859"/>
              <a:gd name="connsiteY45" fmla="*/ 497736 h 5190526"/>
              <a:gd name="connsiteX46" fmla="*/ 4747757 w 5381859"/>
              <a:gd name="connsiteY46" fmla="*/ 769192 h 5190526"/>
              <a:gd name="connsiteX47" fmla="*/ 4732305 w 5381859"/>
              <a:gd name="connsiteY47" fmla="*/ 829400 h 5190526"/>
              <a:gd name="connsiteX48" fmla="*/ 4687094 w 5381859"/>
              <a:gd name="connsiteY48" fmla="*/ 920232 h 5190526"/>
              <a:gd name="connsiteX49" fmla="*/ 4612123 w 5381859"/>
              <a:gd name="connsiteY49" fmla="*/ 1010544 h 5190526"/>
              <a:gd name="connsiteX50" fmla="*/ 4536008 w 5381859"/>
              <a:gd name="connsiteY50" fmla="*/ 1071272 h 5190526"/>
              <a:gd name="connsiteX51" fmla="*/ 4490796 w 5381859"/>
              <a:gd name="connsiteY51" fmla="*/ 1131480 h 5190526"/>
              <a:gd name="connsiteX52" fmla="*/ 4384922 w 5381859"/>
              <a:gd name="connsiteY52" fmla="*/ 1252415 h 5190526"/>
              <a:gd name="connsiteX53" fmla="*/ 4370042 w 5381859"/>
              <a:gd name="connsiteY53" fmla="*/ 1282520 h 5190526"/>
              <a:gd name="connsiteX54" fmla="*/ 4339711 w 5381859"/>
              <a:gd name="connsiteY54" fmla="*/ 1403455 h 5190526"/>
              <a:gd name="connsiteX55" fmla="*/ 4309951 w 5381859"/>
              <a:gd name="connsiteY55" fmla="*/ 1433559 h 5190526"/>
              <a:gd name="connsiteX56" fmla="*/ 4461037 w 5381859"/>
              <a:gd name="connsiteY56" fmla="*/ 1538924 h 5190526"/>
              <a:gd name="connsiteX57" fmla="*/ 4596671 w 5381859"/>
              <a:gd name="connsiteY57" fmla="*/ 1569028 h 5190526"/>
              <a:gd name="connsiteX58" fmla="*/ 4657334 w 5381859"/>
              <a:gd name="connsiteY58" fmla="*/ 1584599 h 5190526"/>
              <a:gd name="connsiteX59" fmla="*/ 4672214 w 5381859"/>
              <a:gd name="connsiteY59" fmla="*/ 1599132 h 5190526"/>
              <a:gd name="connsiteX60" fmla="*/ 4702545 w 5381859"/>
              <a:gd name="connsiteY60" fmla="*/ 1599132 h 5190526"/>
              <a:gd name="connsiteX61" fmla="*/ 4747757 w 5381859"/>
              <a:gd name="connsiteY61" fmla="*/ 1629236 h 5190526"/>
              <a:gd name="connsiteX62" fmla="*/ 4853631 w 5381859"/>
              <a:gd name="connsiteY62" fmla="*/ 1750171 h 5190526"/>
              <a:gd name="connsiteX63" fmla="*/ 5245653 w 5381859"/>
              <a:gd name="connsiteY63" fmla="*/ 1780276 h 5190526"/>
              <a:gd name="connsiteX64" fmla="*/ 5336648 w 5381859"/>
              <a:gd name="connsiteY64" fmla="*/ 1765742 h 5190526"/>
              <a:gd name="connsiteX65" fmla="*/ 5366980 w 5381859"/>
              <a:gd name="connsiteY65" fmla="*/ 1795847 h 5190526"/>
              <a:gd name="connsiteX66" fmla="*/ 5366980 w 5381859"/>
              <a:gd name="connsiteY66" fmla="*/ 1810379 h 5190526"/>
              <a:gd name="connsiteX67" fmla="*/ 5381859 w 5381859"/>
              <a:gd name="connsiteY67" fmla="*/ 1810379 h 5190526"/>
              <a:gd name="connsiteX68" fmla="*/ 5306316 w 5381859"/>
              <a:gd name="connsiteY68" fmla="*/ 1810379 h 5190526"/>
              <a:gd name="connsiteX69" fmla="*/ 5230773 w 5381859"/>
              <a:gd name="connsiteY69" fmla="*/ 1841003 h 5190526"/>
              <a:gd name="connsiteX70" fmla="*/ 5230773 w 5381859"/>
              <a:gd name="connsiteY70" fmla="*/ 1825951 h 5190526"/>
              <a:gd name="connsiteX71" fmla="*/ 5200442 w 5381859"/>
              <a:gd name="connsiteY71" fmla="*/ 1825951 h 5190526"/>
              <a:gd name="connsiteX72" fmla="*/ 5200442 w 5381859"/>
              <a:gd name="connsiteY72" fmla="*/ 1841003 h 5190526"/>
              <a:gd name="connsiteX73" fmla="*/ 5185562 w 5381859"/>
              <a:gd name="connsiteY73" fmla="*/ 1841003 h 5190526"/>
              <a:gd name="connsiteX74" fmla="*/ 4989265 w 5381859"/>
              <a:gd name="connsiteY74" fmla="*/ 1916782 h 5190526"/>
              <a:gd name="connsiteX75" fmla="*/ 4913722 w 5381859"/>
              <a:gd name="connsiteY75" fmla="*/ 1901211 h 5190526"/>
              <a:gd name="connsiteX76" fmla="*/ 4883963 w 5381859"/>
              <a:gd name="connsiteY76" fmla="*/ 1961419 h 5190526"/>
              <a:gd name="connsiteX77" fmla="*/ 4853631 w 5381859"/>
              <a:gd name="connsiteY77" fmla="*/ 1961419 h 5190526"/>
              <a:gd name="connsiteX78" fmla="*/ 4792968 w 5381859"/>
              <a:gd name="connsiteY78" fmla="*/ 1992042 h 5190526"/>
              <a:gd name="connsiteX79" fmla="*/ 4762636 w 5381859"/>
              <a:gd name="connsiteY79" fmla="*/ 2022146 h 5190526"/>
              <a:gd name="connsiteX80" fmla="*/ 4672214 w 5381859"/>
              <a:gd name="connsiteY80" fmla="*/ 2082355 h 5190526"/>
              <a:gd name="connsiteX81" fmla="*/ 4747757 w 5381859"/>
              <a:gd name="connsiteY81" fmla="*/ 2188238 h 5190526"/>
              <a:gd name="connsiteX82" fmla="*/ 4762636 w 5381859"/>
              <a:gd name="connsiteY82" fmla="*/ 2173186 h 5190526"/>
              <a:gd name="connsiteX83" fmla="*/ 4732305 w 5381859"/>
              <a:gd name="connsiteY83" fmla="*/ 2233394 h 5190526"/>
              <a:gd name="connsiteX84" fmla="*/ 4883963 w 5381859"/>
              <a:gd name="connsiteY84" fmla="*/ 2278551 h 5190526"/>
              <a:gd name="connsiteX85" fmla="*/ 4807848 w 5381859"/>
              <a:gd name="connsiteY85" fmla="*/ 2338759 h 5190526"/>
              <a:gd name="connsiteX86" fmla="*/ 4973813 w 5381859"/>
              <a:gd name="connsiteY86" fmla="*/ 2550006 h 5190526"/>
              <a:gd name="connsiteX87" fmla="*/ 5004145 w 5381859"/>
              <a:gd name="connsiteY87" fmla="*/ 2626305 h 5190526"/>
              <a:gd name="connsiteX88" fmla="*/ 5095140 w 5381859"/>
              <a:gd name="connsiteY88" fmla="*/ 2761773 h 5190526"/>
              <a:gd name="connsiteX89" fmla="*/ 5049356 w 5381859"/>
              <a:gd name="connsiteY89" fmla="*/ 3018177 h 5190526"/>
              <a:gd name="connsiteX90" fmla="*/ 5080260 w 5381859"/>
              <a:gd name="connsiteY90" fmla="*/ 3139113 h 5190526"/>
              <a:gd name="connsiteX91" fmla="*/ 5019024 w 5381859"/>
              <a:gd name="connsiteY91" fmla="*/ 3260048 h 5190526"/>
              <a:gd name="connsiteX92" fmla="*/ 4958933 w 5381859"/>
              <a:gd name="connsiteY92" fmla="*/ 3275100 h 5190526"/>
              <a:gd name="connsiteX93" fmla="*/ 4792968 w 5381859"/>
              <a:gd name="connsiteY93" fmla="*/ 3290152 h 5190526"/>
              <a:gd name="connsiteX94" fmla="*/ 4657334 w 5381859"/>
              <a:gd name="connsiteY94" fmla="*/ 3320257 h 5190526"/>
              <a:gd name="connsiteX95" fmla="*/ 4581219 w 5381859"/>
              <a:gd name="connsiteY95" fmla="*/ 3320257 h 5190526"/>
              <a:gd name="connsiteX96" fmla="*/ 4475917 w 5381859"/>
              <a:gd name="connsiteY96" fmla="*/ 3335828 h 5190526"/>
              <a:gd name="connsiteX97" fmla="*/ 4400374 w 5381859"/>
              <a:gd name="connsiteY97" fmla="*/ 3335828 h 5190526"/>
              <a:gd name="connsiteX98" fmla="*/ 4339711 w 5381859"/>
              <a:gd name="connsiteY98" fmla="*/ 3471296 h 5190526"/>
              <a:gd name="connsiteX99" fmla="*/ 4339711 w 5381859"/>
              <a:gd name="connsiteY99" fmla="*/ 3335828 h 5190526"/>
              <a:gd name="connsiteX100" fmla="*/ 4309951 w 5381859"/>
              <a:gd name="connsiteY100" fmla="*/ 3320257 h 5190526"/>
              <a:gd name="connsiteX101" fmla="*/ 4174317 w 5381859"/>
              <a:gd name="connsiteY101" fmla="*/ 3380984 h 5190526"/>
              <a:gd name="connsiteX102" fmla="*/ 4143413 w 5381859"/>
              <a:gd name="connsiteY102" fmla="*/ 3396036 h 5190526"/>
              <a:gd name="connsiteX103" fmla="*/ 4113082 w 5381859"/>
              <a:gd name="connsiteY103" fmla="*/ 3365932 h 5190526"/>
              <a:gd name="connsiteX104" fmla="*/ 4038111 w 5381859"/>
              <a:gd name="connsiteY104" fmla="*/ 3456763 h 5190526"/>
              <a:gd name="connsiteX105" fmla="*/ 4007780 w 5381859"/>
              <a:gd name="connsiteY105" fmla="*/ 3501400 h 5190526"/>
              <a:gd name="connsiteX106" fmla="*/ 3978020 w 5381859"/>
              <a:gd name="connsiteY106" fmla="*/ 3547076 h 5190526"/>
              <a:gd name="connsiteX107" fmla="*/ 3916785 w 5381859"/>
              <a:gd name="connsiteY107" fmla="*/ 3757804 h 5190526"/>
              <a:gd name="connsiteX108" fmla="*/ 3871574 w 5381859"/>
              <a:gd name="connsiteY108" fmla="*/ 3878740 h 5190526"/>
              <a:gd name="connsiteX109" fmla="*/ 3826362 w 5381859"/>
              <a:gd name="connsiteY109" fmla="*/ 3652440 h 5190526"/>
              <a:gd name="connsiteX110" fmla="*/ 3705608 w 5381859"/>
              <a:gd name="connsiteY110" fmla="*/ 3698115 h 5190526"/>
              <a:gd name="connsiteX111" fmla="*/ 3751392 w 5381859"/>
              <a:gd name="connsiteY111" fmla="*/ 3954519 h 5190526"/>
              <a:gd name="connsiteX112" fmla="*/ 3781723 w 5381859"/>
              <a:gd name="connsiteY112" fmla="*/ 4059884 h 5190526"/>
              <a:gd name="connsiteX113" fmla="*/ 3826362 w 5381859"/>
              <a:gd name="connsiteY113" fmla="*/ 4165767 h 5190526"/>
              <a:gd name="connsiteX114" fmla="*/ 3781723 w 5381859"/>
              <a:gd name="connsiteY114" fmla="*/ 4241027 h 5190526"/>
              <a:gd name="connsiteX115" fmla="*/ 3736512 w 5381859"/>
              <a:gd name="connsiteY115" fmla="*/ 4225975 h 5190526"/>
              <a:gd name="connsiteX116" fmla="*/ 3630065 w 5381859"/>
              <a:gd name="connsiteY116" fmla="*/ 3863688 h 5190526"/>
              <a:gd name="connsiteX117" fmla="*/ 3433768 w 5381859"/>
              <a:gd name="connsiteY117" fmla="*/ 3848636 h 5190526"/>
              <a:gd name="connsiteX118" fmla="*/ 3539643 w 5381859"/>
              <a:gd name="connsiteY118" fmla="*/ 4301236 h 5190526"/>
              <a:gd name="connsiteX119" fmla="*/ 3584854 w 5381859"/>
              <a:gd name="connsiteY119" fmla="*/ 4452275 h 5190526"/>
              <a:gd name="connsiteX120" fmla="*/ 3555095 w 5381859"/>
              <a:gd name="connsiteY120" fmla="*/ 4543107 h 5190526"/>
              <a:gd name="connsiteX121" fmla="*/ 3615186 w 5381859"/>
              <a:gd name="connsiteY121" fmla="*/ 4754355 h 5190526"/>
              <a:gd name="connsiteX122" fmla="*/ 3615186 w 5381859"/>
              <a:gd name="connsiteY122" fmla="*/ 4919927 h 5190526"/>
              <a:gd name="connsiteX123" fmla="*/ 3660397 w 5381859"/>
              <a:gd name="connsiteY123" fmla="*/ 4980655 h 5190526"/>
              <a:gd name="connsiteX124" fmla="*/ 3630065 w 5381859"/>
              <a:gd name="connsiteY124" fmla="*/ 5176850 h 5190526"/>
              <a:gd name="connsiteX125" fmla="*/ 3555095 w 5381859"/>
              <a:gd name="connsiteY125" fmla="*/ 4919927 h 5190526"/>
              <a:gd name="connsiteX126" fmla="*/ 3524763 w 5381859"/>
              <a:gd name="connsiteY126" fmla="*/ 4754355 h 5190526"/>
              <a:gd name="connsiteX127" fmla="*/ 3494431 w 5381859"/>
              <a:gd name="connsiteY127" fmla="*/ 4664042 h 5190526"/>
              <a:gd name="connsiteX128" fmla="*/ 3494431 w 5381859"/>
              <a:gd name="connsiteY128" fmla="*/ 4543107 h 5190526"/>
              <a:gd name="connsiteX129" fmla="*/ 3449220 w 5381859"/>
              <a:gd name="connsiteY129" fmla="*/ 4361963 h 5190526"/>
              <a:gd name="connsiteX130" fmla="*/ 3418888 w 5381859"/>
              <a:gd name="connsiteY130" fmla="*/ 4361963 h 5190526"/>
              <a:gd name="connsiteX131" fmla="*/ 3449220 w 5381859"/>
              <a:gd name="connsiteY131" fmla="*/ 4346911 h 5190526"/>
              <a:gd name="connsiteX132" fmla="*/ 3343346 w 5381859"/>
              <a:gd name="connsiteY132" fmla="*/ 4105559 h 5190526"/>
              <a:gd name="connsiteX133" fmla="*/ 3298134 w 5381859"/>
              <a:gd name="connsiteY133" fmla="*/ 4105559 h 5190526"/>
              <a:gd name="connsiteX134" fmla="*/ 3282682 w 5381859"/>
              <a:gd name="connsiteY134" fmla="*/ 3984623 h 5190526"/>
              <a:gd name="connsiteX135" fmla="*/ 3207712 w 5381859"/>
              <a:gd name="connsiteY135" fmla="*/ 3908844 h 5190526"/>
              <a:gd name="connsiteX136" fmla="*/ 3162500 w 5381859"/>
              <a:gd name="connsiteY136" fmla="*/ 3787909 h 5190526"/>
              <a:gd name="connsiteX137" fmla="*/ 3147048 w 5381859"/>
              <a:gd name="connsiteY137" fmla="*/ 3728219 h 5190526"/>
              <a:gd name="connsiteX138" fmla="*/ 3010842 w 5381859"/>
              <a:gd name="connsiteY138" fmla="*/ 3803480 h 5190526"/>
              <a:gd name="connsiteX139" fmla="*/ 2950751 w 5381859"/>
              <a:gd name="connsiteY139" fmla="*/ 3908844 h 5190526"/>
              <a:gd name="connsiteX140" fmla="*/ 2784786 w 5381859"/>
              <a:gd name="connsiteY140" fmla="*/ 4286703 h 5190526"/>
              <a:gd name="connsiteX141" fmla="*/ 2724123 w 5381859"/>
              <a:gd name="connsiteY141" fmla="*/ 4075455 h 5190526"/>
              <a:gd name="connsiteX142" fmla="*/ 2784786 w 5381859"/>
              <a:gd name="connsiteY142" fmla="*/ 3863688 h 5190526"/>
              <a:gd name="connsiteX143" fmla="*/ 2754454 w 5381859"/>
              <a:gd name="connsiteY143" fmla="*/ 3787909 h 5190526"/>
              <a:gd name="connsiteX144" fmla="*/ 2724123 w 5381859"/>
              <a:gd name="connsiteY144" fmla="*/ 3728219 h 5190526"/>
              <a:gd name="connsiteX145" fmla="*/ 2678912 w 5381859"/>
              <a:gd name="connsiteY145" fmla="*/ 3516971 h 5190526"/>
              <a:gd name="connsiteX146" fmla="*/ 2603369 w 5381859"/>
              <a:gd name="connsiteY146" fmla="*/ 3441192 h 5190526"/>
              <a:gd name="connsiteX147" fmla="*/ 2512946 w 5381859"/>
              <a:gd name="connsiteY147" fmla="*/ 3426140 h 5190526"/>
              <a:gd name="connsiteX148" fmla="*/ 2422523 w 5381859"/>
              <a:gd name="connsiteY148" fmla="*/ 3411088 h 5190526"/>
              <a:gd name="connsiteX149" fmla="*/ 2361860 w 5381859"/>
              <a:gd name="connsiteY149" fmla="*/ 3396036 h 5190526"/>
              <a:gd name="connsiteX150" fmla="*/ 2271438 w 5381859"/>
              <a:gd name="connsiteY150" fmla="*/ 3365932 h 5190526"/>
              <a:gd name="connsiteX151" fmla="*/ 2226226 w 5381859"/>
              <a:gd name="connsiteY151" fmla="*/ 3335828 h 5190526"/>
              <a:gd name="connsiteX152" fmla="*/ 2180443 w 5381859"/>
              <a:gd name="connsiteY152" fmla="*/ 3290152 h 5190526"/>
              <a:gd name="connsiteX153" fmla="*/ 2135232 w 5381859"/>
              <a:gd name="connsiteY153" fmla="*/ 3214892 h 5190526"/>
              <a:gd name="connsiteX154" fmla="*/ 2060261 w 5381859"/>
              <a:gd name="connsiteY154" fmla="*/ 3063853 h 5190526"/>
              <a:gd name="connsiteX155" fmla="*/ 2015050 w 5381859"/>
              <a:gd name="connsiteY155" fmla="*/ 3003644 h 5190526"/>
              <a:gd name="connsiteX156" fmla="*/ 1953814 w 5381859"/>
              <a:gd name="connsiteY156" fmla="*/ 2958488 h 5190526"/>
              <a:gd name="connsiteX157" fmla="*/ 1788421 w 5381859"/>
              <a:gd name="connsiteY157" fmla="*/ 2973540 h 5190526"/>
              <a:gd name="connsiteX158" fmla="*/ 1592124 w 5381859"/>
              <a:gd name="connsiteY158" fmla="*/ 3048801 h 5190526"/>
              <a:gd name="connsiteX159" fmla="*/ 1531461 w 5381859"/>
              <a:gd name="connsiteY159" fmla="*/ 3109009 h 5190526"/>
              <a:gd name="connsiteX160" fmla="*/ 1441038 w 5381859"/>
              <a:gd name="connsiteY160" fmla="*/ 3169217 h 5190526"/>
              <a:gd name="connsiteX161" fmla="*/ 1425586 w 5381859"/>
              <a:gd name="connsiteY161" fmla="*/ 3154684 h 5190526"/>
              <a:gd name="connsiteX162" fmla="*/ 1304832 w 5381859"/>
              <a:gd name="connsiteY162" fmla="*/ 3199840 h 5190526"/>
              <a:gd name="connsiteX163" fmla="*/ 1138866 w 5381859"/>
              <a:gd name="connsiteY163" fmla="*/ 3275100 h 5190526"/>
              <a:gd name="connsiteX164" fmla="*/ 1063324 w 5381859"/>
              <a:gd name="connsiteY164" fmla="*/ 3365932 h 5190526"/>
              <a:gd name="connsiteX165" fmla="*/ 882479 w 5381859"/>
              <a:gd name="connsiteY165" fmla="*/ 3350361 h 5190526"/>
              <a:gd name="connsiteX166" fmla="*/ 1018112 w 5381859"/>
              <a:gd name="connsiteY166" fmla="*/ 3214892 h 5190526"/>
              <a:gd name="connsiteX167" fmla="*/ 1199530 w 5381859"/>
              <a:gd name="connsiteY167" fmla="*/ 3139113 h 5190526"/>
              <a:gd name="connsiteX168" fmla="*/ 1365495 w 5381859"/>
              <a:gd name="connsiteY168" fmla="*/ 3078905 h 5190526"/>
              <a:gd name="connsiteX169" fmla="*/ 1380375 w 5381859"/>
              <a:gd name="connsiteY169" fmla="*/ 3078905 h 5190526"/>
              <a:gd name="connsiteX170" fmla="*/ 1470798 w 5381859"/>
              <a:gd name="connsiteY170" fmla="*/ 3033748 h 5190526"/>
              <a:gd name="connsiteX171" fmla="*/ 1592124 w 5381859"/>
              <a:gd name="connsiteY171" fmla="*/ 2943436 h 5190526"/>
              <a:gd name="connsiteX172" fmla="*/ 1712306 w 5381859"/>
              <a:gd name="connsiteY172" fmla="*/ 2822501 h 5190526"/>
              <a:gd name="connsiteX173" fmla="*/ 1727758 w 5381859"/>
              <a:gd name="connsiteY173" fmla="*/ 2747240 h 5190526"/>
              <a:gd name="connsiteX174" fmla="*/ 1803301 w 5381859"/>
              <a:gd name="connsiteY174" fmla="*/ 2701565 h 5190526"/>
              <a:gd name="connsiteX175" fmla="*/ 1818180 w 5381859"/>
              <a:gd name="connsiteY175" fmla="*/ 2687032 h 5190526"/>
              <a:gd name="connsiteX176" fmla="*/ 1833632 w 5381859"/>
              <a:gd name="connsiteY176" fmla="*/ 2656409 h 5190526"/>
              <a:gd name="connsiteX177" fmla="*/ 1846652 w 5381859"/>
              <a:gd name="connsiteY177" fmla="*/ 2650764 h 5190526"/>
              <a:gd name="connsiteX178" fmla="*/ 1847578 w 5381859"/>
              <a:gd name="connsiteY178" fmla="*/ 2650363 h 5190526"/>
              <a:gd name="connsiteX179" fmla="*/ 1848512 w 5381859"/>
              <a:gd name="connsiteY179" fmla="*/ 2656409 h 5190526"/>
              <a:gd name="connsiteX180" fmla="*/ 1848279 w 5381859"/>
              <a:gd name="connsiteY180" fmla="*/ 2650059 h 5190526"/>
              <a:gd name="connsiteX181" fmla="*/ 1847578 w 5381859"/>
              <a:gd name="connsiteY181" fmla="*/ 2650363 h 5190526"/>
              <a:gd name="connsiteX182" fmla="*/ 1839141 w 5381859"/>
              <a:gd name="connsiteY182" fmla="*/ 2595747 h 5190526"/>
              <a:gd name="connsiteX183" fmla="*/ 1818180 w 5381859"/>
              <a:gd name="connsiteY183" fmla="*/ 2535473 h 5190526"/>
              <a:gd name="connsiteX184" fmla="*/ 1697426 w 5381859"/>
              <a:gd name="connsiteY184" fmla="*/ 2550006 h 5190526"/>
              <a:gd name="connsiteX185" fmla="*/ 1652215 w 5381859"/>
              <a:gd name="connsiteY185" fmla="*/ 2550006 h 5190526"/>
              <a:gd name="connsiteX186" fmla="*/ 1486249 w 5381859"/>
              <a:gd name="connsiteY186" fmla="*/ 2565578 h 5190526"/>
              <a:gd name="connsiteX187" fmla="*/ 1335164 w 5381859"/>
              <a:gd name="connsiteY187" fmla="*/ 2580111 h 5190526"/>
              <a:gd name="connsiteX188" fmla="*/ 1244169 w 5381859"/>
              <a:gd name="connsiteY188" fmla="*/ 2565578 h 5190526"/>
              <a:gd name="connsiteX189" fmla="*/ 1229289 w 5381859"/>
              <a:gd name="connsiteY189" fmla="*/ 2580111 h 5190526"/>
              <a:gd name="connsiteX190" fmla="*/ 1184078 w 5381859"/>
              <a:gd name="connsiteY190" fmla="*/ 2580111 h 5190526"/>
              <a:gd name="connsiteX191" fmla="*/ 1032992 w 5381859"/>
              <a:gd name="connsiteY191" fmla="*/ 2596201 h 5190526"/>
              <a:gd name="connsiteX192" fmla="*/ 957449 w 5381859"/>
              <a:gd name="connsiteY192" fmla="*/ 2596201 h 5190526"/>
              <a:gd name="connsiteX193" fmla="*/ 776604 w 5381859"/>
              <a:gd name="connsiteY193" fmla="*/ 2626305 h 5190526"/>
              <a:gd name="connsiteX194" fmla="*/ 761152 w 5381859"/>
              <a:gd name="connsiteY194" fmla="*/ 2656409 h 5190526"/>
              <a:gd name="connsiteX195" fmla="*/ 686181 w 5381859"/>
              <a:gd name="connsiteY195" fmla="*/ 2671461 h 5190526"/>
              <a:gd name="connsiteX196" fmla="*/ 535096 w 5381859"/>
              <a:gd name="connsiteY196" fmla="*/ 2687032 h 5190526"/>
              <a:gd name="connsiteX197" fmla="*/ 489884 w 5381859"/>
              <a:gd name="connsiteY197" fmla="*/ 2717136 h 5190526"/>
              <a:gd name="connsiteX198" fmla="*/ 398890 w 5381859"/>
              <a:gd name="connsiteY198" fmla="*/ 2656409 h 5190526"/>
              <a:gd name="connsiteX199" fmla="*/ 549975 w 5381859"/>
              <a:gd name="connsiteY199" fmla="*/ 2565578 h 5190526"/>
              <a:gd name="connsiteX200" fmla="*/ 731393 w 5381859"/>
              <a:gd name="connsiteY200" fmla="*/ 2519902 h 5190526"/>
              <a:gd name="connsiteX201" fmla="*/ 1047872 w 5381859"/>
              <a:gd name="connsiteY201" fmla="*/ 2505369 h 5190526"/>
              <a:gd name="connsiteX202" fmla="*/ 1154319 w 5381859"/>
              <a:gd name="connsiteY202" fmla="*/ 2505369 h 5190526"/>
              <a:gd name="connsiteX203" fmla="*/ 1169198 w 5381859"/>
              <a:gd name="connsiteY203" fmla="*/ 2474746 h 5190526"/>
              <a:gd name="connsiteX204" fmla="*/ 1455918 w 5381859"/>
              <a:gd name="connsiteY204" fmla="*/ 2429590 h 5190526"/>
              <a:gd name="connsiteX205" fmla="*/ 1667095 w 5381859"/>
              <a:gd name="connsiteY205" fmla="*/ 2398967 h 5190526"/>
              <a:gd name="connsiteX206" fmla="*/ 1788421 w 5381859"/>
              <a:gd name="connsiteY206" fmla="*/ 2338759 h 5190526"/>
              <a:gd name="connsiteX207" fmla="*/ 1803301 w 5381859"/>
              <a:gd name="connsiteY207" fmla="*/ 2323707 h 5190526"/>
              <a:gd name="connsiteX208" fmla="*/ 1788421 w 5381859"/>
              <a:gd name="connsiteY208" fmla="*/ 2293603 h 5190526"/>
              <a:gd name="connsiteX209" fmla="*/ 1818180 w 5381859"/>
              <a:gd name="connsiteY209" fmla="*/ 2263498 h 5190526"/>
              <a:gd name="connsiteX210" fmla="*/ 1803301 w 5381859"/>
              <a:gd name="connsiteY210" fmla="*/ 2173186 h 5190526"/>
              <a:gd name="connsiteX211" fmla="*/ 1788421 w 5381859"/>
              <a:gd name="connsiteY211" fmla="*/ 2142563 h 5190526"/>
              <a:gd name="connsiteX212" fmla="*/ 1758089 w 5381859"/>
              <a:gd name="connsiteY212" fmla="*/ 2128030 h 5190526"/>
              <a:gd name="connsiteX213" fmla="*/ 1788421 w 5381859"/>
              <a:gd name="connsiteY213" fmla="*/ 2097926 h 5190526"/>
              <a:gd name="connsiteX214" fmla="*/ 1758089 w 5381859"/>
              <a:gd name="connsiteY214" fmla="*/ 2067303 h 5190526"/>
              <a:gd name="connsiteX215" fmla="*/ 1773541 w 5381859"/>
              <a:gd name="connsiteY215" fmla="*/ 2082355 h 5190526"/>
              <a:gd name="connsiteX216" fmla="*/ 1788421 w 5381859"/>
              <a:gd name="connsiteY216" fmla="*/ 2007094 h 5190526"/>
              <a:gd name="connsiteX217" fmla="*/ 1788421 w 5381859"/>
              <a:gd name="connsiteY217" fmla="*/ 1992042 h 5190526"/>
              <a:gd name="connsiteX218" fmla="*/ 1803301 w 5381859"/>
              <a:gd name="connsiteY218" fmla="*/ 1976990 h 5190526"/>
              <a:gd name="connsiteX219" fmla="*/ 1742637 w 5381859"/>
              <a:gd name="connsiteY219" fmla="*/ 1825951 h 5190526"/>
              <a:gd name="connsiteX220" fmla="*/ 1758089 w 5381859"/>
              <a:gd name="connsiteY220" fmla="*/ 1780276 h 5190526"/>
              <a:gd name="connsiteX221" fmla="*/ 1697426 w 5381859"/>
              <a:gd name="connsiteY221" fmla="*/ 1674911 h 5190526"/>
              <a:gd name="connsiteX222" fmla="*/ 1652215 w 5381859"/>
              <a:gd name="connsiteY222" fmla="*/ 1644807 h 5190526"/>
              <a:gd name="connsiteX223" fmla="*/ 1667095 w 5381859"/>
              <a:gd name="connsiteY223" fmla="*/ 1629236 h 5190526"/>
              <a:gd name="connsiteX224" fmla="*/ 1637335 w 5381859"/>
              <a:gd name="connsiteY224" fmla="*/ 1629236 h 5190526"/>
              <a:gd name="connsiteX225" fmla="*/ 1607004 w 5381859"/>
              <a:gd name="connsiteY225" fmla="*/ 1584599 h 5190526"/>
              <a:gd name="connsiteX226" fmla="*/ 1561792 w 5381859"/>
              <a:gd name="connsiteY226" fmla="*/ 1554495 h 5190526"/>
              <a:gd name="connsiteX227" fmla="*/ 1516009 w 5381859"/>
              <a:gd name="connsiteY227" fmla="*/ 1538924 h 5190526"/>
              <a:gd name="connsiteX228" fmla="*/ 1486249 w 5381859"/>
              <a:gd name="connsiteY228" fmla="*/ 1538924 h 5190526"/>
              <a:gd name="connsiteX229" fmla="*/ 1274500 w 5381859"/>
              <a:gd name="connsiteY229" fmla="*/ 1403455 h 5190526"/>
              <a:gd name="connsiteX230" fmla="*/ 1244169 w 5381859"/>
              <a:gd name="connsiteY230" fmla="*/ 1403455 h 5190526"/>
              <a:gd name="connsiteX231" fmla="*/ 1229289 w 5381859"/>
              <a:gd name="connsiteY231" fmla="*/ 1358299 h 5190526"/>
              <a:gd name="connsiteX232" fmla="*/ 1214409 w 5381859"/>
              <a:gd name="connsiteY232" fmla="*/ 1358299 h 5190526"/>
              <a:gd name="connsiteX233" fmla="*/ 1184078 w 5381859"/>
              <a:gd name="connsiteY233" fmla="*/ 1342728 h 5190526"/>
              <a:gd name="connsiteX234" fmla="*/ 1154319 w 5381859"/>
              <a:gd name="connsiteY234" fmla="*/ 1267467 h 5190526"/>
              <a:gd name="connsiteX235" fmla="*/ 1032992 w 5381859"/>
              <a:gd name="connsiteY235" fmla="*/ 1207259 h 5190526"/>
              <a:gd name="connsiteX236" fmla="*/ 957449 w 5381859"/>
              <a:gd name="connsiteY236" fmla="*/ 1147051 h 5190526"/>
              <a:gd name="connsiteX237" fmla="*/ 912810 w 5381859"/>
              <a:gd name="connsiteY237" fmla="*/ 1101376 h 5190526"/>
              <a:gd name="connsiteX238" fmla="*/ 882479 w 5381859"/>
              <a:gd name="connsiteY238" fmla="*/ 1101376 h 5190526"/>
              <a:gd name="connsiteX239" fmla="*/ 882479 w 5381859"/>
              <a:gd name="connsiteY239" fmla="*/ 1086324 h 5190526"/>
              <a:gd name="connsiteX240" fmla="*/ 836695 w 5381859"/>
              <a:gd name="connsiteY240" fmla="*/ 1056219 h 5190526"/>
              <a:gd name="connsiteX241" fmla="*/ 746272 w 5381859"/>
              <a:gd name="connsiteY241" fmla="*/ 980440 h 5190526"/>
              <a:gd name="connsiteX242" fmla="*/ 701061 w 5381859"/>
              <a:gd name="connsiteY242" fmla="*/ 980440 h 5190526"/>
              <a:gd name="connsiteX243" fmla="*/ 625518 w 5381859"/>
              <a:gd name="connsiteY243" fmla="*/ 875076 h 5190526"/>
              <a:gd name="connsiteX244" fmla="*/ 489884 w 5381859"/>
              <a:gd name="connsiteY244" fmla="*/ 799296 h 5190526"/>
              <a:gd name="connsiteX245" fmla="*/ 368558 w 5381859"/>
              <a:gd name="connsiteY245" fmla="*/ 724036 h 5190526"/>
              <a:gd name="connsiteX246" fmla="*/ 127050 w 5381859"/>
              <a:gd name="connsiteY246" fmla="*/ 572996 h 5190526"/>
              <a:gd name="connsiteX247" fmla="*/ 6868 w 5381859"/>
              <a:gd name="connsiteY247" fmla="*/ 497736 h 5190526"/>
              <a:gd name="connsiteX248" fmla="*/ 6868 w 5381859"/>
              <a:gd name="connsiteY248" fmla="*/ 482684 h 5190526"/>
              <a:gd name="connsiteX249" fmla="*/ 81838 w 5381859"/>
              <a:gd name="connsiteY249" fmla="*/ 437528 h 5190526"/>
              <a:gd name="connsiteX250" fmla="*/ 112170 w 5381859"/>
              <a:gd name="connsiteY250" fmla="*/ 467632 h 5190526"/>
              <a:gd name="connsiteX251" fmla="*/ 202592 w 5381859"/>
              <a:gd name="connsiteY251" fmla="*/ 512788 h 5190526"/>
              <a:gd name="connsiteX252" fmla="*/ 202592 w 5381859"/>
              <a:gd name="connsiteY252" fmla="*/ 528359 h 5190526"/>
              <a:gd name="connsiteX253" fmla="*/ 248376 w 5381859"/>
              <a:gd name="connsiteY253" fmla="*/ 528359 h 5190526"/>
              <a:gd name="connsiteX254" fmla="*/ 519644 w 5381859"/>
              <a:gd name="connsiteY254" fmla="*/ 739088 h 5190526"/>
              <a:gd name="connsiteX255" fmla="*/ 640398 w 5381859"/>
              <a:gd name="connsiteY255" fmla="*/ 784763 h 5190526"/>
              <a:gd name="connsiteX256" fmla="*/ 686181 w 5381859"/>
              <a:gd name="connsiteY256" fmla="*/ 829400 h 5190526"/>
              <a:gd name="connsiteX257" fmla="*/ 746272 w 5381859"/>
              <a:gd name="connsiteY257" fmla="*/ 875076 h 5190526"/>
              <a:gd name="connsiteX258" fmla="*/ 791484 w 5381859"/>
              <a:gd name="connsiteY258" fmla="*/ 890128 h 5190526"/>
              <a:gd name="connsiteX259" fmla="*/ 1018112 w 5381859"/>
              <a:gd name="connsiteY259" fmla="*/ 1071272 h 5190526"/>
              <a:gd name="connsiteX260" fmla="*/ 1093655 w 5381859"/>
              <a:gd name="connsiteY260" fmla="*/ 1101376 h 5190526"/>
              <a:gd name="connsiteX261" fmla="*/ 1214409 w 5381859"/>
              <a:gd name="connsiteY261" fmla="*/ 1177155 h 5190526"/>
              <a:gd name="connsiteX262" fmla="*/ 1259621 w 5381859"/>
              <a:gd name="connsiteY262" fmla="*/ 1222311 h 5190526"/>
              <a:gd name="connsiteX263" fmla="*/ 1380375 w 5381859"/>
              <a:gd name="connsiteY263" fmla="*/ 1282520 h 5190526"/>
              <a:gd name="connsiteX264" fmla="*/ 1621883 w 5381859"/>
              <a:gd name="connsiteY264" fmla="*/ 1372832 h 5190526"/>
              <a:gd name="connsiteX265" fmla="*/ 1758089 w 5381859"/>
              <a:gd name="connsiteY265" fmla="*/ 1448611 h 5190526"/>
              <a:gd name="connsiteX266" fmla="*/ 1848512 w 5381859"/>
              <a:gd name="connsiteY266" fmla="*/ 1433559 h 5190526"/>
              <a:gd name="connsiteX267" fmla="*/ 1878844 w 5381859"/>
              <a:gd name="connsiteY267" fmla="*/ 1433559 h 5190526"/>
              <a:gd name="connsiteX268" fmla="*/ 2044809 w 5381859"/>
              <a:gd name="connsiteY268" fmla="*/ 1388403 h 5190526"/>
              <a:gd name="connsiteX269" fmla="*/ 2271438 w 5381859"/>
              <a:gd name="connsiteY269" fmla="*/ 1282520 h 5190526"/>
              <a:gd name="connsiteX270" fmla="*/ 2346981 w 5381859"/>
              <a:gd name="connsiteY270" fmla="*/ 1252415 h 5190526"/>
              <a:gd name="connsiteX271" fmla="*/ 2391620 w 5381859"/>
              <a:gd name="connsiteY271" fmla="*/ 1191688 h 5190526"/>
              <a:gd name="connsiteX272" fmla="*/ 2407071 w 5381859"/>
              <a:gd name="connsiteY272" fmla="*/ 1191688 h 5190526"/>
              <a:gd name="connsiteX273" fmla="*/ 2422523 w 5381859"/>
              <a:gd name="connsiteY273" fmla="*/ 1161584 h 5190526"/>
              <a:gd name="connsiteX274" fmla="*/ 2437403 w 5381859"/>
              <a:gd name="connsiteY274" fmla="*/ 1177155 h 5190526"/>
              <a:gd name="connsiteX275" fmla="*/ 2512946 w 5381859"/>
              <a:gd name="connsiteY275" fmla="*/ 1131480 h 5190526"/>
              <a:gd name="connsiteX276" fmla="*/ 2618248 w 5381859"/>
              <a:gd name="connsiteY276" fmla="*/ 1026115 h 5190526"/>
              <a:gd name="connsiteX277" fmla="*/ 2649152 w 5381859"/>
              <a:gd name="connsiteY277" fmla="*/ 980440 h 5190526"/>
              <a:gd name="connsiteX278" fmla="*/ 2649152 w 5381859"/>
              <a:gd name="connsiteY278" fmla="*/ 950336 h 5190526"/>
              <a:gd name="connsiteX279" fmla="*/ 2709243 w 5381859"/>
              <a:gd name="connsiteY279" fmla="*/ 829400 h 5190526"/>
              <a:gd name="connsiteX280" fmla="*/ 2829997 w 5381859"/>
              <a:gd name="connsiteY280" fmla="*/ 724036 h 5190526"/>
              <a:gd name="connsiteX281" fmla="*/ 2875781 w 5381859"/>
              <a:gd name="connsiteY281" fmla="*/ 512788 h 5190526"/>
              <a:gd name="connsiteX282" fmla="*/ 2935872 w 5381859"/>
              <a:gd name="connsiteY282" fmla="*/ 301540 h 5190526"/>
              <a:gd name="connsiteX283" fmla="*/ 2981083 w 5381859"/>
              <a:gd name="connsiteY283" fmla="*/ 15032 h 5190526"/>
              <a:gd name="connsiteX284" fmla="*/ 3017944 w 5381859"/>
              <a:gd name="connsiteY284" fmla="*/ 1037 h 519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5381859" h="5190526">
                <a:moveTo>
                  <a:pt x="5200442" y="1825951"/>
                </a:moveTo>
                <a:lnTo>
                  <a:pt x="5230773" y="1825951"/>
                </a:lnTo>
                <a:cubicBezTo>
                  <a:pt x="5230773" y="1841003"/>
                  <a:pt x="5200442" y="1841003"/>
                  <a:pt x="5200442" y="1825951"/>
                </a:cubicBezTo>
                <a:close/>
                <a:moveTo>
                  <a:pt x="3017944" y="1037"/>
                </a:moveTo>
                <a:cubicBezTo>
                  <a:pt x="3097322" y="-12169"/>
                  <a:pt x="3130309" y="103528"/>
                  <a:pt x="3117289" y="196176"/>
                </a:cubicBezTo>
                <a:cubicBezTo>
                  <a:pt x="3101837" y="286488"/>
                  <a:pt x="3041174" y="377320"/>
                  <a:pt x="3026294" y="482684"/>
                </a:cubicBezTo>
                <a:cubicBezTo>
                  <a:pt x="3010842" y="542892"/>
                  <a:pt x="3010842" y="648776"/>
                  <a:pt x="3041174" y="693932"/>
                </a:cubicBezTo>
                <a:cubicBezTo>
                  <a:pt x="3056054" y="739088"/>
                  <a:pt x="3086958" y="739088"/>
                  <a:pt x="3117289" y="784763"/>
                </a:cubicBezTo>
                <a:cubicBezTo>
                  <a:pt x="3222591" y="829400"/>
                  <a:pt x="3328466" y="769192"/>
                  <a:pt x="3404009" y="724036"/>
                </a:cubicBezTo>
                <a:cubicBezTo>
                  <a:pt x="3464100" y="618672"/>
                  <a:pt x="3539643" y="497736"/>
                  <a:pt x="3600306" y="391853"/>
                </a:cubicBezTo>
                <a:cubicBezTo>
                  <a:pt x="3705608" y="347216"/>
                  <a:pt x="3871574" y="316592"/>
                  <a:pt x="3947116" y="407424"/>
                </a:cubicBezTo>
                <a:cubicBezTo>
                  <a:pt x="4038111" y="391853"/>
                  <a:pt x="4038111" y="301540"/>
                  <a:pt x="4083323" y="240813"/>
                </a:cubicBezTo>
                <a:cubicBezTo>
                  <a:pt x="4068443" y="135449"/>
                  <a:pt x="4128534" y="29565"/>
                  <a:pt x="4219529" y="75240"/>
                </a:cubicBezTo>
                <a:cubicBezTo>
                  <a:pt x="4264740" y="210709"/>
                  <a:pt x="4113082" y="226280"/>
                  <a:pt x="4113082" y="361749"/>
                </a:cubicBezTo>
                <a:cubicBezTo>
                  <a:pt x="4098202" y="391853"/>
                  <a:pt x="4068443" y="407424"/>
                  <a:pt x="4083323" y="452580"/>
                </a:cubicBezTo>
                <a:cubicBezTo>
                  <a:pt x="4052991" y="452580"/>
                  <a:pt x="4052991" y="482684"/>
                  <a:pt x="4038111" y="497736"/>
                </a:cubicBezTo>
                <a:cubicBezTo>
                  <a:pt x="4038111" y="572996"/>
                  <a:pt x="4083323" y="663828"/>
                  <a:pt x="4083323" y="754140"/>
                </a:cubicBezTo>
                <a:cubicBezTo>
                  <a:pt x="4083323" y="784763"/>
                  <a:pt x="4068443" y="799296"/>
                  <a:pt x="4068443" y="829400"/>
                </a:cubicBezTo>
                <a:cubicBezTo>
                  <a:pt x="4068443" y="859505"/>
                  <a:pt x="4083323" y="905180"/>
                  <a:pt x="4098202" y="920232"/>
                </a:cubicBezTo>
                <a:cubicBezTo>
                  <a:pt x="4128534" y="996011"/>
                  <a:pt x="4204077" y="1026115"/>
                  <a:pt x="4234408" y="1101376"/>
                </a:cubicBezTo>
                <a:cubicBezTo>
                  <a:pt x="4264740" y="1101376"/>
                  <a:pt x="4294499" y="1116428"/>
                  <a:pt x="4339711" y="1101376"/>
                </a:cubicBezTo>
                <a:cubicBezTo>
                  <a:pt x="4370042" y="1086324"/>
                  <a:pt x="4415826" y="1071272"/>
                  <a:pt x="4445585" y="1041167"/>
                </a:cubicBezTo>
                <a:cubicBezTo>
                  <a:pt x="4461037" y="1026115"/>
                  <a:pt x="4461037" y="996011"/>
                  <a:pt x="4490796" y="980440"/>
                </a:cubicBezTo>
                <a:cubicBezTo>
                  <a:pt x="4490796" y="965907"/>
                  <a:pt x="4461037" y="980440"/>
                  <a:pt x="4461037" y="965907"/>
                </a:cubicBezTo>
                <a:cubicBezTo>
                  <a:pt x="4490796" y="875076"/>
                  <a:pt x="4566339" y="814867"/>
                  <a:pt x="4627003" y="754140"/>
                </a:cubicBezTo>
                <a:cubicBezTo>
                  <a:pt x="4657334" y="724036"/>
                  <a:pt x="4687094" y="693932"/>
                  <a:pt x="4702545" y="663828"/>
                </a:cubicBezTo>
                <a:cubicBezTo>
                  <a:pt x="4702545" y="648776"/>
                  <a:pt x="4702545" y="633724"/>
                  <a:pt x="4717425" y="618672"/>
                </a:cubicBezTo>
                <a:cubicBezTo>
                  <a:pt x="4732305" y="603620"/>
                  <a:pt x="4762636" y="588568"/>
                  <a:pt x="4792968" y="558463"/>
                </a:cubicBezTo>
                <a:cubicBezTo>
                  <a:pt x="4807848" y="542892"/>
                  <a:pt x="4822727" y="528359"/>
                  <a:pt x="4838752" y="512788"/>
                </a:cubicBezTo>
                <a:cubicBezTo>
                  <a:pt x="4838752" y="512788"/>
                  <a:pt x="4853631" y="497736"/>
                  <a:pt x="4868511" y="497736"/>
                </a:cubicBezTo>
                <a:cubicBezTo>
                  <a:pt x="4868511" y="482684"/>
                  <a:pt x="4868511" y="467632"/>
                  <a:pt x="4883963" y="467632"/>
                </a:cubicBezTo>
                <a:lnTo>
                  <a:pt x="4898843" y="467632"/>
                </a:lnTo>
                <a:cubicBezTo>
                  <a:pt x="4929174" y="452580"/>
                  <a:pt x="4929174" y="421957"/>
                  <a:pt x="4944054" y="407424"/>
                </a:cubicBezTo>
                <a:cubicBezTo>
                  <a:pt x="4944054" y="407424"/>
                  <a:pt x="4958933" y="391853"/>
                  <a:pt x="4973813" y="391853"/>
                </a:cubicBezTo>
                <a:cubicBezTo>
                  <a:pt x="5034476" y="316592"/>
                  <a:pt x="5095140" y="256384"/>
                  <a:pt x="5170683" y="180605"/>
                </a:cubicBezTo>
                <a:cubicBezTo>
                  <a:pt x="5155231" y="165553"/>
                  <a:pt x="5170683" y="165553"/>
                  <a:pt x="5170683" y="150501"/>
                </a:cubicBezTo>
                <a:cubicBezTo>
                  <a:pt x="5200442" y="135449"/>
                  <a:pt x="5215894" y="120397"/>
                  <a:pt x="5230773" y="90292"/>
                </a:cubicBezTo>
                <a:lnTo>
                  <a:pt x="5306316" y="90292"/>
                </a:lnTo>
                <a:cubicBezTo>
                  <a:pt x="5336648" y="90292"/>
                  <a:pt x="5336648" y="120397"/>
                  <a:pt x="5351528" y="135449"/>
                </a:cubicBezTo>
                <a:cubicBezTo>
                  <a:pt x="5321768" y="180605"/>
                  <a:pt x="5321768" y="226280"/>
                  <a:pt x="5306316" y="256384"/>
                </a:cubicBezTo>
                <a:cubicBezTo>
                  <a:pt x="5306316" y="271436"/>
                  <a:pt x="5276557" y="256384"/>
                  <a:pt x="5291437" y="286488"/>
                </a:cubicBezTo>
                <a:cubicBezTo>
                  <a:pt x="5260533" y="286488"/>
                  <a:pt x="5245653" y="301540"/>
                  <a:pt x="5230773" y="316592"/>
                </a:cubicBezTo>
                <a:cubicBezTo>
                  <a:pt x="5170683" y="347216"/>
                  <a:pt x="5125471" y="361749"/>
                  <a:pt x="5080260" y="407424"/>
                </a:cubicBezTo>
                <a:cubicBezTo>
                  <a:pt x="5064808" y="421957"/>
                  <a:pt x="5049356" y="437528"/>
                  <a:pt x="5049356" y="452580"/>
                </a:cubicBezTo>
                <a:cubicBezTo>
                  <a:pt x="5034476" y="467632"/>
                  <a:pt x="5034476" y="452580"/>
                  <a:pt x="5019024" y="452580"/>
                </a:cubicBezTo>
                <a:cubicBezTo>
                  <a:pt x="5034476" y="467632"/>
                  <a:pt x="5019024" y="482684"/>
                  <a:pt x="5019024" y="497736"/>
                </a:cubicBezTo>
                <a:cubicBezTo>
                  <a:pt x="4913722" y="572996"/>
                  <a:pt x="4838752" y="678880"/>
                  <a:pt x="4747757" y="769192"/>
                </a:cubicBezTo>
                <a:cubicBezTo>
                  <a:pt x="4747757" y="799296"/>
                  <a:pt x="4732305" y="814867"/>
                  <a:pt x="4732305" y="829400"/>
                </a:cubicBezTo>
                <a:cubicBezTo>
                  <a:pt x="4717425" y="859505"/>
                  <a:pt x="4687094" y="875076"/>
                  <a:pt x="4687094" y="920232"/>
                </a:cubicBezTo>
                <a:cubicBezTo>
                  <a:pt x="4642455" y="920232"/>
                  <a:pt x="4642455" y="965907"/>
                  <a:pt x="4612123" y="1010544"/>
                </a:cubicBezTo>
                <a:cubicBezTo>
                  <a:pt x="4596671" y="1026115"/>
                  <a:pt x="4566339" y="1041167"/>
                  <a:pt x="4536008" y="1071272"/>
                </a:cubicBezTo>
                <a:cubicBezTo>
                  <a:pt x="4521128" y="1086324"/>
                  <a:pt x="4521128" y="1116428"/>
                  <a:pt x="4490796" y="1131480"/>
                </a:cubicBezTo>
                <a:cubicBezTo>
                  <a:pt x="4461037" y="1161584"/>
                  <a:pt x="4430706" y="1191688"/>
                  <a:pt x="4384922" y="1252415"/>
                </a:cubicBezTo>
                <a:cubicBezTo>
                  <a:pt x="4384922" y="1267467"/>
                  <a:pt x="4370042" y="1267467"/>
                  <a:pt x="4370042" y="1282520"/>
                </a:cubicBezTo>
                <a:cubicBezTo>
                  <a:pt x="4339711" y="1328195"/>
                  <a:pt x="4324831" y="1358299"/>
                  <a:pt x="4339711" y="1403455"/>
                </a:cubicBezTo>
                <a:cubicBezTo>
                  <a:pt x="4339711" y="1418507"/>
                  <a:pt x="4309951" y="1418507"/>
                  <a:pt x="4309951" y="1433559"/>
                </a:cubicBezTo>
                <a:cubicBezTo>
                  <a:pt x="4309951" y="1523871"/>
                  <a:pt x="4370042" y="1523871"/>
                  <a:pt x="4461037" y="1538924"/>
                </a:cubicBezTo>
                <a:cubicBezTo>
                  <a:pt x="4506248" y="1554495"/>
                  <a:pt x="4566339" y="1569028"/>
                  <a:pt x="4596671" y="1569028"/>
                </a:cubicBezTo>
                <a:cubicBezTo>
                  <a:pt x="4627003" y="1584599"/>
                  <a:pt x="4642455" y="1584599"/>
                  <a:pt x="4657334" y="1584599"/>
                </a:cubicBezTo>
                <a:cubicBezTo>
                  <a:pt x="4662485" y="1589270"/>
                  <a:pt x="4667063" y="1594460"/>
                  <a:pt x="4672214" y="1599132"/>
                </a:cubicBezTo>
                <a:lnTo>
                  <a:pt x="4702545" y="1599132"/>
                </a:lnTo>
                <a:cubicBezTo>
                  <a:pt x="4717425" y="1614703"/>
                  <a:pt x="4732305" y="1629236"/>
                  <a:pt x="4747757" y="1629236"/>
                </a:cubicBezTo>
                <a:cubicBezTo>
                  <a:pt x="4792968" y="1659859"/>
                  <a:pt x="4838752" y="1674911"/>
                  <a:pt x="4853631" y="1750171"/>
                </a:cubicBezTo>
                <a:cubicBezTo>
                  <a:pt x="4973813" y="1810379"/>
                  <a:pt x="5125471" y="1765742"/>
                  <a:pt x="5245653" y="1780276"/>
                </a:cubicBezTo>
                <a:cubicBezTo>
                  <a:pt x="5276557" y="1780276"/>
                  <a:pt x="5306316" y="1765742"/>
                  <a:pt x="5336648" y="1765742"/>
                </a:cubicBezTo>
                <a:cubicBezTo>
                  <a:pt x="5366980" y="1765742"/>
                  <a:pt x="5351528" y="1780276"/>
                  <a:pt x="5366980" y="1795847"/>
                </a:cubicBezTo>
                <a:lnTo>
                  <a:pt x="5366980" y="1810379"/>
                </a:lnTo>
                <a:lnTo>
                  <a:pt x="5381859" y="1810379"/>
                </a:lnTo>
                <a:cubicBezTo>
                  <a:pt x="5366980" y="1825951"/>
                  <a:pt x="5321768" y="1825951"/>
                  <a:pt x="5306316" y="1810379"/>
                </a:cubicBezTo>
                <a:cubicBezTo>
                  <a:pt x="5276557" y="1810379"/>
                  <a:pt x="5260533" y="1841003"/>
                  <a:pt x="5230773" y="1841003"/>
                </a:cubicBezTo>
                <a:lnTo>
                  <a:pt x="5230773" y="1825951"/>
                </a:lnTo>
                <a:cubicBezTo>
                  <a:pt x="5215894" y="1825951"/>
                  <a:pt x="5200442" y="1810379"/>
                  <a:pt x="5200442" y="1825951"/>
                </a:cubicBezTo>
                <a:lnTo>
                  <a:pt x="5200442" y="1841003"/>
                </a:lnTo>
                <a:lnTo>
                  <a:pt x="5185562" y="1841003"/>
                </a:lnTo>
                <a:cubicBezTo>
                  <a:pt x="5125471" y="1871107"/>
                  <a:pt x="5019024" y="1856055"/>
                  <a:pt x="4989265" y="1916782"/>
                </a:cubicBezTo>
                <a:cubicBezTo>
                  <a:pt x="4973813" y="1886159"/>
                  <a:pt x="4929174" y="1916782"/>
                  <a:pt x="4913722" y="1901211"/>
                </a:cubicBezTo>
                <a:cubicBezTo>
                  <a:pt x="4883963" y="1916782"/>
                  <a:pt x="4898843" y="1946886"/>
                  <a:pt x="4883963" y="1961419"/>
                </a:cubicBezTo>
                <a:lnTo>
                  <a:pt x="4853631" y="1961419"/>
                </a:lnTo>
                <a:cubicBezTo>
                  <a:pt x="4838752" y="1976990"/>
                  <a:pt x="4807848" y="1976990"/>
                  <a:pt x="4792968" y="1992042"/>
                </a:cubicBezTo>
                <a:cubicBezTo>
                  <a:pt x="4777516" y="1992042"/>
                  <a:pt x="4777516" y="2007094"/>
                  <a:pt x="4762636" y="2022146"/>
                </a:cubicBezTo>
                <a:cubicBezTo>
                  <a:pt x="4732305" y="2037199"/>
                  <a:pt x="4687094" y="2052251"/>
                  <a:pt x="4672214" y="2082355"/>
                </a:cubicBezTo>
                <a:cubicBezTo>
                  <a:pt x="4657334" y="2142563"/>
                  <a:pt x="4702545" y="2158134"/>
                  <a:pt x="4747757" y="2188238"/>
                </a:cubicBezTo>
                <a:cubicBezTo>
                  <a:pt x="4762636" y="2188238"/>
                  <a:pt x="4747757" y="2173186"/>
                  <a:pt x="4762636" y="2173186"/>
                </a:cubicBezTo>
                <a:cubicBezTo>
                  <a:pt x="4777516" y="2218342"/>
                  <a:pt x="4747757" y="2218342"/>
                  <a:pt x="4732305" y="2233394"/>
                </a:cubicBezTo>
                <a:cubicBezTo>
                  <a:pt x="4762636" y="2293603"/>
                  <a:pt x="4838752" y="2278551"/>
                  <a:pt x="4883963" y="2278551"/>
                </a:cubicBezTo>
                <a:cubicBezTo>
                  <a:pt x="4913722" y="2338759"/>
                  <a:pt x="4838752" y="2323707"/>
                  <a:pt x="4807848" y="2338759"/>
                </a:cubicBezTo>
                <a:cubicBezTo>
                  <a:pt x="4822727" y="2429590"/>
                  <a:pt x="4929174" y="2474746"/>
                  <a:pt x="4973813" y="2550006"/>
                </a:cubicBezTo>
                <a:cubicBezTo>
                  <a:pt x="4989265" y="2565578"/>
                  <a:pt x="4989265" y="2596201"/>
                  <a:pt x="5004145" y="2626305"/>
                </a:cubicBezTo>
                <a:cubicBezTo>
                  <a:pt x="5019024" y="2671461"/>
                  <a:pt x="5095140" y="2701565"/>
                  <a:pt x="5095140" y="2761773"/>
                </a:cubicBezTo>
                <a:cubicBezTo>
                  <a:pt x="5110019" y="2852605"/>
                  <a:pt x="5049356" y="2928384"/>
                  <a:pt x="5049356" y="3018177"/>
                </a:cubicBezTo>
                <a:cubicBezTo>
                  <a:pt x="5064808" y="3048801"/>
                  <a:pt x="5095140" y="3078905"/>
                  <a:pt x="5080260" y="3139113"/>
                </a:cubicBezTo>
                <a:cubicBezTo>
                  <a:pt x="5064808" y="3184788"/>
                  <a:pt x="5034476" y="3214892"/>
                  <a:pt x="5019024" y="3260048"/>
                </a:cubicBezTo>
                <a:cubicBezTo>
                  <a:pt x="4989265" y="3244996"/>
                  <a:pt x="4973813" y="3275100"/>
                  <a:pt x="4958933" y="3275100"/>
                </a:cubicBezTo>
                <a:cubicBezTo>
                  <a:pt x="4898843" y="3290152"/>
                  <a:pt x="4838752" y="3290152"/>
                  <a:pt x="4792968" y="3290152"/>
                </a:cubicBezTo>
                <a:cubicBezTo>
                  <a:pt x="4747757" y="3305724"/>
                  <a:pt x="4717425" y="3320257"/>
                  <a:pt x="4657334" y="3320257"/>
                </a:cubicBezTo>
                <a:lnTo>
                  <a:pt x="4581219" y="3320257"/>
                </a:lnTo>
                <a:cubicBezTo>
                  <a:pt x="4551460" y="3320257"/>
                  <a:pt x="4521128" y="3350361"/>
                  <a:pt x="4475917" y="3335828"/>
                </a:cubicBezTo>
                <a:cubicBezTo>
                  <a:pt x="4461037" y="3350361"/>
                  <a:pt x="4430706" y="3350361"/>
                  <a:pt x="4400374" y="3335828"/>
                </a:cubicBezTo>
                <a:cubicBezTo>
                  <a:pt x="4370042" y="3365932"/>
                  <a:pt x="4400374" y="3486867"/>
                  <a:pt x="4339711" y="3471296"/>
                </a:cubicBezTo>
                <a:cubicBezTo>
                  <a:pt x="4309951" y="3471296"/>
                  <a:pt x="4355163" y="3380984"/>
                  <a:pt x="4339711" y="3335828"/>
                </a:cubicBezTo>
                <a:cubicBezTo>
                  <a:pt x="4339711" y="3320257"/>
                  <a:pt x="4309951" y="3335828"/>
                  <a:pt x="4309951" y="3320257"/>
                </a:cubicBezTo>
                <a:cubicBezTo>
                  <a:pt x="4264740" y="3335828"/>
                  <a:pt x="4219529" y="3396036"/>
                  <a:pt x="4174317" y="3380984"/>
                </a:cubicBezTo>
                <a:cubicBezTo>
                  <a:pt x="4174317" y="3396036"/>
                  <a:pt x="4158293" y="3396036"/>
                  <a:pt x="4143413" y="3396036"/>
                </a:cubicBezTo>
                <a:cubicBezTo>
                  <a:pt x="4128534" y="3396036"/>
                  <a:pt x="4128534" y="3365932"/>
                  <a:pt x="4113082" y="3365932"/>
                </a:cubicBezTo>
                <a:cubicBezTo>
                  <a:pt x="4068443" y="3365932"/>
                  <a:pt x="4052991" y="3426140"/>
                  <a:pt x="4038111" y="3456763"/>
                </a:cubicBezTo>
                <a:cubicBezTo>
                  <a:pt x="4038111" y="3471296"/>
                  <a:pt x="4007780" y="3486867"/>
                  <a:pt x="4007780" y="3501400"/>
                </a:cubicBezTo>
                <a:cubicBezTo>
                  <a:pt x="3992900" y="3516971"/>
                  <a:pt x="3992900" y="3531504"/>
                  <a:pt x="3978020" y="3547076"/>
                </a:cubicBezTo>
                <a:cubicBezTo>
                  <a:pt x="3962568" y="3592232"/>
                  <a:pt x="3916785" y="3668011"/>
                  <a:pt x="3916785" y="3757804"/>
                </a:cubicBezTo>
                <a:cubicBezTo>
                  <a:pt x="3916785" y="3803480"/>
                  <a:pt x="3916785" y="3848636"/>
                  <a:pt x="3871574" y="3878740"/>
                </a:cubicBezTo>
                <a:cubicBezTo>
                  <a:pt x="3781723" y="3863688"/>
                  <a:pt x="3841814" y="3713167"/>
                  <a:pt x="3826362" y="3652440"/>
                </a:cubicBezTo>
                <a:cubicBezTo>
                  <a:pt x="3796603" y="3622336"/>
                  <a:pt x="3720488" y="3637907"/>
                  <a:pt x="3705608" y="3698115"/>
                </a:cubicBezTo>
                <a:cubicBezTo>
                  <a:pt x="3690728" y="3757804"/>
                  <a:pt x="3751392" y="3863688"/>
                  <a:pt x="3751392" y="3954519"/>
                </a:cubicBezTo>
                <a:cubicBezTo>
                  <a:pt x="3766271" y="3999675"/>
                  <a:pt x="3781723" y="4029780"/>
                  <a:pt x="3781723" y="4059884"/>
                </a:cubicBezTo>
                <a:cubicBezTo>
                  <a:pt x="3796603" y="4105559"/>
                  <a:pt x="3781723" y="4150715"/>
                  <a:pt x="3826362" y="4165767"/>
                </a:cubicBezTo>
                <a:cubicBezTo>
                  <a:pt x="3811483" y="4195871"/>
                  <a:pt x="3811483" y="4225975"/>
                  <a:pt x="3781723" y="4241027"/>
                </a:cubicBezTo>
                <a:cubicBezTo>
                  <a:pt x="3766271" y="4225975"/>
                  <a:pt x="3751392" y="4225975"/>
                  <a:pt x="3736512" y="4225975"/>
                </a:cubicBezTo>
                <a:cubicBezTo>
                  <a:pt x="3705608" y="4105559"/>
                  <a:pt x="3720488" y="3924415"/>
                  <a:pt x="3630065" y="3863688"/>
                </a:cubicBezTo>
                <a:cubicBezTo>
                  <a:pt x="3555095" y="3908844"/>
                  <a:pt x="3494431" y="3803480"/>
                  <a:pt x="3433768" y="3848636"/>
                </a:cubicBezTo>
                <a:cubicBezTo>
                  <a:pt x="3449220" y="4029780"/>
                  <a:pt x="3509311" y="4165767"/>
                  <a:pt x="3539643" y="4301236"/>
                </a:cubicBezTo>
                <a:cubicBezTo>
                  <a:pt x="3584854" y="4331859"/>
                  <a:pt x="3600306" y="4392067"/>
                  <a:pt x="3584854" y="4452275"/>
                </a:cubicBezTo>
                <a:cubicBezTo>
                  <a:pt x="3584854" y="4482379"/>
                  <a:pt x="3569974" y="4513003"/>
                  <a:pt x="3555095" y="4543107"/>
                </a:cubicBezTo>
                <a:cubicBezTo>
                  <a:pt x="3555095" y="4618367"/>
                  <a:pt x="3584854" y="4664042"/>
                  <a:pt x="3615186" y="4754355"/>
                </a:cubicBezTo>
                <a:cubicBezTo>
                  <a:pt x="3630065" y="4799511"/>
                  <a:pt x="3600306" y="4859719"/>
                  <a:pt x="3615186" y="4919927"/>
                </a:cubicBezTo>
                <a:cubicBezTo>
                  <a:pt x="3630065" y="4935498"/>
                  <a:pt x="3645517" y="4950550"/>
                  <a:pt x="3660397" y="4980655"/>
                </a:cubicBezTo>
                <a:cubicBezTo>
                  <a:pt x="3690728" y="5056434"/>
                  <a:pt x="3630065" y="5101590"/>
                  <a:pt x="3630065" y="5176850"/>
                </a:cubicBezTo>
                <a:cubicBezTo>
                  <a:pt x="3509311" y="5252111"/>
                  <a:pt x="3524763" y="4995707"/>
                  <a:pt x="3555095" y="4919927"/>
                </a:cubicBezTo>
                <a:cubicBezTo>
                  <a:pt x="3524763" y="4875290"/>
                  <a:pt x="3539643" y="4814563"/>
                  <a:pt x="3524763" y="4754355"/>
                </a:cubicBezTo>
                <a:cubicBezTo>
                  <a:pt x="3524763" y="4724250"/>
                  <a:pt x="3494431" y="4694146"/>
                  <a:pt x="3494431" y="4664042"/>
                </a:cubicBezTo>
                <a:cubicBezTo>
                  <a:pt x="3478979" y="4618367"/>
                  <a:pt x="3494431" y="4588263"/>
                  <a:pt x="3494431" y="4543107"/>
                </a:cubicBezTo>
                <a:cubicBezTo>
                  <a:pt x="3478979" y="4482379"/>
                  <a:pt x="3449220" y="4437742"/>
                  <a:pt x="3449220" y="4361963"/>
                </a:cubicBezTo>
                <a:lnTo>
                  <a:pt x="3418888" y="4361963"/>
                </a:lnTo>
                <a:cubicBezTo>
                  <a:pt x="3418888" y="4346911"/>
                  <a:pt x="3433768" y="4346911"/>
                  <a:pt x="3449220" y="4346911"/>
                </a:cubicBezTo>
                <a:cubicBezTo>
                  <a:pt x="3464100" y="4271132"/>
                  <a:pt x="3388557" y="4180819"/>
                  <a:pt x="3343346" y="4105559"/>
                </a:cubicBezTo>
                <a:cubicBezTo>
                  <a:pt x="3328466" y="4120092"/>
                  <a:pt x="3313586" y="4105559"/>
                  <a:pt x="3298134" y="4105559"/>
                </a:cubicBezTo>
                <a:cubicBezTo>
                  <a:pt x="3282682" y="4075455"/>
                  <a:pt x="3267803" y="4029780"/>
                  <a:pt x="3282682" y="3984623"/>
                </a:cubicBezTo>
                <a:cubicBezTo>
                  <a:pt x="3252351" y="3969052"/>
                  <a:pt x="3237471" y="3924415"/>
                  <a:pt x="3207712" y="3908844"/>
                </a:cubicBezTo>
                <a:cubicBezTo>
                  <a:pt x="3192260" y="3863688"/>
                  <a:pt x="3177380" y="3833584"/>
                  <a:pt x="3162500" y="3787909"/>
                </a:cubicBezTo>
                <a:cubicBezTo>
                  <a:pt x="3162500" y="3757804"/>
                  <a:pt x="3162500" y="3728219"/>
                  <a:pt x="3147048" y="3728219"/>
                </a:cubicBezTo>
                <a:cubicBezTo>
                  <a:pt x="3072078" y="3728219"/>
                  <a:pt x="3072078" y="3787909"/>
                  <a:pt x="3010842" y="3803480"/>
                </a:cubicBezTo>
                <a:cubicBezTo>
                  <a:pt x="2995963" y="3833584"/>
                  <a:pt x="2965631" y="3878740"/>
                  <a:pt x="2950751" y="3908844"/>
                </a:cubicBezTo>
                <a:cubicBezTo>
                  <a:pt x="2965631" y="4059884"/>
                  <a:pt x="2995963" y="4301236"/>
                  <a:pt x="2784786" y="4286703"/>
                </a:cubicBezTo>
                <a:cubicBezTo>
                  <a:pt x="2724123" y="4241027"/>
                  <a:pt x="2709243" y="4165767"/>
                  <a:pt x="2724123" y="4075455"/>
                </a:cubicBezTo>
                <a:cubicBezTo>
                  <a:pt x="2769334" y="4029780"/>
                  <a:pt x="2769334" y="3938948"/>
                  <a:pt x="2784786" y="3863688"/>
                </a:cubicBezTo>
                <a:cubicBezTo>
                  <a:pt x="2769334" y="3833584"/>
                  <a:pt x="2769334" y="3818532"/>
                  <a:pt x="2754454" y="3787909"/>
                </a:cubicBezTo>
                <a:cubicBezTo>
                  <a:pt x="2739575" y="3773375"/>
                  <a:pt x="2724123" y="3743271"/>
                  <a:pt x="2724123" y="3728219"/>
                </a:cubicBezTo>
                <a:cubicBezTo>
                  <a:pt x="2694363" y="3652440"/>
                  <a:pt x="2709243" y="3562128"/>
                  <a:pt x="2678912" y="3516971"/>
                </a:cubicBezTo>
                <a:cubicBezTo>
                  <a:pt x="2649152" y="3486867"/>
                  <a:pt x="2618248" y="3471296"/>
                  <a:pt x="2603369" y="3441192"/>
                </a:cubicBezTo>
                <a:cubicBezTo>
                  <a:pt x="2573037" y="3441192"/>
                  <a:pt x="2543278" y="3426140"/>
                  <a:pt x="2512946" y="3426140"/>
                </a:cubicBezTo>
                <a:cubicBezTo>
                  <a:pt x="2482614" y="3411088"/>
                  <a:pt x="2452855" y="3426140"/>
                  <a:pt x="2422523" y="3411088"/>
                </a:cubicBezTo>
                <a:cubicBezTo>
                  <a:pt x="2407071" y="3411088"/>
                  <a:pt x="2391620" y="3396036"/>
                  <a:pt x="2361860" y="3396036"/>
                </a:cubicBezTo>
                <a:cubicBezTo>
                  <a:pt x="2331529" y="3380984"/>
                  <a:pt x="2286317" y="3380984"/>
                  <a:pt x="2271438" y="3365932"/>
                </a:cubicBezTo>
                <a:cubicBezTo>
                  <a:pt x="2256558" y="3365932"/>
                  <a:pt x="2241106" y="3335828"/>
                  <a:pt x="2226226" y="3335828"/>
                </a:cubicBezTo>
                <a:cubicBezTo>
                  <a:pt x="2211347" y="3320257"/>
                  <a:pt x="2195895" y="3305724"/>
                  <a:pt x="2180443" y="3290152"/>
                </a:cubicBezTo>
                <a:cubicBezTo>
                  <a:pt x="2180443" y="3260048"/>
                  <a:pt x="2150111" y="3229944"/>
                  <a:pt x="2135232" y="3214892"/>
                </a:cubicBezTo>
                <a:cubicBezTo>
                  <a:pt x="2135232" y="3139113"/>
                  <a:pt x="2075141" y="3109009"/>
                  <a:pt x="2060261" y="3063853"/>
                </a:cubicBezTo>
                <a:cubicBezTo>
                  <a:pt x="2029929" y="3048801"/>
                  <a:pt x="2029929" y="3018177"/>
                  <a:pt x="2015050" y="3003644"/>
                </a:cubicBezTo>
                <a:cubicBezTo>
                  <a:pt x="1999598" y="3003644"/>
                  <a:pt x="1969266" y="2973540"/>
                  <a:pt x="1953814" y="2958488"/>
                </a:cubicBezTo>
                <a:cubicBezTo>
                  <a:pt x="1893723" y="2943436"/>
                  <a:pt x="1848512" y="2958488"/>
                  <a:pt x="1788421" y="2973540"/>
                </a:cubicBezTo>
                <a:cubicBezTo>
                  <a:pt x="1712306" y="2988073"/>
                  <a:pt x="1652215" y="3003644"/>
                  <a:pt x="1592124" y="3048801"/>
                </a:cubicBezTo>
                <a:cubicBezTo>
                  <a:pt x="1561792" y="3063853"/>
                  <a:pt x="1546913" y="3093957"/>
                  <a:pt x="1531461" y="3109009"/>
                </a:cubicBezTo>
                <a:cubicBezTo>
                  <a:pt x="1501129" y="3124580"/>
                  <a:pt x="1455918" y="3139113"/>
                  <a:pt x="1441038" y="3169217"/>
                </a:cubicBezTo>
                <a:cubicBezTo>
                  <a:pt x="1425586" y="3169217"/>
                  <a:pt x="1425586" y="3154684"/>
                  <a:pt x="1425586" y="3154684"/>
                </a:cubicBezTo>
                <a:cubicBezTo>
                  <a:pt x="1395827" y="3169217"/>
                  <a:pt x="1335164" y="3154684"/>
                  <a:pt x="1304832" y="3199840"/>
                </a:cubicBezTo>
                <a:cubicBezTo>
                  <a:pt x="1229289" y="3184788"/>
                  <a:pt x="1199530" y="3260048"/>
                  <a:pt x="1138866" y="3275100"/>
                </a:cubicBezTo>
                <a:cubicBezTo>
                  <a:pt x="1109107" y="3305724"/>
                  <a:pt x="1093655" y="3335828"/>
                  <a:pt x="1063324" y="3365932"/>
                </a:cubicBezTo>
                <a:cubicBezTo>
                  <a:pt x="1002660" y="3380984"/>
                  <a:pt x="897358" y="3411088"/>
                  <a:pt x="882479" y="3350361"/>
                </a:cubicBezTo>
                <a:cubicBezTo>
                  <a:pt x="867027" y="3275100"/>
                  <a:pt x="987781" y="3260048"/>
                  <a:pt x="1018112" y="3214892"/>
                </a:cubicBezTo>
                <a:cubicBezTo>
                  <a:pt x="1109107" y="3214892"/>
                  <a:pt x="1169198" y="3184788"/>
                  <a:pt x="1199530" y="3139113"/>
                </a:cubicBezTo>
                <a:cubicBezTo>
                  <a:pt x="1259621" y="3139113"/>
                  <a:pt x="1304832" y="3109009"/>
                  <a:pt x="1365495" y="3078905"/>
                </a:cubicBezTo>
                <a:cubicBezTo>
                  <a:pt x="1365495" y="3078905"/>
                  <a:pt x="1380375" y="3093957"/>
                  <a:pt x="1380375" y="3078905"/>
                </a:cubicBezTo>
                <a:cubicBezTo>
                  <a:pt x="1410707" y="3078905"/>
                  <a:pt x="1441038" y="3048801"/>
                  <a:pt x="1470798" y="3033748"/>
                </a:cubicBezTo>
                <a:cubicBezTo>
                  <a:pt x="1501129" y="3003644"/>
                  <a:pt x="1546913" y="2973540"/>
                  <a:pt x="1592124" y="2943436"/>
                </a:cubicBezTo>
                <a:cubicBezTo>
                  <a:pt x="1637335" y="2912813"/>
                  <a:pt x="1667095" y="2882709"/>
                  <a:pt x="1712306" y="2822501"/>
                </a:cubicBezTo>
                <a:cubicBezTo>
                  <a:pt x="1727758" y="2792396"/>
                  <a:pt x="1727758" y="2777344"/>
                  <a:pt x="1727758" y="2747240"/>
                </a:cubicBezTo>
                <a:cubicBezTo>
                  <a:pt x="1758089" y="2717136"/>
                  <a:pt x="1803301" y="2701565"/>
                  <a:pt x="1803301" y="2701565"/>
                </a:cubicBezTo>
                <a:cubicBezTo>
                  <a:pt x="1803301" y="2701565"/>
                  <a:pt x="1818180" y="2701565"/>
                  <a:pt x="1818180" y="2687032"/>
                </a:cubicBezTo>
                <a:cubicBezTo>
                  <a:pt x="1818180" y="2687032"/>
                  <a:pt x="1818180" y="2671461"/>
                  <a:pt x="1833632" y="2656409"/>
                </a:cubicBezTo>
                <a:cubicBezTo>
                  <a:pt x="1841072" y="2656409"/>
                  <a:pt x="1844792" y="2652646"/>
                  <a:pt x="1846652" y="2650764"/>
                </a:cubicBezTo>
                <a:lnTo>
                  <a:pt x="1847578" y="2650363"/>
                </a:lnTo>
                <a:lnTo>
                  <a:pt x="1848512" y="2656409"/>
                </a:lnTo>
                <a:cubicBezTo>
                  <a:pt x="1848512" y="2652646"/>
                  <a:pt x="1848512" y="2650764"/>
                  <a:pt x="1848279" y="2650059"/>
                </a:cubicBezTo>
                <a:lnTo>
                  <a:pt x="1847578" y="2650363"/>
                </a:lnTo>
                <a:lnTo>
                  <a:pt x="1839141" y="2595747"/>
                </a:lnTo>
                <a:cubicBezTo>
                  <a:pt x="1833489" y="2576737"/>
                  <a:pt x="1825906" y="2557792"/>
                  <a:pt x="1818180" y="2535473"/>
                </a:cubicBezTo>
                <a:cubicBezTo>
                  <a:pt x="1788421" y="2535473"/>
                  <a:pt x="1727758" y="2535473"/>
                  <a:pt x="1697426" y="2550006"/>
                </a:cubicBezTo>
                <a:lnTo>
                  <a:pt x="1652215" y="2550006"/>
                </a:lnTo>
                <a:cubicBezTo>
                  <a:pt x="1592124" y="2565578"/>
                  <a:pt x="1546913" y="2565578"/>
                  <a:pt x="1486249" y="2565578"/>
                </a:cubicBezTo>
                <a:cubicBezTo>
                  <a:pt x="1425586" y="2565578"/>
                  <a:pt x="1380375" y="2580111"/>
                  <a:pt x="1335164" y="2580111"/>
                </a:cubicBezTo>
                <a:cubicBezTo>
                  <a:pt x="1304832" y="2580111"/>
                  <a:pt x="1274500" y="2565578"/>
                  <a:pt x="1244169" y="2565578"/>
                </a:cubicBezTo>
                <a:cubicBezTo>
                  <a:pt x="1239018" y="2570249"/>
                  <a:pt x="1234440" y="2575439"/>
                  <a:pt x="1229289" y="2580111"/>
                </a:cubicBezTo>
                <a:lnTo>
                  <a:pt x="1184078" y="2580111"/>
                </a:lnTo>
                <a:cubicBezTo>
                  <a:pt x="1138866" y="2580111"/>
                  <a:pt x="1093655" y="2611253"/>
                  <a:pt x="1032992" y="2596201"/>
                </a:cubicBezTo>
                <a:cubicBezTo>
                  <a:pt x="1018112" y="2596201"/>
                  <a:pt x="1002660" y="2580111"/>
                  <a:pt x="957449" y="2596201"/>
                </a:cubicBezTo>
                <a:cubicBezTo>
                  <a:pt x="927690" y="2611253"/>
                  <a:pt x="821815" y="2611253"/>
                  <a:pt x="776604" y="2626305"/>
                </a:cubicBezTo>
                <a:cubicBezTo>
                  <a:pt x="761152" y="2641357"/>
                  <a:pt x="761152" y="2641357"/>
                  <a:pt x="761152" y="2656409"/>
                </a:cubicBezTo>
                <a:cubicBezTo>
                  <a:pt x="731393" y="2656409"/>
                  <a:pt x="701061" y="2641357"/>
                  <a:pt x="686181" y="2671461"/>
                </a:cubicBezTo>
                <a:cubicBezTo>
                  <a:pt x="640398" y="2641357"/>
                  <a:pt x="580307" y="2671461"/>
                  <a:pt x="535096" y="2687032"/>
                </a:cubicBezTo>
                <a:cubicBezTo>
                  <a:pt x="519644" y="2701565"/>
                  <a:pt x="489884" y="2717136"/>
                  <a:pt x="489884" y="2717136"/>
                </a:cubicBezTo>
                <a:cubicBezTo>
                  <a:pt x="444673" y="2731669"/>
                  <a:pt x="398890" y="2701565"/>
                  <a:pt x="398890" y="2656409"/>
                </a:cubicBezTo>
                <a:cubicBezTo>
                  <a:pt x="398890" y="2596201"/>
                  <a:pt x="489884" y="2580111"/>
                  <a:pt x="549975" y="2565578"/>
                </a:cubicBezTo>
                <a:cubicBezTo>
                  <a:pt x="610066" y="2565578"/>
                  <a:pt x="686181" y="2535473"/>
                  <a:pt x="731393" y="2519902"/>
                </a:cubicBezTo>
                <a:cubicBezTo>
                  <a:pt x="851575" y="2565578"/>
                  <a:pt x="957449" y="2429590"/>
                  <a:pt x="1047872" y="2505369"/>
                </a:cubicBezTo>
                <a:lnTo>
                  <a:pt x="1154319" y="2505369"/>
                </a:lnTo>
                <a:cubicBezTo>
                  <a:pt x="1169198" y="2505369"/>
                  <a:pt x="1169198" y="2489798"/>
                  <a:pt x="1169198" y="2474746"/>
                </a:cubicBezTo>
                <a:cubicBezTo>
                  <a:pt x="1259621" y="2459694"/>
                  <a:pt x="1350616" y="2429590"/>
                  <a:pt x="1455918" y="2429590"/>
                </a:cubicBezTo>
                <a:cubicBezTo>
                  <a:pt x="1501129" y="2398967"/>
                  <a:pt x="1592124" y="2414538"/>
                  <a:pt x="1667095" y="2398967"/>
                </a:cubicBezTo>
                <a:cubicBezTo>
                  <a:pt x="1712306" y="2384434"/>
                  <a:pt x="1773541" y="2368863"/>
                  <a:pt x="1788421" y="2338759"/>
                </a:cubicBezTo>
                <a:lnTo>
                  <a:pt x="1803301" y="2323707"/>
                </a:lnTo>
                <a:cubicBezTo>
                  <a:pt x="1803301" y="2308654"/>
                  <a:pt x="1818180" y="2293603"/>
                  <a:pt x="1788421" y="2293603"/>
                </a:cubicBezTo>
                <a:cubicBezTo>
                  <a:pt x="1818180" y="2293603"/>
                  <a:pt x="1788421" y="2248446"/>
                  <a:pt x="1818180" y="2263498"/>
                </a:cubicBezTo>
                <a:cubicBezTo>
                  <a:pt x="1818180" y="2218342"/>
                  <a:pt x="1788421" y="2203290"/>
                  <a:pt x="1803301" y="2173186"/>
                </a:cubicBezTo>
                <a:cubicBezTo>
                  <a:pt x="1803301" y="2158134"/>
                  <a:pt x="1773541" y="2173186"/>
                  <a:pt x="1788421" y="2142563"/>
                </a:cubicBezTo>
                <a:cubicBezTo>
                  <a:pt x="1758089" y="2142563"/>
                  <a:pt x="1773541" y="2142563"/>
                  <a:pt x="1758089" y="2128030"/>
                </a:cubicBezTo>
                <a:cubicBezTo>
                  <a:pt x="1773541" y="2112459"/>
                  <a:pt x="1773541" y="2097926"/>
                  <a:pt x="1788421" y="2097926"/>
                </a:cubicBezTo>
                <a:cubicBezTo>
                  <a:pt x="1773541" y="2082355"/>
                  <a:pt x="1758089" y="2082355"/>
                  <a:pt x="1758089" y="2067303"/>
                </a:cubicBezTo>
                <a:cubicBezTo>
                  <a:pt x="1773541" y="2067303"/>
                  <a:pt x="1773541" y="2082355"/>
                  <a:pt x="1773541" y="2082355"/>
                </a:cubicBezTo>
                <a:cubicBezTo>
                  <a:pt x="1803301" y="2067303"/>
                  <a:pt x="1788421" y="2022146"/>
                  <a:pt x="1788421" y="2007094"/>
                </a:cubicBezTo>
                <a:cubicBezTo>
                  <a:pt x="1788421" y="1992042"/>
                  <a:pt x="1803301" y="1992042"/>
                  <a:pt x="1788421" y="1992042"/>
                </a:cubicBezTo>
                <a:cubicBezTo>
                  <a:pt x="1773541" y="1961419"/>
                  <a:pt x="1788421" y="1992042"/>
                  <a:pt x="1803301" y="1976990"/>
                </a:cubicBezTo>
                <a:cubicBezTo>
                  <a:pt x="1803301" y="1901211"/>
                  <a:pt x="1803301" y="1856055"/>
                  <a:pt x="1742637" y="1825951"/>
                </a:cubicBezTo>
                <a:cubicBezTo>
                  <a:pt x="1758089" y="1810379"/>
                  <a:pt x="1727758" y="1795847"/>
                  <a:pt x="1758089" y="1780276"/>
                </a:cubicBezTo>
                <a:cubicBezTo>
                  <a:pt x="1727758" y="1750171"/>
                  <a:pt x="1712306" y="1705015"/>
                  <a:pt x="1697426" y="1674911"/>
                </a:cubicBezTo>
                <a:cubicBezTo>
                  <a:pt x="1697426" y="1659859"/>
                  <a:pt x="1667095" y="1644807"/>
                  <a:pt x="1652215" y="1644807"/>
                </a:cubicBezTo>
                <a:cubicBezTo>
                  <a:pt x="1657366" y="1639616"/>
                  <a:pt x="1661944" y="1634426"/>
                  <a:pt x="1667095" y="1629236"/>
                </a:cubicBezTo>
                <a:cubicBezTo>
                  <a:pt x="1652215" y="1614703"/>
                  <a:pt x="1652215" y="1629236"/>
                  <a:pt x="1637335" y="1629236"/>
                </a:cubicBezTo>
                <a:cubicBezTo>
                  <a:pt x="1621883" y="1614703"/>
                  <a:pt x="1621883" y="1599132"/>
                  <a:pt x="1607004" y="1584599"/>
                </a:cubicBezTo>
                <a:cubicBezTo>
                  <a:pt x="1607004" y="1584599"/>
                  <a:pt x="1576672" y="1569028"/>
                  <a:pt x="1561792" y="1554495"/>
                </a:cubicBezTo>
                <a:cubicBezTo>
                  <a:pt x="1546913" y="1554495"/>
                  <a:pt x="1531461" y="1538924"/>
                  <a:pt x="1516009" y="1538924"/>
                </a:cubicBezTo>
                <a:lnTo>
                  <a:pt x="1486249" y="1538924"/>
                </a:lnTo>
                <a:cubicBezTo>
                  <a:pt x="1395827" y="1508819"/>
                  <a:pt x="1320284" y="1448611"/>
                  <a:pt x="1274500" y="1403455"/>
                </a:cubicBezTo>
                <a:lnTo>
                  <a:pt x="1244169" y="1403455"/>
                </a:lnTo>
                <a:cubicBezTo>
                  <a:pt x="1244169" y="1388403"/>
                  <a:pt x="1229289" y="1372832"/>
                  <a:pt x="1229289" y="1358299"/>
                </a:cubicBezTo>
                <a:cubicBezTo>
                  <a:pt x="1199530" y="1372832"/>
                  <a:pt x="1229289" y="1358299"/>
                  <a:pt x="1214409" y="1358299"/>
                </a:cubicBezTo>
                <a:cubicBezTo>
                  <a:pt x="1199530" y="1342728"/>
                  <a:pt x="1184078" y="1342728"/>
                  <a:pt x="1184078" y="1342728"/>
                </a:cubicBezTo>
                <a:cubicBezTo>
                  <a:pt x="1169198" y="1328195"/>
                  <a:pt x="1154319" y="1282520"/>
                  <a:pt x="1154319" y="1267467"/>
                </a:cubicBezTo>
                <a:cubicBezTo>
                  <a:pt x="1109107" y="1252415"/>
                  <a:pt x="1093655" y="1207259"/>
                  <a:pt x="1032992" y="1207259"/>
                </a:cubicBezTo>
                <a:cubicBezTo>
                  <a:pt x="1032992" y="1161584"/>
                  <a:pt x="957449" y="1147051"/>
                  <a:pt x="957449" y="1147051"/>
                </a:cubicBezTo>
                <a:cubicBezTo>
                  <a:pt x="942569" y="1147051"/>
                  <a:pt x="942569" y="1116428"/>
                  <a:pt x="912810" y="1101376"/>
                </a:cubicBezTo>
                <a:lnTo>
                  <a:pt x="882479" y="1101376"/>
                </a:lnTo>
                <a:lnTo>
                  <a:pt x="882479" y="1086324"/>
                </a:lnTo>
                <a:cubicBezTo>
                  <a:pt x="867027" y="1071272"/>
                  <a:pt x="836695" y="1071272"/>
                  <a:pt x="836695" y="1056219"/>
                </a:cubicBezTo>
                <a:cubicBezTo>
                  <a:pt x="791484" y="1041167"/>
                  <a:pt x="761152" y="1010544"/>
                  <a:pt x="746272" y="980440"/>
                </a:cubicBezTo>
                <a:cubicBezTo>
                  <a:pt x="715941" y="996011"/>
                  <a:pt x="715941" y="980440"/>
                  <a:pt x="701061" y="980440"/>
                </a:cubicBezTo>
                <a:cubicBezTo>
                  <a:pt x="686181" y="935284"/>
                  <a:pt x="610066" y="920232"/>
                  <a:pt x="625518" y="875076"/>
                </a:cubicBezTo>
                <a:cubicBezTo>
                  <a:pt x="580307" y="890128"/>
                  <a:pt x="535096" y="829400"/>
                  <a:pt x="489884" y="799296"/>
                </a:cubicBezTo>
                <a:cubicBezTo>
                  <a:pt x="444673" y="784763"/>
                  <a:pt x="398890" y="754140"/>
                  <a:pt x="368558" y="724036"/>
                </a:cubicBezTo>
                <a:cubicBezTo>
                  <a:pt x="278135" y="693932"/>
                  <a:pt x="218044" y="618672"/>
                  <a:pt x="127050" y="572996"/>
                </a:cubicBezTo>
                <a:cubicBezTo>
                  <a:pt x="112170" y="528359"/>
                  <a:pt x="52079" y="512788"/>
                  <a:pt x="6868" y="497736"/>
                </a:cubicBezTo>
                <a:cubicBezTo>
                  <a:pt x="6868" y="497736"/>
                  <a:pt x="-8584" y="497736"/>
                  <a:pt x="6868" y="482684"/>
                </a:cubicBezTo>
                <a:cubicBezTo>
                  <a:pt x="19458" y="472822"/>
                  <a:pt x="64097" y="440123"/>
                  <a:pt x="81838" y="437528"/>
                </a:cubicBezTo>
                <a:cubicBezTo>
                  <a:pt x="92140" y="447390"/>
                  <a:pt x="101869" y="457770"/>
                  <a:pt x="112170" y="467632"/>
                </a:cubicBezTo>
                <a:cubicBezTo>
                  <a:pt x="127050" y="482684"/>
                  <a:pt x="157381" y="497736"/>
                  <a:pt x="202592" y="512788"/>
                </a:cubicBezTo>
                <a:lnTo>
                  <a:pt x="202592" y="528359"/>
                </a:lnTo>
                <a:lnTo>
                  <a:pt x="248376" y="528359"/>
                </a:lnTo>
                <a:cubicBezTo>
                  <a:pt x="308467" y="618672"/>
                  <a:pt x="428649" y="663828"/>
                  <a:pt x="519644" y="739088"/>
                </a:cubicBezTo>
                <a:cubicBezTo>
                  <a:pt x="580307" y="724036"/>
                  <a:pt x="610066" y="784763"/>
                  <a:pt x="640398" y="784763"/>
                </a:cubicBezTo>
                <a:cubicBezTo>
                  <a:pt x="640398" y="814867"/>
                  <a:pt x="670729" y="829400"/>
                  <a:pt x="686181" y="829400"/>
                </a:cubicBezTo>
                <a:cubicBezTo>
                  <a:pt x="701061" y="859505"/>
                  <a:pt x="731393" y="844972"/>
                  <a:pt x="746272" y="875076"/>
                </a:cubicBezTo>
                <a:cubicBezTo>
                  <a:pt x="761152" y="890128"/>
                  <a:pt x="761152" y="890128"/>
                  <a:pt x="791484" y="890128"/>
                </a:cubicBezTo>
                <a:cubicBezTo>
                  <a:pt x="851575" y="965907"/>
                  <a:pt x="942569" y="996011"/>
                  <a:pt x="1018112" y="1071272"/>
                </a:cubicBezTo>
                <a:cubicBezTo>
                  <a:pt x="1047872" y="1056219"/>
                  <a:pt x="1047872" y="1101376"/>
                  <a:pt x="1093655" y="1101376"/>
                </a:cubicBezTo>
                <a:cubicBezTo>
                  <a:pt x="1123987" y="1147051"/>
                  <a:pt x="1169198" y="1161584"/>
                  <a:pt x="1214409" y="1177155"/>
                </a:cubicBezTo>
                <a:cubicBezTo>
                  <a:pt x="1229289" y="1207259"/>
                  <a:pt x="1244169" y="1207259"/>
                  <a:pt x="1259621" y="1222311"/>
                </a:cubicBezTo>
                <a:cubicBezTo>
                  <a:pt x="1304832" y="1237363"/>
                  <a:pt x="1350616" y="1252415"/>
                  <a:pt x="1380375" y="1282520"/>
                </a:cubicBezTo>
                <a:cubicBezTo>
                  <a:pt x="1470798" y="1312623"/>
                  <a:pt x="1516009" y="1358299"/>
                  <a:pt x="1621883" y="1372832"/>
                </a:cubicBezTo>
                <a:cubicBezTo>
                  <a:pt x="1652215" y="1403455"/>
                  <a:pt x="1712306" y="1448611"/>
                  <a:pt x="1758089" y="1448611"/>
                </a:cubicBezTo>
                <a:cubicBezTo>
                  <a:pt x="1788421" y="1448611"/>
                  <a:pt x="1818180" y="1433559"/>
                  <a:pt x="1848512" y="1433559"/>
                </a:cubicBezTo>
                <a:cubicBezTo>
                  <a:pt x="1848512" y="1418507"/>
                  <a:pt x="1863392" y="1433559"/>
                  <a:pt x="1878844" y="1433559"/>
                </a:cubicBezTo>
                <a:cubicBezTo>
                  <a:pt x="1938935" y="1433559"/>
                  <a:pt x="1999598" y="1418507"/>
                  <a:pt x="2044809" y="1388403"/>
                </a:cubicBezTo>
                <a:cubicBezTo>
                  <a:pt x="2120352" y="1403455"/>
                  <a:pt x="2195895" y="1328195"/>
                  <a:pt x="2271438" y="1282520"/>
                </a:cubicBezTo>
                <a:cubicBezTo>
                  <a:pt x="2301769" y="1267467"/>
                  <a:pt x="2331529" y="1267467"/>
                  <a:pt x="2346981" y="1252415"/>
                </a:cubicBezTo>
                <a:cubicBezTo>
                  <a:pt x="2376740" y="1237363"/>
                  <a:pt x="2391620" y="1222311"/>
                  <a:pt x="2391620" y="1191688"/>
                </a:cubicBezTo>
                <a:cubicBezTo>
                  <a:pt x="2407071" y="1222311"/>
                  <a:pt x="2391620" y="1161584"/>
                  <a:pt x="2407071" y="1191688"/>
                </a:cubicBezTo>
                <a:cubicBezTo>
                  <a:pt x="2422523" y="1177155"/>
                  <a:pt x="2407071" y="1177155"/>
                  <a:pt x="2422523" y="1161584"/>
                </a:cubicBezTo>
                <a:cubicBezTo>
                  <a:pt x="2422523" y="1161584"/>
                  <a:pt x="2437403" y="1161584"/>
                  <a:pt x="2437403" y="1177155"/>
                </a:cubicBezTo>
                <a:cubicBezTo>
                  <a:pt x="2452855" y="1161584"/>
                  <a:pt x="2482614" y="1147051"/>
                  <a:pt x="2512946" y="1131480"/>
                </a:cubicBezTo>
                <a:cubicBezTo>
                  <a:pt x="2558158" y="1101376"/>
                  <a:pt x="2588489" y="1071272"/>
                  <a:pt x="2618248" y="1026115"/>
                </a:cubicBezTo>
                <a:cubicBezTo>
                  <a:pt x="2634272" y="1010544"/>
                  <a:pt x="2634272" y="996011"/>
                  <a:pt x="2649152" y="980440"/>
                </a:cubicBezTo>
                <a:lnTo>
                  <a:pt x="2649152" y="950336"/>
                </a:lnTo>
                <a:cubicBezTo>
                  <a:pt x="2678912" y="920232"/>
                  <a:pt x="2709243" y="890128"/>
                  <a:pt x="2709243" y="829400"/>
                </a:cubicBezTo>
                <a:cubicBezTo>
                  <a:pt x="2754454" y="784763"/>
                  <a:pt x="2784786" y="739088"/>
                  <a:pt x="2829997" y="724036"/>
                </a:cubicBezTo>
                <a:cubicBezTo>
                  <a:pt x="2875781" y="678880"/>
                  <a:pt x="2860329" y="588568"/>
                  <a:pt x="2875781" y="512788"/>
                </a:cubicBezTo>
                <a:cubicBezTo>
                  <a:pt x="2890660" y="467632"/>
                  <a:pt x="2935872" y="347216"/>
                  <a:pt x="2935872" y="301540"/>
                </a:cubicBezTo>
                <a:cubicBezTo>
                  <a:pt x="2950751" y="226280"/>
                  <a:pt x="2920992" y="45136"/>
                  <a:pt x="2981083" y="15032"/>
                </a:cubicBezTo>
                <a:cubicBezTo>
                  <a:pt x="2994318" y="7441"/>
                  <a:pt x="3006604" y="2924"/>
                  <a:pt x="3017944" y="1037"/>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9" name="Straight Connector 8">
            <a:extLst>
              <a:ext uri="{FF2B5EF4-FFF2-40B4-BE49-F238E27FC236}">
                <a16:creationId xmlns:a16="http://schemas.microsoft.com/office/drawing/2014/main" id="{170A9E6F-23B4-B748-8A2C-779C5329BFA5}"/>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DA0EA9D-31C3-DC43-9949-546E8DEA62E8}"/>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307DD7AA-36F6-6A47-B016-969435C00EAF}"/>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11C780C4-D17C-704B-AEB0-6893D850490B}"/>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B892676A-0387-2E41-8E4A-94DBBC33DA9D}"/>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5" name="Text Placeholder 2">
            <a:extLst>
              <a:ext uri="{FF2B5EF4-FFF2-40B4-BE49-F238E27FC236}">
                <a16:creationId xmlns:a16="http://schemas.microsoft.com/office/drawing/2014/main" id="{725E462C-2105-7241-A782-553D88F42E3F}"/>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6" name="Text Placeholder 2">
            <a:extLst>
              <a:ext uri="{FF2B5EF4-FFF2-40B4-BE49-F238E27FC236}">
                <a16:creationId xmlns:a16="http://schemas.microsoft.com/office/drawing/2014/main" id="{5E53D8FE-B2B7-B84F-B50D-F42AEC55E3A8}"/>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7"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8" name="Imagem 27"/>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35920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 calcmode="lin" valueType="num">
                                      <p:cBhvr additive="base">
                                        <p:cTn id="21" dur="500"/>
                                        <p:tgtEl>
                                          <p:spTgt spid="2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 calcmode="lin" valueType="num">
                                      <p:cBhvr additive="base">
                                        <p:cTn id="26" dur="500"/>
                                        <p:tgtEl>
                                          <p:spTgt spid="2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6">
                                            <p:txEl>
                                              <p:pRg st="0" end="0"/>
                                            </p:txEl>
                                          </p:spTgt>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ush_Stroke_08">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547A2C5-2E39-C84E-A4A7-3003E4D8B274}"/>
              </a:ext>
            </a:extLst>
          </p:cNvPr>
          <p:cNvSpPr>
            <a:spLocks noGrp="1"/>
          </p:cNvSpPr>
          <p:nvPr>
            <p:ph type="pic" sz="quarter" idx="18" hasCustomPrompt="1"/>
          </p:nvPr>
        </p:nvSpPr>
        <p:spPr>
          <a:xfrm flipH="1">
            <a:off x="6245111" y="880606"/>
            <a:ext cx="4797624" cy="5096788"/>
          </a:xfrm>
          <a:custGeom>
            <a:avLst/>
            <a:gdLst>
              <a:gd name="connsiteX0" fmla="*/ 3685808 w 4797624"/>
              <a:gd name="connsiteY0" fmla="*/ 3953323 h 5096788"/>
              <a:gd name="connsiteX1" fmla="*/ 3684047 w 4797624"/>
              <a:gd name="connsiteY1" fmla="*/ 3955085 h 5096788"/>
              <a:gd name="connsiteX2" fmla="*/ 3681224 w 4797624"/>
              <a:gd name="connsiteY2" fmla="*/ 3957908 h 5096788"/>
              <a:gd name="connsiteX3" fmla="*/ 3681227 w 4797624"/>
              <a:gd name="connsiteY3" fmla="*/ 3957904 h 5096788"/>
              <a:gd name="connsiteX4" fmla="*/ 3685808 w 4797624"/>
              <a:gd name="connsiteY4" fmla="*/ 3953323 h 5096788"/>
              <a:gd name="connsiteX5" fmla="*/ 282618 w 4797624"/>
              <a:gd name="connsiteY5" fmla="*/ 3615310 h 5096788"/>
              <a:gd name="connsiteX6" fmla="*/ 286930 w 4797624"/>
              <a:gd name="connsiteY6" fmla="*/ 3619622 h 5096788"/>
              <a:gd name="connsiteX7" fmla="*/ 290990 w 4797624"/>
              <a:gd name="connsiteY7" fmla="*/ 3631801 h 5096788"/>
              <a:gd name="connsiteX8" fmla="*/ 289750 w 4797624"/>
              <a:gd name="connsiteY8" fmla="*/ 3630017 h 5096788"/>
              <a:gd name="connsiteX9" fmla="*/ 241823 w 4797624"/>
              <a:gd name="connsiteY9" fmla="*/ 3529413 h 5096788"/>
              <a:gd name="connsiteX10" fmla="*/ 264377 w 4797624"/>
              <a:gd name="connsiteY10" fmla="*/ 3574517 h 5096788"/>
              <a:gd name="connsiteX11" fmla="*/ 281292 w 4797624"/>
              <a:gd name="connsiteY11" fmla="*/ 3612574 h 5096788"/>
              <a:gd name="connsiteX12" fmla="*/ 282618 w 4797624"/>
              <a:gd name="connsiteY12" fmla="*/ 3615310 h 5096788"/>
              <a:gd name="connsiteX13" fmla="*/ 275654 w 4797624"/>
              <a:gd name="connsiteY13" fmla="*/ 3608346 h 5096788"/>
              <a:gd name="connsiteX14" fmla="*/ 264377 w 4797624"/>
              <a:gd name="connsiteY14" fmla="*/ 3597070 h 5096788"/>
              <a:gd name="connsiteX15" fmla="*/ 253100 w 4797624"/>
              <a:gd name="connsiteY15" fmla="*/ 3574517 h 5096788"/>
              <a:gd name="connsiteX16" fmla="*/ 241823 w 4797624"/>
              <a:gd name="connsiteY16" fmla="*/ 3529413 h 5096788"/>
              <a:gd name="connsiteX17" fmla="*/ 230547 w 4797624"/>
              <a:gd name="connsiteY17" fmla="*/ 3518137 h 5096788"/>
              <a:gd name="connsiteX18" fmla="*/ 230547 w 4797624"/>
              <a:gd name="connsiteY18" fmla="*/ 3540689 h 5096788"/>
              <a:gd name="connsiteX19" fmla="*/ 230547 w 4797624"/>
              <a:gd name="connsiteY19" fmla="*/ 3518137 h 5096788"/>
              <a:gd name="connsiteX20" fmla="*/ 207993 w 4797624"/>
              <a:gd name="connsiteY20" fmla="*/ 3439204 h 5096788"/>
              <a:gd name="connsiteX21" fmla="*/ 219270 w 4797624"/>
              <a:gd name="connsiteY21" fmla="*/ 3461757 h 5096788"/>
              <a:gd name="connsiteX22" fmla="*/ 230547 w 4797624"/>
              <a:gd name="connsiteY22" fmla="*/ 3484309 h 5096788"/>
              <a:gd name="connsiteX23" fmla="*/ 241823 w 4797624"/>
              <a:gd name="connsiteY23" fmla="*/ 3529413 h 5096788"/>
              <a:gd name="connsiteX24" fmla="*/ 219270 w 4797624"/>
              <a:gd name="connsiteY24" fmla="*/ 3495585 h 5096788"/>
              <a:gd name="connsiteX25" fmla="*/ 207993 w 4797624"/>
              <a:gd name="connsiteY25" fmla="*/ 3461757 h 5096788"/>
              <a:gd name="connsiteX26" fmla="*/ 207993 w 4797624"/>
              <a:gd name="connsiteY26" fmla="*/ 3439204 h 5096788"/>
              <a:gd name="connsiteX27" fmla="*/ 106503 w 4797624"/>
              <a:gd name="connsiteY27" fmla="*/ 3348996 h 5096788"/>
              <a:gd name="connsiteX28" fmla="*/ 117779 w 4797624"/>
              <a:gd name="connsiteY28" fmla="*/ 3394100 h 5096788"/>
              <a:gd name="connsiteX29" fmla="*/ 106503 w 4797624"/>
              <a:gd name="connsiteY29" fmla="*/ 3348996 h 5096788"/>
              <a:gd name="connsiteX30" fmla="*/ 73672 w 4797624"/>
              <a:gd name="connsiteY30" fmla="*/ 3260500 h 5096788"/>
              <a:gd name="connsiteX31" fmla="*/ 82540 w 4797624"/>
              <a:gd name="connsiteY31" fmla="*/ 3275701 h 5096788"/>
              <a:gd name="connsiteX32" fmla="*/ 83949 w 4797624"/>
              <a:gd name="connsiteY32" fmla="*/ 3292615 h 5096788"/>
              <a:gd name="connsiteX33" fmla="*/ 74082 w 4797624"/>
              <a:gd name="connsiteY33" fmla="*/ 3265835 h 5096788"/>
              <a:gd name="connsiteX34" fmla="*/ 72672 w 4797624"/>
              <a:gd name="connsiteY34" fmla="*/ 3247511 h 5096788"/>
              <a:gd name="connsiteX35" fmla="*/ 73672 w 4797624"/>
              <a:gd name="connsiteY35" fmla="*/ 3260500 h 5096788"/>
              <a:gd name="connsiteX36" fmla="*/ 72672 w 4797624"/>
              <a:gd name="connsiteY36" fmla="*/ 3258787 h 5096788"/>
              <a:gd name="connsiteX37" fmla="*/ 72672 w 4797624"/>
              <a:gd name="connsiteY37" fmla="*/ 3247511 h 5096788"/>
              <a:gd name="connsiteX38" fmla="*/ 40604 w 4797624"/>
              <a:gd name="connsiteY38" fmla="*/ 2938476 h 5096788"/>
              <a:gd name="connsiteX39" fmla="*/ 50119 w 4797624"/>
              <a:gd name="connsiteY39" fmla="*/ 2954333 h 5096788"/>
              <a:gd name="connsiteX40" fmla="*/ 50119 w 4797624"/>
              <a:gd name="connsiteY40" fmla="*/ 2976885 h 5096788"/>
              <a:gd name="connsiteX41" fmla="*/ 38842 w 4797624"/>
              <a:gd name="connsiteY41" fmla="*/ 2943057 h 5096788"/>
              <a:gd name="connsiteX42" fmla="*/ 40604 w 4797624"/>
              <a:gd name="connsiteY42" fmla="*/ 2938476 h 5096788"/>
              <a:gd name="connsiteX43" fmla="*/ 4594643 w 4797624"/>
              <a:gd name="connsiteY43" fmla="*/ 2289044 h 5096788"/>
              <a:gd name="connsiteX44" fmla="*/ 4594643 w 4797624"/>
              <a:gd name="connsiteY44" fmla="*/ 2311596 h 5096788"/>
              <a:gd name="connsiteX45" fmla="*/ 4593926 w 4797624"/>
              <a:gd name="connsiteY45" fmla="*/ 2276846 h 5096788"/>
              <a:gd name="connsiteX46" fmla="*/ 4594643 w 4797624"/>
              <a:gd name="connsiteY46" fmla="*/ 2277768 h 5096788"/>
              <a:gd name="connsiteX47" fmla="*/ 4594643 w 4797624"/>
              <a:gd name="connsiteY47" fmla="*/ 2289044 h 5096788"/>
              <a:gd name="connsiteX48" fmla="*/ 4583366 w 4797624"/>
              <a:gd name="connsiteY48" fmla="*/ 2232664 h 5096788"/>
              <a:gd name="connsiteX49" fmla="*/ 4593234 w 4797624"/>
              <a:gd name="connsiteY49" fmla="*/ 2265083 h 5096788"/>
              <a:gd name="connsiteX50" fmla="*/ 4593926 w 4797624"/>
              <a:gd name="connsiteY50" fmla="*/ 2276846 h 5096788"/>
              <a:gd name="connsiteX51" fmla="*/ 4584776 w 4797624"/>
              <a:gd name="connsiteY51" fmla="*/ 2265083 h 5096788"/>
              <a:gd name="connsiteX52" fmla="*/ 4583366 w 4797624"/>
              <a:gd name="connsiteY52" fmla="*/ 2243940 h 5096788"/>
              <a:gd name="connsiteX53" fmla="*/ 4583366 w 4797624"/>
              <a:gd name="connsiteY53" fmla="*/ 2232664 h 5096788"/>
              <a:gd name="connsiteX54" fmla="*/ 4628473 w 4797624"/>
              <a:gd name="connsiteY54" fmla="*/ 2153731 h 5096788"/>
              <a:gd name="connsiteX55" fmla="*/ 4639750 w 4797624"/>
              <a:gd name="connsiteY55" fmla="*/ 2198836 h 5096788"/>
              <a:gd name="connsiteX56" fmla="*/ 4639750 w 4797624"/>
              <a:gd name="connsiteY56" fmla="*/ 2210112 h 5096788"/>
              <a:gd name="connsiteX57" fmla="*/ 4628473 w 4797624"/>
              <a:gd name="connsiteY57" fmla="*/ 2153731 h 5096788"/>
              <a:gd name="connsiteX58" fmla="*/ 4583366 w 4797624"/>
              <a:gd name="connsiteY58" fmla="*/ 2142455 h 5096788"/>
              <a:gd name="connsiteX59" fmla="*/ 4605920 w 4797624"/>
              <a:gd name="connsiteY59" fmla="*/ 2232664 h 5096788"/>
              <a:gd name="connsiteX60" fmla="*/ 4617196 w 4797624"/>
              <a:gd name="connsiteY60" fmla="*/ 2311596 h 5096788"/>
              <a:gd name="connsiteX61" fmla="*/ 4628473 w 4797624"/>
              <a:gd name="connsiteY61" fmla="*/ 2345425 h 5096788"/>
              <a:gd name="connsiteX62" fmla="*/ 4628473 w 4797624"/>
              <a:gd name="connsiteY62" fmla="*/ 2367977 h 5096788"/>
              <a:gd name="connsiteX63" fmla="*/ 4594643 w 4797624"/>
              <a:gd name="connsiteY63" fmla="*/ 2221388 h 5096788"/>
              <a:gd name="connsiteX64" fmla="*/ 4583366 w 4797624"/>
              <a:gd name="connsiteY64" fmla="*/ 2187560 h 5096788"/>
              <a:gd name="connsiteX65" fmla="*/ 4583366 w 4797624"/>
              <a:gd name="connsiteY65" fmla="*/ 2180512 h 5096788"/>
              <a:gd name="connsiteX66" fmla="*/ 4583366 w 4797624"/>
              <a:gd name="connsiteY66" fmla="*/ 2169765 h 5096788"/>
              <a:gd name="connsiteX67" fmla="*/ 4583366 w 4797624"/>
              <a:gd name="connsiteY67" fmla="*/ 2169236 h 5096788"/>
              <a:gd name="connsiteX68" fmla="*/ 4583366 w 4797624"/>
              <a:gd name="connsiteY68" fmla="*/ 2165008 h 5096788"/>
              <a:gd name="connsiteX69" fmla="*/ 4583366 w 4797624"/>
              <a:gd name="connsiteY69" fmla="*/ 2155141 h 5096788"/>
              <a:gd name="connsiteX70" fmla="*/ 4583366 w 4797624"/>
              <a:gd name="connsiteY70" fmla="*/ 2153731 h 5096788"/>
              <a:gd name="connsiteX71" fmla="*/ 4583366 w 4797624"/>
              <a:gd name="connsiteY71" fmla="*/ 2149503 h 5096788"/>
              <a:gd name="connsiteX72" fmla="*/ 4583366 w 4797624"/>
              <a:gd name="connsiteY72" fmla="*/ 2142455 h 5096788"/>
              <a:gd name="connsiteX73" fmla="*/ 4448045 w 4797624"/>
              <a:gd name="connsiteY73" fmla="*/ 1950762 h 5096788"/>
              <a:gd name="connsiteX74" fmla="*/ 4448045 w 4797624"/>
              <a:gd name="connsiteY74" fmla="*/ 1962038 h 5096788"/>
              <a:gd name="connsiteX75" fmla="*/ 4448045 w 4797624"/>
              <a:gd name="connsiteY75" fmla="*/ 1950762 h 5096788"/>
              <a:gd name="connsiteX76" fmla="*/ 4531211 w 4797624"/>
              <a:gd name="connsiteY76" fmla="*/ 1933848 h 5096788"/>
              <a:gd name="connsiteX77" fmla="*/ 4538259 w 4797624"/>
              <a:gd name="connsiteY77" fmla="*/ 1962038 h 5096788"/>
              <a:gd name="connsiteX78" fmla="*/ 4531211 w 4797624"/>
              <a:gd name="connsiteY78" fmla="*/ 1933848 h 5096788"/>
              <a:gd name="connsiteX79" fmla="*/ 1517504 w 4797624"/>
              <a:gd name="connsiteY79" fmla="*/ 1928210 h 5096788"/>
              <a:gd name="connsiteX80" fmla="*/ 1521733 w 4797624"/>
              <a:gd name="connsiteY80" fmla="*/ 1928210 h 5096788"/>
              <a:gd name="connsiteX81" fmla="*/ 1527371 w 4797624"/>
              <a:gd name="connsiteY81" fmla="*/ 1928210 h 5096788"/>
              <a:gd name="connsiteX82" fmla="*/ 1516095 w 4797624"/>
              <a:gd name="connsiteY82" fmla="*/ 1950762 h 5096788"/>
              <a:gd name="connsiteX83" fmla="*/ 1493541 w 4797624"/>
              <a:gd name="connsiteY83" fmla="*/ 1984590 h 5096788"/>
              <a:gd name="connsiteX84" fmla="*/ 1493541 w 4797624"/>
              <a:gd name="connsiteY84" fmla="*/ 1973314 h 5096788"/>
              <a:gd name="connsiteX85" fmla="*/ 1496047 w 4797624"/>
              <a:gd name="connsiteY85" fmla="*/ 1969555 h 5096788"/>
              <a:gd name="connsiteX86" fmla="*/ 1497770 w 4797624"/>
              <a:gd name="connsiteY86" fmla="*/ 1967676 h 5096788"/>
              <a:gd name="connsiteX87" fmla="*/ 1498553 w 4797624"/>
              <a:gd name="connsiteY87" fmla="*/ 1965797 h 5096788"/>
              <a:gd name="connsiteX88" fmla="*/ 1504818 w 4797624"/>
              <a:gd name="connsiteY88" fmla="*/ 1956400 h 5096788"/>
              <a:gd name="connsiteX89" fmla="*/ 1516095 w 4797624"/>
              <a:gd name="connsiteY89" fmla="*/ 1939486 h 5096788"/>
              <a:gd name="connsiteX90" fmla="*/ 1517504 w 4797624"/>
              <a:gd name="connsiteY90" fmla="*/ 1928210 h 5096788"/>
              <a:gd name="connsiteX91" fmla="*/ 4440483 w 4797624"/>
              <a:gd name="connsiteY91" fmla="*/ 1923302 h 5096788"/>
              <a:gd name="connsiteX92" fmla="*/ 4446636 w 4797624"/>
              <a:gd name="connsiteY92" fmla="*/ 1933848 h 5096788"/>
              <a:gd name="connsiteX93" fmla="*/ 4448045 w 4797624"/>
              <a:gd name="connsiteY93" fmla="*/ 1950762 h 5096788"/>
              <a:gd name="connsiteX94" fmla="*/ 4442407 w 4797624"/>
              <a:gd name="connsiteY94" fmla="*/ 1932438 h 5096788"/>
              <a:gd name="connsiteX95" fmla="*/ 4515706 w 4797624"/>
              <a:gd name="connsiteY95" fmla="*/ 1905658 h 5096788"/>
              <a:gd name="connsiteX96" fmla="*/ 4531211 w 4797624"/>
              <a:gd name="connsiteY96" fmla="*/ 1933848 h 5096788"/>
              <a:gd name="connsiteX97" fmla="*/ 4515706 w 4797624"/>
              <a:gd name="connsiteY97" fmla="*/ 1905658 h 5096788"/>
              <a:gd name="connsiteX98" fmla="*/ 4431356 w 4797624"/>
              <a:gd name="connsiteY98" fmla="*/ 1905658 h 5096788"/>
              <a:gd name="connsiteX99" fmla="*/ 4436769 w 4797624"/>
              <a:gd name="connsiteY99" fmla="*/ 1905658 h 5096788"/>
              <a:gd name="connsiteX100" fmla="*/ 4440483 w 4797624"/>
              <a:gd name="connsiteY100" fmla="*/ 1923302 h 5096788"/>
              <a:gd name="connsiteX101" fmla="*/ 4436769 w 4797624"/>
              <a:gd name="connsiteY101" fmla="*/ 1916934 h 5096788"/>
              <a:gd name="connsiteX102" fmla="*/ 4504429 w 4797624"/>
              <a:gd name="connsiteY102" fmla="*/ 1883105 h 5096788"/>
              <a:gd name="connsiteX103" fmla="*/ 4515706 w 4797624"/>
              <a:gd name="connsiteY103" fmla="*/ 1894382 h 5096788"/>
              <a:gd name="connsiteX104" fmla="*/ 4515706 w 4797624"/>
              <a:gd name="connsiteY104" fmla="*/ 1905658 h 5096788"/>
              <a:gd name="connsiteX105" fmla="*/ 4515706 w 4797624"/>
              <a:gd name="connsiteY105" fmla="*/ 1916934 h 5096788"/>
              <a:gd name="connsiteX106" fmla="*/ 4504429 w 4797624"/>
              <a:gd name="connsiteY106" fmla="*/ 1883105 h 5096788"/>
              <a:gd name="connsiteX107" fmla="*/ 1549925 w 4797624"/>
              <a:gd name="connsiteY107" fmla="*/ 1883105 h 5096788"/>
              <a:gd name="connsiteX108" fmla="*/ 1561201 w 4797624"/>
              <a:gd name="connsiteY108" fmla="*/ 1883105 h 5096788"/>
              <a:gd name="connsiteX109" fmla="*/ 1527371 w 4797624"/>
              <a:gd name="connsiteY109" fmla="*/ 1928210 h 5096788"/>
              <a:gd name="connsiteX110" fmla="*/ 1527371 w 4797624"/>
              <a:gd name="connsiteY110" fmla="*/ 1916934 h 5096788"/>
              <a:gd name="connsiteX111" fmla="*/ 1538648 w 4797624"/>
              <a:gd name="connsiteY111" fmla="*/ 1900020 h 5096788"/>
              <a:gd name="connsiteX112" fmla="*/ 1538648 w 4797624"/>
              <a:gd name="connsiteY112" fmla="*/ 1900020 h 5096788"/>
              <a:gd name="connsiteX113" fmla="*/ 1549925 w 4797624"/>
              <a:gd name="connsiteY113" fmla="*/ 1894382 h 5096788"/>
              <a:gd name="connsiteX114" fmla="*/ 1549925 w 4797624"/>
              <a:gd name="connsiteY114" fmla="*/ 1883105 h 5096788"/>
              <a:gd name="connsiteX115" fmla="*/ 1570505 w 4797624"/>
              <a:gd name="connsiteY115" fmla="*/ 1861681 h 5096788"/>
              <a:gd name="connsiteX116" fmla="*/ 1561201 w 4797624"/>
              <a:gd name="connsiteY116" fmla="*/ 1871829 h 5096788"/>
              <a:gd name="connsiteX117" fmla="*/ 1562611 w 4797624"/>
              <a:gd name="connsiteY117" fmla="*/ 1866191 h 5096788"/>
              <a:gd name="connsiteX118" fmla="*/ 1571539 w 4797624"/>
              <a:gd name="connsiteY118" fmla="*/ 1860553 h 5096788"/>
              <a:gd name="connsiteX119" fmla="*/ 1572478 w 4797624"/>
              <a:gd name="connsiteY119" fmla="*/ 1860553 h 5096788"/>
              <a:gd name="connsiteX120" fmla="*/ 1570505 w 4797624"/>
              <a:gd name="connsiteY120" fmla="*/ 1861681 h 5096788"/>
              <a:gd name="connsiteX121" fmla="*/ 4380385 w 4797624"/>
              <a:gd name="connsiteY121" fmla="*/ 1804173 h 5096788"/>
              <a:gd name="connsiteX122" fmla="*/ 4391662 w 4797624"/>
              <a:gd name="connsiteY122" fmla="*/ 1815449 h 5096788"/>
              <a:gd name="connsiteX123" fmla="*/ 4402939 w 4797624"/>
              <a:gd name="connsiteY123" fmla="*/ 1838001 h 5096788"/>
              <a:gd name="connsiteX124" fmla="*/ 4419854 w 4797624"/>
              <a:gd name="connsiteY124" fmla="*/ 1881696 h 5096788"/>
              <a:gd name="connsiteX125" fmla="*/ 4431356 w 4797624"/>
              <a:gd name="connsiteY125" fmla="*/ 1905658 h 5096788"/>
              <a:gd name="connsiteX126" fmla="*/ 4431130 w 4797624"/>
              <a:gd name="connsiteY126" fmla="*/ 1905658 h 5096788"/>
              <a:gd name="connsiteX127" fmla="*/ 4425492 w 4797624"/>
              <a:gd name="connsiteY127" fmla="*/ 1905658 h 5096788"/>
              <a:gd name="connsiteX128" fmla="*/ 4414215 w 4797624"/>
              <a:gd name="connsiteY128" fmla="*/ 1894382 h 5096788"/>
              <a:gd name="connsiteX129" fmla="*/ 4414215 w 4797624"/>
              <a:gd name="connsiteY129" fmla="*/ 1883105 h 5096788"/>
              <a:gd name="connsiteX130" fmla="*/ 4414215 w 4797624"/>
              <a:gd name="connsiteY130" fmla="*/ 1871829 h 5096788"/>
              <a:gd name="connsiteX131" fmla="*/ 4380385 w 4797624"/>
              <a:gd name="connsiteY131" fmla="*/ 1815449 h 5096788"/>
              <a:gd name="connsiteX132" fmla="*/ 4380385 w 4797624"/>
              <a:gd name="connsiteY132" fmla="*/ 1804173 h 5096788"/>
              <a:gd name="connsiteX133" fmla="*/ 81443 w 4797624"/>
              <a:gd name="connsiteY133" fmla="*/ 1630020 h 5096788"/>
              <a:gd name="connsiteX134" fmla="*/ 79720 w 4797624"/>
              <a:gd name="connsiteY134" fmla="*/ 1632213 h 5096788"/>
              <a:gd name="connsiteX135" fmla="*/ 72672 w 4797624"/>
              <a:gd name="connsiteY135" fmla="*/ 1635032 h 5096788"/>
              <a:gd name="connsiteX136" fmla="*/ 82821 w 4797624"/>
              <a:gd name="connsiteY136" fmla="*/ 1628266 h 5096788"/>
              <a:gd name="connsiteX137" fmla="*/ 82540 w 4797624"/>
              <a:gd name="connsiteY137" fmla="*/ 1629394 h 5096788"/>
              <a:gd name="connsiteX138" fmla="*/ 81443 w 4797624"/>
              <a:gd name="connsiteY138" fmla="*/ 1630020 h 5096788"/>
              <a:gd name="connsiteX139" fmla="*/ 83949 w 4797624"/>
              <a:gd name="connsiteY139" fmla="*/ 1612480 h 5096788"/>
              <a:gd name="connsiteX140" fmla="*/ 95226 w 4797624"/>
              <a:gd name="connsiteY140" fmla="*/ 1612480 h 5096788"/>
              <a:gd name="connsiteX141" fmla="*/ 82821 w 4797624"/>
              <a:gd name="connsiteY141" fmla="*/ 1628266 h 5096788"/>
              <a:gd name="connsiteX142" fmla="*/ 83949 w 4797624"/>
              <a:gd name="connsiteY142" fmla="*/ 1623756 h 5096788"/>
              <a:gd name="connsiteX143" fmla="*/ 83949 w 4797624"/>
              <a:gd name="connsiteY143" fmla="*/ 1612480 h 5096788"/>
              <a:gd name="connsiteX144" fmla="*/ 264377 w 4797624"/>
              <a:gd name="connsiteY144" fmla="*/ 1556099 h 5096788"/>
              <a:gd name="connsiteX145" fmla="*/ 264377 w 4797624"/>
              <a:gd name="connsiteY145" fmla="*/ 1578651 h 5096788"/>
              <a:gd name="connsiteX146" fmla="*/ 264377 w 4797624"/>
              <a:gd name="connsiteY146" fmla="*/ 1556099 h 5096788"/>
              <a:gd name="connsiteX147" fmla="*/ 3951870 w 4797624"/>
              <a:gd name="connsiteY147" fmla="*/ 1319302 h 5096788"/>
              <a:gd name="connsiteX148" fmla="*/ 3963146 w 4797624"/>
              <a:gd name="connsiteY148" fmla="*/ 1326349 h 5096788"/>
              <a:gd name="connsiteX149" fmla="*/ 3974422 w 4797624"/>
              <a:gd name="connsiteY149" fmla="*/ 1341854 h 5096788"/>
              <a:gd name="connsiteX150" fmla="*/ 3956098 w 4797624"/>
              <a:gd name="connsiteY150" fmla="*/ 1323530 h 5096788"/>
              <a:gd name="connsiteX151" fmla="*/ 3951869 w 4797624"/>
              <a:gd name="connsiteY151" fmla="*/ 1319302 h 5096788"/>
              <a:gd name="connsiteX152" fmla="*/ 3951870 w 4797624"/>
              <a:gd name="connsiteY152" fmla="*/ 1319302 h 5096788"/>
              <a:gd name="connsiteX153" fmla="*/ 3951869 w 4797624"/>
              <a:gd name="connsiteY153" fmla="*/ 1319302 h 5096788"/>
              <a:gd name="connsiteX154" fmla="*/ 3940593 w 4797624"/>
              <a:gd name="connsiteY154" fmla="*/ 1308026 h 5096788"/>
              <a:gd name="connsiteX155" fmla="*/ 3950460 w 4797624"/>
              <a:gd name="connsiteY155" fmla="*/ 1313664 h 5096788"/>
              <a:gd name="connsiteX156" fmla="*/ 3951869 w 4797624"/>
              <a:gd name="connsiteY156" fmla="*/ 1319302 h 5096788"/>
              <a:gd name="connsiteX157" fmla="*/ 3940592 w 4797624"/>
              <a:gd name="connsiteY157" fmla="*/ 1308025 h 5096788"/>
              <a:gd name="connsiteX158" fmla="*/ 3940593 w 4797624"/>
              <a:gd name="connsiteY158" fmla="*/ 1308026 h 5096788"/>
              <a:gd name="connsiteX159" fmla="*/ 3940592 w 4797624"/>
              <a:gd name="connsiteY159" fmla="*/ 1308025 h 5096788"/>
              <a:gd name="connsiteX160" fmla="*/ 3839102 w 4797624"/>
              <a:gd name="connsiteY160" fmla="*/ 1262921 h 5096788"/>
              <a:gd name="connsiteX161" fmla="*/ 3872932 w 4797624"/>
              <a:gd name="connsiteY161" fmla="*/ 1285473 h 5096788"/>
              <a:gd name="connsiteX162" fmla="*/ 3929316 w 4797624"/>
              <a:gd name="connsiteY162" fmla="*/ 1341854 h 5096788"/>
              <a:gd name="connsiteX163" fmla="*/ 3940592 w 4797624"/>
              <a:gd name="connsiteY163" fmla="*/ 1353130 h 5096788"/>
              <a:gd name="connsiteX164" fmla="*/ 3895485 w 4797624"/>
              <a:gd name="connsiteY164" fmla="*/ 1308025 h 5096788"/>
              <a:gd name="connsiteX165" fmla="*/ 3872932 w 4797624"/>
              <a:gd name="connsiteY165" fmla="*/ 1296749 h 5096788"/>
              <a:gd name="connsiteX166" fmla="*/ 3850378 w 4797624"/>
              <a:gd name="connsiteY166" fmla="*/ 1285473 h 5096788"/>
              <a:gd name="connsiteX167" fmla="*/ 3839102 w 4797624"/>
              <a:gd name="connsiteY167" fmla="*/ 1262921 h 5096788"/>
              <a:gd name="connsiteX168" fmla="*/ 3884209 w 4797624"/>
              <a:gd name="connsiteY168" fmla="*/ 1251645 h 5096788"/>
              <a:gd name="connsiteX169" fmla="*/ 3895485 w 4797624"/>
              <a:gd name="connsiteY169" fmla="*/ 1262921 h 5096788"/>
              <a:gd name="connsiteX170" fmla="*/ 3918039 w 4797624"/>
              <a:gd name="connsiteY170" fmla="*/ 1274197 h 5096788"/>
              <a:gd name="connsiteX171" fmla="*/ 3933544 w 4797624"/>
              <a:gd name="connsiteY171" fmla="*/ 1291111 h 5096788"/>
              <a:gd name="connsiteX172" fmla="*/ 3940592 w 4797624"/>
              <a:gd name="connsiteY172" fmla="*/ 1308025 h 5096788"/>
              <a:gd name="connsiteX173" fmla="*/ 3929316 w 4797624"/>
              <a:gd name="connsiteY173" fmla="*/ 1296749 h 5096788"/>
              <a:gd name="connsiteX174" fmla="*/ 3918039 w 4797624"/>
              <a:gd name="connsiteY174" fmla="*/ 1296749 h 5096788"/>
              <a:gd name="connsiteX175" fmla="*/ 3918039 w 4797624"/>
              <a:gd name="connsiteY175" fmla="*/ 1285473 h 5096788"/>
              <a:gd name="connsiteX176" fmla="*/ 3895485 w 4797624"/>
              <a:gd name="connsiteY176" fmla="*/ 1274197 h 5096788"/>
              <a:gd name="connsiteX177" fmla="*/ 3884209 w 4797624"/>
              <a:gd name="connsiteY177" fmla="*/ 1251645 h 5096788"/>
              <a:gd name="connsiteX178" fmla="*/ 4233788 w 4797624"/>
              <a:gd name="connsiteY178" fmla="*/ 1240370 h 5096788"/>
              <a:gd name="connsiteX179" fmla="*/ 4249293 w 4797624"/>
              <a:gd name="connsiteY179" fmla="*/ 1255874 h 5096788"/>
              <a:gd name="connsiteX180" fmla="*/ 4267618 w 4797624"/>
              <a:gd name="connsiteY180" fmla="*/ 1274197 h 5096788"/>
              <a:gd name="connsiteX181" fmla="*/ 4278894 w 4797624"/>
              <a:gd name="connsiteY181" fmla="*/ 1285473 h 5096788"/>
              <a:gd name="connsiteX182" fmla="*/ 4252112 w 4797624"/>
              <a:gd name="connsiteY182" fmla="*/ 1267150 h 5096788"/>
              <a:gd name="connsiteX183" fmla="*/ 4233788 w 4797624"/>
              <a:gd name="connsiteY183" fmla="*/ 1240369 h 5096788"/>
              <a:gd name="connsiteX184" fmla="*/ 4233788 w 4797624"/>
              <a:gd name="connsiteY184" fmla="*/ 1240369 h 5096788"/>
              <a:gd name="connsiteX185" fmla="*/ 4233788 w 4797624"/>
              <a:gd name="connsiteY185" fmla="*/ 1240370 h 5096788"/>
              <a:gd name="connsiteX186" fmla="*/ 3839102 w 4797624"/>
              <a:gd name="connsiteY186" fmla="*/ 1240369 h 5096788"/>
              <a:gd name="connsiteX187" fmla="*/ 3850378 w 4797624"/>
              <a:gd name="connsiteY187" fmla="*/ 1251645 h 5096788"/>
              <a:gd name="connsiteX188" fmla="*/ 3839102 w 4797624"/>
              <a:gd name="connsiteY188" fmla="*/ 1240369 h 5096788"/>
              <a:gd name="connsiteX189" fmla="*/ 3827825 w 4797624"/>
              <a:gd name="connsiteY189" fmla="*/ 1217817 h 5096788"/>
              <a:gd name="connsiteX190" fmla="*/ 3838397 w 4797624"/>
              <a:gd name="connsiteY190" fmla="*/ 1226274 h 5096788"/>
              <a:gd name="connsiteX191" fmla="*/ 3839102 w 4797624"/>
              <a:gd name="connsiteY191" fmla="*/ 1229093 h 5096788"/>
              <a:gd name="connsiteX192" fmla="*/ 3827825 w 4797624"/>
              <a:gd name="connsiteY192" fmla="*/ 1217817 h 5096788"/>
              <a:gd name="connsiteX193" fmla="*/ 3692504 w 4797624"/>
              <a:gd name="connsiteY193" fmla="*/ 1127608 h 5096788"/>
              <a:gd name="connsiteX194" fmla="*/ 3703781 w 4797624"/>
              <a:gd name="connsiteY194" fmla="*/ 1138884 h 5096788"/>
              <a:gd name="connsiteX195" fmla="*/ 3715058 w 4797624"/>
              <a:gd name="connsiteY195" fmla="*/ 1150160 h 5096788"/>
              <a:gd name="connsiteX196" fmla="*/ 3737611 w 4797624"/>
              <a:gd name="connsiteY196" fmla="*/ 1161436 h 5096788"/>
              <a:gd name="connsiteX197" fmla="*/ 3748888 w 4797624"/>
              <a:gd name="connsiteY197" fmla="*/ 1172712 h 5096788"/>
              <a:gd name="connsiteX198" fmla="*/ 3715058 w 4797624"/>
              <a:gd name="connsiteY198" fmla="*/ 1161436 h 5096788"/>
              <a:gd name="connsiteX199" fmla="*/ 3692504 w 4797624"/>
              <a:gd name="connsiteY199" fmla="*/ 1138884 h 5096788"/>
              <a:gd name="connsiteX200" fmla="*/ 3692504 w 4797624"/>
              <a:gd name="connsiteY200" fmla="*/ 1127608 h 5096788"/>
              <a:gd name="connsiteX201" fmla="*/ 3658674 w 4797624"/>
              <a:gd name="connsiteY201" fmla="*/ 1116332 h 5096788"/>
              <a:gd name="connsiteX202" fmla="*/ 3669951 w 4797624"/>
              <a:gd name="connsiteY202" fmla="*/ 1127608 h 5096788"/>
              <a:gd name="connsiteX203" fmla="*/ 3692504 w 4797624"/>
              <a:gd name="connsiteY203" fmla="*/ 1138884 h 5096788"/>
              <a:gd name="connsiteX204" fmla="*/ 3658674 w 4797624"/>
              <a:gd name="connsiteY204" fmla="*/ 1127608 h 5096788"/>
              <a:gd name="connsiteX205" fmla="*/ 3658674 w 4797624"/>
              <a:gd name="connsiteY205" fmla="*/ 1116332 h 5096788"/>
              <a:gd name="connsiteX206" fmla="*/ 3636678 w 4797624"/>
              <a:gd name="connsiteY206" fmla="*/ 1108963 h 5096788"/>
              <a:gd name="connsiteX207" fmla="*/ 3647397 w 4797624"/>
              <a:gd name="connsiteY207" fmla="*/ 1116332 h 5096788"/>
              <a:gd name="connsiteX208" fmla="*/ 3637530 w 4797624"/>
              <a:gd name="connsiteY208" fmla="*/ 1114923 h 5096788"/>
              <a:gd name="connsiteX209" fmla="*/ 3630995 w 4797624"/>
              <a:gd name="connsiteY209" fmla="*/ 1105056 h 5096788"/>
              <a:gd name="connsiteX210" fmla="*/ 3636120 w 4797624"/>
              <a:gd name="connsiteY210" fmla="*/ 1105056 h 5096788"/>
              <a:gd name="connsiteX211" fmla="*/ 3636678 w 4797624"/>
              <a:gd name="connsiteY211" fmla="*/ 1108963 h 5096788"/>
              <a:gd name="connsiteX212" fmla="*/ 3218881 w 4797624"/>
              <a:gd name="connsiteY212" fmla="*/ 1071228 h 5096788"/>
              <a:gd name="connsiteX213" fmla="*/ 3230158 w 4797624"/>
              <a:gd name="connsiteY213" fmla="*/ 1082504 h 5096788"/>
              <a:gd name="connsiteX214" fmla="*/ 3218881 w 4797624"/>
              <a:gd name="connsiteY214" fmla="*/ 1082504 h 5096788"/>
              <a:gd name="connsiteX215" fmla="*/ 3218881 w 4797624"/>
              <a:gd name="connsiteY215" fmla="*/ 1071228 h 5096788"/>
              <a:gd name="connsiteX216" fmla="*/ 3043867 w 4797624"/>
              <a:gd name="connsiteY216" fmla="*/ 1069424 h 5096788"/>
              <a:gd name="connsiteX217" fmla="*/ 3049730 w 4797624"/>
              <a:gd name="connsiteY217" fmla="*/ 1071228 h 5096788"/>
              <a:gd name="connsiteX218" fmla="*/ 3044092 w 4797624"/>
              <a:gd name="connsiteY218" fmla="*/ 1069818 h 5096788"/>
              <a:gd name="connsiteX219" fmla="*/ 3196328 w 4797624"/>
              <a:gd name="connsiteY219" fmla="*/ 1048676 h 5096788"/>
              <a:gd name="connsiteX220" fmla="*/ 3207605 w 4797624"/>
              <a:gd name="connsiteY220" fmla="*/ 1048676 h 5096788"/>
              <a:gd name="connsiteX221" fmla="*/ 3218881 w 4797624"/>
              <a:gd name="connsiteY221" fmla="*/ 1059952 h 5096788"/>
              <a:gd name="connsiteX222" fmla="*/ 3207605 w 4797624"/>
              <a:gd name="connsiteY222" fmla="*/ 1059952 h 5096788"/>
              <a:gd name="connsiteX223" fmla="*/ 3196328 w 4797624"/>
              <a:gd name="connsiteY223" fmla="*/ 1048676 h 5096788"/>
              <a:gd name="connsiteX224" fmla="*/ 3607400 w 4797624"/>
              <a:gd name="connsiteY224" fmla="*/ 592875 h 5096788"/>
              <a:gd name="connsiteX225" fmla="*/ 3608754 w 4797624"/>
              <a:gd name="connsiteY225" fmla="*/ 593920 h 5096788"/>
              <a:gd name="connsiteX226" fmla="*/ 3606519 w 4797624"/>
              <a:gd name="connsiteY226" fmla="*/ 593404 h 5096788"/>
              <a:gd name="connsiteX227" fmla="*/ 3607400 w 4797624"/>
              <a:gd name="connsiteY227" fmla="*/ 592875 h 5096788"/>
              <a:gd name="connsiteX228" fmla="*/ 3388032 w 4797624"/>
              <a:gd name="connsiteY228" fmla="*/ 507424 h 5096788"/>
              <a:gd name="connsiteX229" fmla="*/ 3399309 w 4797624"/>
              <a:gd name="connsiteY229" fmla="*/ 518700 h 5096788"/>
              <a:gd name="connsiteX230" fmla="*/ 3388032 w 4797624"/>
              <a:gd name="connsiteY230" fmla="*/ 518700 h 5096788"/>
              <a:gd name="connsiteX231" fmla="*/ 3388032 w 4797624"/>
              <a:gd name="connsiteY231" fmla="*/ 507424 h 5096788"/>
              <a:gd name="connsiteX232" fmla="*/ 3286542 w 4797624"/>
              <a:gd name="connsiteY232" fmla="*/ 451043 h 5096788"/>
              <a:gd name="connsiteX233" fmla="*/ 3297818 w 4797624"/>
              <a:gd name="connsiteY233" fmla="*/ 451043 h 5096788"/>
              <a:gd name="connsiteX234" fmla="*/ 3331649 w 4797624"/>
              <a:gd name="connsiteY234" fmla="*/ 462319 h 5096788"/>
              <a:gd name="connsiteX235" fmla="*/ 3331649 w 4797624"/>
              <a:gd name="connsiteY235" fmla="*/ 473596 h 5096788"/>
              <a:gd name="connsiteX236" fmla="*/ 3286542 w 4797624"/>
              <a:gd name="connsiteY236" fmla="*/ 451043 h 5096788"/>
              <a:gd name="connsiteX237" fmla="*/ 2643768 w 4797624"/>
              <a:gd name="connsiteY237" fmla="*/ 349559 h 5096788"/>
              <a:gd name="connsiteX238" fmla="*/ 2655045 w 4797624"/>
              <a:gd name="connsiteY238" fmla="*/ 349559 h 5096788"/>
              <a:gd name="connsiteX239" fmla="*/ 2666322 w 4797624"/>
              <a:gd name="connsiteY239" fmla="*/ 349559 h 5096788"/>
              <a:gd name="connsiteX240" fmla="*/ 2643768 w 4797624"/>
              <a:gd name="connsiteY240" fmla="*/ 349559 h 5096788"/>
              <a:gd name="connsiteX241" fmla="*/ 3498078 w 4797624"/>
              <a:gd name="connsiteY241" fmla="*/ 318841 h 5096788"/>
              <a:gd name="connsiteX242" fmla="*/ 3505028 w 4797624"/>
              <a:gd name="connsiteY242" fmla="*/ 321369 h 5096788"/>
              <a:gd name="connsiteX243" fmla="*/ 3512076 w 4797624"/>
              <a:gd name="connsiteY243" fmla="*/ 327006 h 5096788"/>
              <a:gd name="connsiteX244" fmla="*/ 3492876 w 4797624"/>
              <a:gd name="connsiteY244" fmla="*/ 316950 h 5096788"/>
              <a:gd name="connsiteX245" fmla="*/ 3495162 w 4797624"/>
              <a:gd name="connsiteY245" fmla="*/ 317140 h 5096788"/>
              <a:gd name="connsiteX246" fmla="*/ 3498078 w 4797624"/>
              <a:gd name="connsiteY246" fmla="*/ 318841 h 5096788"/>
              <a:gd name="connsiteX247" fmla="*/ 3410586 w 4797624"/>
              <a:gd name="connsiteY247" fmla="*/ 293178 h 5096788"/>
              <a:gd name="connsiteX248" fmla="*/ 3410586 w 4797624"/>
              <a:gd name="connsiteY248" fmla="*/ 293178 h 5096788"/>
              <a:gd name="connsiteX249" fmla="*/ 3489523 w 4797624"/>
              <a:gd name="connsiteY249" fmla="*/ 315730 h 5096788"/>
              <a:gd name="connsiteX250" fmla="*/ 3492876 w 4797624"/>
              <a:gd name="connsiteY250" fmla="*/ 316950 h 5096788"/>
              <a:gd name="connsiteX251" fmla="*/ 3478246 w 4797624"/>
              <a:gd name="connsiteY251" fmla="*/ 315730 h 5096788"/>
              <a:gd name="connsiteX252" fmla="*/ 3376756 w 4797624"/>
              <a:gd name="connsiteY252" fmla="*/ 281902 h 5096788"/>
              <a:gd name="connsiteX253" fmla="*/ 3410586 w 4797624"/>
              <a:gd name="connsiteY253" fmla="*/ 293178 h 5096788"/>
              <a:gd name="connsiteX254" fmla="*/ 3400719 w 4797624"/>
              <a:gd name="connsiteY254" fmla="*/ 293178 h 5096788"/>
              <a:gd name="connsiteX255" fmla="*/ 3399309 w 4797624"/>
              <a:gd name="connsiteY255" fmla="*/ 293178 h 5096788"/>
              <a:gd name="connsiteX256" fmla="*/ 3376756 w 4797624"/>
              <a:gd name="connsiteY256" fmla="*/ 281902 h 5096788"/>
              <a:gd name="connsiteX257" fmla="*/ 3218881 w 4797624"/>
              <a:gd name="connsiteY257" fmla="*/ 248074 h 5096788"/>
              <a:gd name="connsiteX258" fmla="*/ 3342925 w 4797624"/>
              <a:gd name="connsiteY258" fmla="*/ 270626 h 5096788"/>
              <a:gd name="connsiteX259" fmla="*/ 3376756 w 4797624"/>
              <a:gd name="connsiteY259" fmla="*/ 270626 h 5096788"/>
              <a:gd name="connsiteX260" fmla="*/ 3376756 w 4797624"/>
              <a:gd name="connsiteY260" fmla="*/ 281902 h 5096788"/>
              <a:gd name="connsiteX261" fmla="*/ 3354202 w 4797624"/>
              <a:gd name="connsiteY261" fmla="*/ 281902 h 5096788"/>
              <a:gd name="connsiteX262" fmla="*/ 3309095 w 4797624"/>
              <a:gd name="connsiteY262" fmla="*/ 270626 h 5096788"/>
              <a:gd name="connsiteX263" fmla="*/ 3286542 w 4797624"/>
              <a:gd name="connsiteY263" fmla="*/ 270626 h 5096788"/>
              <a:gd name="connsiteX264" fmla="*/ 3218881 w 4797624"/>
              <a:gd name="connsiteY264" fmla="*/ 248074 h 5096788"/>
              <a:gd name="connsiteX265" fmla="*/ 2226529 w 4797624"/>
              <a:gd name="connsiteY265" fmla="*/ 0 h 5096788"/>
              <a:gd name="connsiteX266" fmla="*/ 2226529 w 4797624"/>
              <a:gd name="connsiteY266" fmla="*/ 11276 h 5096788"/>
              <a:gd name="connsiteX267" fmla="*/ 2215252 w 4797624"/>
              <a:gd name="connsiteY267" fmla="*/ 11276 h 5096788"/>
              <a:gd name="connsiteX268" fmla="*/ 2192698 w 4797624"/>
              <a:gd name="connsiteY268" fmla="*/ 22552 h 5096788"/>
              <a:gd name="connsiteX269" fmla="*/ 2181422 w 4797624"/>
              <a:gd name="connsiteY269" fmla="*/ 22552 h 5096788"/>
              <a:gd name="connsiteX270" fmla="*/ 2091208 w 4797624"/>
              <a:gd name="connsiteY270" fmla="*/ 56381 h 5096788"/>
              <a:gd name="connsiteX271" fmla="*/ 2034824 w 4797624"/>
              <a:gd name="connsiteY271" fmla="*/ 67657 h 5096788"/>
              <a:gd name="connsiteX272" fmla="*/ 2012271 w 4797624"/>
              <a:gd name="connsiteY272" fmla="*/ 78933 h 5096788"/>
              <a:gd name="connsiteX273" fmla="*/ 1910780 w 4797624"/>
              <a:gd name="connsiteY273" fmla="*/ 101485 h 5096788"/>
              <a:gd name="connsiteX274" fmla="*/ 1888227 w 4797624"/>
              <a:gd name="connsiteY274" fmla="*/ 112761 h 5096788"/>
              <a:gd name="connsiteX275" fmla="*/ 1876950 w 4797624"/>
              <a:gd name="connsiteY275" fmla="*/ 112761 h 5096788"/>
              <a:gd name="connsiteX276" fmla="*/ 1843120 w 4797624"/>
              <a:gd name="connsiteY276" fmla="*/ 135313 h 5096788"/>
              <a:gd name="connsiteX277" fmla="*/ 1820566 w 4797624"/>
              <a:gd name="connsiteY277" fmla="*/ 146589 h 5096788"/>
              <a:gd name="connsiteX278" fmla="*/ 1809290 w 4797624"/>
              <a:gd name="connsiteY278" fmla="*/ 146589 h 5096788"/>
              <a:gd name="connsiteX279" fmla="*/ 1741629 w 4797624"/>
              <a:gd name="connsiteY279" fmla="*/ 180417 h 5096788"/>
              <a:gd name="connsiteX280" fmla="*/ 1673969 w 4797624"/>
              <a:gd name="connsiteY280" fmla="*/ 202970 h 5096788"/>
              <a:gd name="connsiteX281" fmla="*/ 1662692 w 4797624"/>
              <a:gd name="connsiteY281" fmla="*/ 202970 h 5096788"/>
              <a:gd name="connsiteX282" fmla="*/ 1595032 w 4797624"/>
              <a:gd name="connsiteY282" fmla="*/ 236798 h 5096788"/>
              <a:gd name="connsiteX283" fmla="*/ 1572478 w 4797624"/>
              <a:gd name="connsiteY283" fmla="*/ 259350 h 5096788"/>
              <a:gd name="connsiteX284" fmla="*/ 1538648 w 4797624"/>
              <a:gd name="connsiteY284" fmla="*/ 270626 h 5096788"/>
              <a:gd name="connsiteX285" fmla="*/ 1482264 w 4797624"/>
              <a:gd name="connsiteY285" fmla="*/ 293178 h 5096788"/>
              <a:gd name="connsiteX286" fmla="*/ 1437157 w 4797624"/>
              <a:gd name="connsiteY286" fmla="*/ 315730 h 5096788"/>
              <a:gd name="connsiteX287" fmla="*/ 1414604 w 4797624"/>
              <a:gd name="connsiteY287" fmla="*/ 327006 h 5096788"/>
              <a:gd name="connsiteX288" fmla="*/ 1380774 w 4797624"/>
              <a:gd name="connsiteY288" fmla="*/ 349559 h 5096788"/>
              <a:gd name="connsiteX289" fmla="*/ 1369497 w 4797624"/>
              <a:gd name="connsiteY289" fmla="*/ 360835 h 5096788"/>
              <a:gd name="connsiteX290" fmla="*/ 1346943 w 4797624"/>
              <a:gd name="connsiteY290" fmla="*/ 372111 h 5096788"/>
              <a:gd name="connsiteX291" fmla="*/ 1335667 w 4797624"/>
              <a:gd name="connsiteY291" fmla="*/ 383387 h 5096788"/>
              <a:gd name="connsiteX292" fmla="*/ 1324390 w 4797624"/>
              <a:gd name="connsiteY292" fmla="*/ 383387 h 5096788"/>
              <a:gd name="connsiteX293" fmla="*/ 1279283 w 4797624"/>
              <a:gd name="connsiteY293" fmla="*/ 428491 h 5096788"/>
              <a:gd name="connsiteX294" fmla="*/ 1189069 w 4797624"/>
              <a:gd name="connsiteY294" fmla="*/ 484872 h 5096788"/>
              <a:gd name="connsiteX295" fmla="*/ 1222899 w 4797624"/>
              <a:gd name="connsiteY295" fmla="*/ 473596 h 5096788"/>
              <a:gd name="connsiteX296" fmla="*/ 1279283 w 4797624"/>
              <a:gd name="connsiteY296" fmla="*/ 428491 h 5096788"/>
              <a:gd name="connsiteX297" fmla="*/ 1335667 w 4797624"/>
              <a:gd name="connsiteY297" fmla="*/ 405939 h 5096788"/>
              <a:gd name="connsiteX298" fmla="*/ 1437157 w 4797624"/>
              <a:gd name="connsiteY298" fmla="*/ 338283 h 5096788"/>
              <a:gd name="connsiteX299" fmla="*/ 1470988 w 4797624"/>
              <a:gd name="connsiteY299" fmla="*/ 315730 h 5096788"/>
              <a:gd name="connsiteX300" fmla="*/ 1538648 w 4797624"/>
              <a:gd name="connsiteY300" fmla="*/ 281902 h 5096788"/>
              <a:gd name="connsiteX301" fmla="*/ 1549925 w 4797624"/>
              <a:gd name="connsiteY301" fmla="*/ 281902 h 5096788"/>
              <a:gd name="connsiteX302" fmla="*/ 1561201 w 4797624"/>
              <a:gd name="connsiteY302" fmla="*/ 270626 h 5096788"/>
              <a:gd name="connsiteX303" fmla="*/ 1583755 w 4797624"/>
              <a:gd name="connsiteY303" fmla="*/ 259350 h 5096788"/>
              <a:gd name="connsiteX304" fmla="*/ 1595032 w 4797624"/>
              <a:gd name="connsiteY304" fmla="*/ 248074 h 5096788"/>
              <a:gd name="connsiteX305" fmla="*/ 1595032 w 4797624"/>
              <a:gd name="connsiteY305" fmla="*/ 259350 h 5096788"/>
              <a:gd name="connsiteX306" fmla="*/ 1583755 w 4797624"/>
              <a:gd name="connsiteY306" fmla="*/ 270626 h 5096788"/>
              <a:gd name="connsiteX307" fmla="*/ 1561201 w 4797624"/>
              <a:gd name="connsiteY307" fmla="*/ 293178 h 5096788"/>
              <a:gd name="connsiteX308" fmla="*/ 1493541 w 4797624"/>
              <a:gd name="connsiteY308" fmla="*/ 315730 h 5096788"/>
              <a:gd name="connsiteX309" fmla="*/ 1448434 w 4797624"/>
              <a:gd name="connsiteY309" fmla="*/ 338283 h 5096788"/>
              <a:gd name="connsiteX310" fmla="*/ 1448434 w 4797624"/>
              <a:gd name="connsiteY310" fmla="*/ 349559 h 5096788"/>
              <a:gd name="connsiteX311" fmla="*/ 1493541 w 4797624"/>
              <a:gd name="connsiteY311" fmla="*/ 327006 h 5096788"/>
              <a:gd name="connsiteX312" fmla="*/ 1527371 w 4797624"/>
              <a:gd name="connsiteY312" fmla="*/ 304454 h 5096788"/>
              <a:gd name="connsiteX313" fmla="*/ 1538648 w 4797624"/>
              <a:gd name="connsiteY313" fmla="*/ 304454 h 5096788"/>
              <a:gd name="connsiteX314" fmla="*/ 1572478 w 4797624"/>
              <a:gd name="connsiteY314" fmla="*/ 293178 h 5096788"/>
              <a:gd name="connsiteX315" fmla="*/ 1493541 w 4797624"/>
              <a:gd name="connsiteY315" fmla="*/ 338283 h 5096788"/>
              <a:gd name="connsiteX316" fmla="*/ 1437157 w 4797624"/>
              <a:gd name="connsiteY316" fmla="*/ 372111 h 5096788"/>
              <a:gd name="connsiteX317" fmla="*/ 1358220 w 4797624"/>
              <a:gd name="connsiteY317" fmla="*/ 428491 h 5096788"/>
              <a:gd name="connsiteX318" fmla="*/ 1301837 w 4797624"/>
              <a:gd name="connsiteY318" fmla="*/ 462319 h 5096788"/>
              <a:gd name="connsiteX319" fmla="*/ 1290560 w 4797624"/>
              <a:gd name="connsiteY319" fmla="*/ 473596 h 5096788"/>
              <a:gd name="connsiteX320" fmla="*/ 1279283 w 4797624"/>
              <a:gd name="connsiteY320" fmla="*/ 473596 h 5096788"/>
              <a:gd name="connsiteX321" fmla="*/ 1245453 w 4797624"/>
              <a:gd name="connsiteY321" fmla="*/ 507424 h 5096788"/>
              <a:gd name="connsiteX322" fmla="*/ 1222899 w 4797624"/>
              <a:gd name="connsiteY322" fmla="*/ 518700 h 5096788"/>
              <a:gd name="connsiteX323" fmla="*/ 1200346 w 4797624"/>
              <a:gd name="connsiteY323" fmla="*/ 541252 h 5096788"/>
              <a:gd name="connsiteX324" fmla="*/ 1166516 w 4797624"/>
              <a:gd name="connsiteY324" fmla="*/ 563804 h 5096788"/>
              <a:gd name="connsiteX325" fmla="*/ 1166516 w 4797624"/>
              <a:gd name="connsiteY325" fmla="*/ 586356 h 5096788"/>
              <a:gd name="connsiteX326" fmla="*/ 1151010 w 4797624"/>
              <a:gd name="connsiteY326" fmla="*/ 593404 h 5096788"/>
              <a:gd name="connsiteX327" fmla="*/ 1146585 w 4797624"/>
              <a:gd name="connsiteY327" fmla="*/ 603139 h 5096788"/>
              <a:gd name="connsiteX328" fmla="*/ 1139734 w 4797624"/>
              <a:gd name="connsiteY328" fmla="*/ 607499 h 5096788"/>
              <a:gd name="connsiteX329" fmla="*/ 1132686 w 4797624"/>
              <a:gd name="connsiteY329" fmla="*/ 608908 h 5096788"/>
              <a:gd name="connsiteX330" fmla="*/ 1143962 w 4797624"/>
              <a:gd name="connsiteY330" fmla="*/ 608908 h 5096788"/>
              <a:gd name="connsiteX331" fmla="*/ 1146585 w 4797624"/>
              <a:gd name="connsiteY331" fmla="*/ 603139 h 5096788"/>
              <a:gd name="connsiteX332" fmla="*/ 1155239 w 4797624"/>
              <a:gd name="connsiteY332" fmla="*/ 597632 h 5096788"/>
              <a:gd name="connsiteX333" fmla="*/ 1177792 w 4797624"/>
              <a:gd name="connsiteY333" fmla="*/ 586356 h 5096788"/>
              <a:gd name="connsiteX334" fmla="*/ 1189069 w 4797624"/>
              <a:gd name="connsiteY334" fmla="*/ 575080 h 5096788"/>
              <a:gd name="connsiteX335" fmla="*/ 1234176 w 4797624"/>
              <a:gd name="connsiteY335" fmla="*/ 541252 h 5096788"/>
              <a:gd name="connsiteX336" fmla="*/ 1256730 w 4797624"/>
              <a:gd name="connsiteY336" fmla="*/ 518700 h 5096788"/>
              <a:gd name="connsiteX337" fmla="*/ 1279283 w 4797624"/>
              <a:gd name="connsiteY337" fmla="*/ 507424 h 5096788"/>
              <a:gd name="connsiteX338" fmla="*/ 1256730 w 4797624"/>
              <a:gd name="connsiteY338" fmla="*/ 529976 h 5096788"/>
              <a:gd name="connsiteX339" fmla="*/ 1234176 w 4797624"/>
              <a:gd name="connsiteY339" fmla="*/ 552528 h 5096788"/>
              <a:gd name="connsiteX340" fmla="*/ 1245453 w 4797624"/>
              <a:gd name="connsiteY340" fmla="*/ 541252 h 5096788"/>
              <a:gd name="connsiteX341" fmla="*/ 1256730 w 4797624"/>
              <a:gd name="connsiteY341" fmla="*/ 541252 h 5096788"/>
              <a:gd name="connsiteX342" fmla="*/ 1279283 w 4797624"/>
              <a:gd name="connsiteY342" fmla="*/ 518700 h 5096788"/>
              <a:gd name="connsiteX343" fmla="*/ 1324390 w 4797624"/>
              <a:gd name="connsiteY343" fmla="*/ 496148 h 5096788"/>
              <a:gd name="connsiteX344" fmla="*/ 1335667 w 4797624"/>
              <a:gd name="connsiteY344" fmla="*/ 484872 h 5096788"/>
              <a:gd name="connsiteX345" fmla="*/ 1358220 w 4797624"/>
              <a:gd name="connsiteY345" fmla="*/ 462319 h 5096788"/>
              <a:gd name="connsiteX346" fmla="*/ 1403327 w 4797624"/>
              <a:gd name="connsiteY346" fmla="*/ 439767 h 5096788"/>
              <a:gd name="connsiteX347" fmla="*/ 1425881 w 4797624"/>
              <a:gd name="connsiteY347" fmla="*/ 428491 h 5096788"/>
              <a:gd name="connsiteX348" fmla="*/ 1470988 w 4797624"/>
              <a:gd name="connsiteY348" fmla="*/ 417215 h 5096788"/>
              <a:gd name="connsiteX349" fmla="*/ 1504818 w 4797624"/>
              <a:gd name="connsiteY349" fmla="*/ 405939 h 5096788"/>
              <a:gd name="connsiteX350" fmla="*/ 1527371 w 4797624"/>
              <a:gd name="connsiteY350" fmla="*/ 394663 h 5096788"/>
              <a:gd name="connsiteX351" fmla="*/ 1549925 w 4797624"/>
              <a:gd name="connsiteY351" fmla="*/ 372111 h 5096788"/>
              <a:gd name="connsiteX352" fmla="*/ 1572478 w 4797624"/>
              <a:gd name="connsiteY352" fmla="*/ 360835 h 5096788"/>
              <a:gd name="connsiteX353" fmla="*/ 1606308 w 4797624"/>
              <a:gd name="connsiteY353" fmla="*/ 349559 h 5096788"/>
              <a:gd name="connsiteX354" fmla="*/ 1651415 w 4797624"/>
              <a:gd name="connsiteY354" fmla="*/ 327006 h 5096788"/>
              <a:gd name="connsiteX355" fmla="*/ 1685245 w 4797624"/>
              <a:gd name="connsiteY355" fmla="*/ 304454 h 5096788"/>
              <a:gd name="connsiteX356" fmla="*/ 1719076 w 4797624"/>
              <a:gd name="connsiteY356" fmla="*/ 293178 h 5096788"/>
              <a:gd name="connsiteX357" fmla="*/ 1764183 w 4797624"/>
              <a:gd name="connsiteY357" fmla="*/ 270626 h 5096788"/>
              <a:gd name="connsiteX358" fmla="*/ 1764183 w 4797624"/>
              <a:gd name="connsiteY358" fmla="*/ 281902 h 5096788"/>
              <a:gd name="connsiteX359" fmla="*/ 1752906 w 4797624"/>
              <a:gd name="connsiteY359" fmla="*/ 281902 h 5096788"/>
              <a:gd name="connsiteX360" fmla="*/ 1752906 w 4797624"/>
              <a:gd name="connsiteY360" fmla="*/ 293178 h 5096788"/>
              <a:gd name="connsiteX361" fmla="*/ 1730352 w 4797624"/>
              <a:gd name="connsiteY361" fmla="*/ 304454 h 5096788"/>
              <a:gd name="connsiteX362" fmla="*/ 1741629 w 4797624"/>
              <a:gd name="connsiteY362" fmla="*/ 304454 h 5096788"/>
              <a:gd name="connsiteX363" fmla="*/ 1831843 w 4797624"/>
              <a:gd name="connsiteY363" fmla="*/ 270626 h 5096788"/>
              <a:gd name="connsiteX364" fmla="*/ 1888227 w 4797624"/>
              <a:gd name="connsiteY364" fmla="*/ 259350 h 5096788"/>
              <a:gd name="connsiteX365" fmla="*/ 1933334 w 4797624"/>
              <a:gd name="connsiteY365" fmla="*/ 236798 h 5096788"/>
              <a:gd name="connsiteX366" fmla="*/ 2023548 w 4797624"/>
              <a:gd name="connsiteY366" fmla="*/ 202970 h 5096788"/>
              <a:gd name="connsiteX367" fmla="*/ 2068655 w 4797624"/>
              <a:gd name="connsiteY367" fmla="*/ 191694 h 5096788"/>
              <a:gd name="connsiteX368" fmla="*/ 2091208 w 4797624"/>
              <a:gd name="connsiteY368" fmla="*/ 191694 h 5096788"/>
              <a:gd name="connsiteX369" fmla="*/ 2113762 w 4797624"/>
              <a:gd name="connsiteY369" fmla="*/ 202970 h 5096788"/>
              <a:gd name="connsiteX370" fmla="*/ 2125038 w 4797624"/>
              <a:gd name="connsiteY370" fmla="*/ 202970 h 5096788"/>
              <a:gd name="connsiteX371" fmla="*/ 2125038 w 4797624"/>
              <a:gd name="connsiteY371" fmla="*/ 225522 h 5096788"/>
              <a:gd name="connsiteX372" fmla="*/ 2079931 w 4797624"/>
              <a:gd name="connsiteY372" fmla="*/ 236798 h 5096788"/>
              <a:gd name="connsiteX373" fmla="*/ 2023548 w 4797624"/>
              <a:gd name="connsiteY373" fmla="*/ 259350 h 5096788"/>
              <a:gd name="connsiteX374" fmla="*/ 2000994 w 4797624"/>
              <a:gd name="connsiteY374" fmla="*/ 270626 h 5096788"/>
              <a:gd name="connsiteX375" fmla="*/ 1978441 w 4797624"/>
              <a:gd name="connsiteY375" fmla="*/ 270626 h 5096788"/>
              <a:gd name="connsiteX376" fmla="*/ 1955887 w 4797624"/>
              <a:gd name="connsiteY376" fmla="*/ 281902 h 5096788"/>
              <a:gd name="connsiteX377" fmla="*/ 1989717 w 4797624"/>
              <a:gd name="connsiteY377" fmla="*/ 281902 h 5096788"/>
              <a:gd name="connsiteX378" fmla="*/ 1910780 w 4797624"/>
              <a:gd name="connsiteY378" fmla="*/ 304454 h 5096788"/>
              <a:gd name="connsiteX379" fmla="*/ 1899503 w 4797624"/>
              <a:gd name="connsiteY379" fmla="*/ 315730 h 5096788"/>
              <a:gd name="connsiteX380" fmla="*/ 1888227 w 4797624"/>
              <a:gd name="connsiteY380" fmla="*/ 315730 h 5096788"/>
              <a:gd name="connsiteX381" fmla="*/ 1876950 w 4797624"/>
              <a:gd name="connsiteY381" fmla="*/ 315730 h 5096788"/>
              <a:gd name="connsiteX382" fmla="*/ 1865673 w 4797624"/>
              <a:gd name="connsiteY382" fmla="*/ 327006 h 5096788"/>
              <a:gd name="connsiteX383" fmla="*/ 1831843 w 4797624"/>
              <a:gd name="connsiteY383" fmla="*/ 338283 h 5096788"/>
              <a:gd name="connsiteX384" fmla="*/ 1876950 w 4797624"/>
              <a:gd name="connsiteY384" fmla="*/ 327006 h 5096788"/>
              <a:gd name="connsiteX385" fmla="*/ 1933334 w 4797624"/>
              <a:gd name="connsiteY385" fmla="*/ 315730 h 5096788"/>
              <a:gd name="connsiteX386" fmla="*/ 1978441 w 4797624"/>
              <a:gd name="connsiteY386" fmla="*/ 304454 h 5096788"/>
              <a:gd name="connsiteX387" fmla="*/ 1989717 w 4797624"/>
              <a:gd name="connsiteY387" fmla="*/ 304454 h 5096788"/>
              <a:gd name="connsiteX388" fmla="*/ 2034824 w 4797624"/>
              <a:gd name="connsiteY388" fmla="*/ 281902 h 5096788"/>
              <a:gd name="connsiteX389" fmla="*/ 2079931 w 4797624"/>
              <a:gd name="connsiteY389" fmla="*/ 270626 h 5096788"/>
              <a:gd name="connsiteX390" fmla="*/ 2125038 w 4797624"/>
              <a:gd name="connsiteY390" fmla="*/ 259350 h 5096788"/>
              <a:gd name="connsiteX391" fmla="*/ 2136315 w 4797624"/>
              <a:gd name="connsiteY391" fmla="*/ 259350 h 5096788"/>
              <a:gd name="connsiteX392" fmla="*/ 2170145 w 4797624"/>
              <a:gd name="connsiteY392" fmla="*/ 248074 h 5096788"/>
              <a:gd name="connsiteX393" fmla="*/ 2181422 w 4797624"/>
              <a:gd name="connsiteY393" fmla="*/ 248074 h 5096788"/>
              <a:gd name="connsiteX394" fmla="*/ 2192698 w 4797624"/>
              <a:gd name="connsiteY394" fmla="*/ 248074 h 5096788"/>
              <a:gd name="connsiteX395" fmla="*/ 2203975 w 4797624"/>
              <a:gd name="connsiteY395" fmla="*/ 236798 h 5096788"/>
              <a:gd name="connsiteX396" fmla="*/ 2294189 w 4797624"/>
              <a:gd name="connsiteY396" fmla="*/ 225522 h 5096788"/>
              <a:gd name="connsiteX397" fmla="*/ 2339296 w 4797624"/>
              <a:gd name="connsiteY397" fmla="*/ 225522 h 5096788"/>
              <a:gd name="connsiteX398" fmla="*/ 2339296 w 4797624"/>
              <a:gd name="connsiteY398" fmla="*/ 214246 h 5096788"/>
              <a:gd name="connsiteX399" fmla="*/ 2350573 w 4797624"/>
              <a:gd name="connsiteY399" fmla="*/ 214246 h 5096788"/>
              <a:gd name="connsiteX400" fmla="*/ 2373126 w 4797624"/>
              <a:gd name="connsiteY400" fmla="*/ 214246 h 5096788"/>
              <a:gd name="connsiteX401" fmla="*/ 2406957 w 4797624"/>
              <a:gd name="connsiteY401" fmla="*/ 214246 h 5096788"/>
              <a:gd name="connsiteX402" fmla="*/ 2429510 w 4797624"/>
              <a:gd name="connsiteY402" fmla="*/ 202970 h 5096788"/>
              <a:gd name="connsiteX403" fmla="*/ 2519724 w 4797624"/>
              <a:gd name="connsiteY403" fmla="*/ 202970 h 5096788"/>
              <a:gd name="connsiteX404" fmla="*/ 2519724 w 4797624"/>
              <a:gd name="connsiteY404" fmla="*/ 191694 h 5096788"/>
              <a:gd name="connsiteX405" fmla="*/ 2553554 w 4797624"/>
              <a:gd name="connsiteY405" fmla="*/ 191694 h 5096788"/>
              <a:gd name="connsiteX406" fmla="*/ 2564831 w 4797624"/>
              <a:gd name="connsiteY406" fmla="*/ 191694 h 5096788"/>
              <a:gd name="connsiteX407" fmla="*/ 2542277 w 4797624"/>
              <a:gd name="connsiteY407" fmla="*/ 202970 h 5096788"/>
              <a:gd name="connsiteX408" fmla="*/ 2552144 w 4797624"/>
              <a:gd name="connsiteY408" fmla="*/ 202970 h 5096788"/>
              <a:gd name="connsiteX409" fmla="*/ 2564831 w 4797624"/>
              <a:gd name="connsiteY409" fmla="*/ 202970 h 5096788"/>
              <a:gd name="connsiteX410" fmla="*/ 2576108 w 4797624"/>
              <a:gd name="connsiteY410" fmla="*/ 202970 h 5096788"/>
              <a:gd name="connsiteX411" fmla="*/ 2587384 w 4797624"/>
              <a:gd name="connsiteY411" fmla="*/ 202970 h 5096788"/>
              <a:gd name="connsiteX412" fmla="*/ 2594432 w 4797624"/>
              <a:gd name="connsiteY412" fmla="*/ 202970 h 5096788"/>
              <a:gd name="connsiteX413" fmla="*/ 2609938 w 4797624"/>
              <a:gd name="connsiteY413" fmla="*/ 202970 h 5096788"/>
              <a:gd name="connsiteX414" fmla="*/ 2666322 w 4797624"/>
              <a:gd name="connsiteY414" fmla="*/ 191694 h 5096788"/>
              <a:gd name="connsiteX415" fmla="*/ 2671960 w 4797624"/>
              <a:gd name="connsiteY415" fmla="*/ 191694 h 5096788"/>
              <a:gd name="connsiteX416" fmla="*/ 2674779 w 4797624"/>
              <a:gd name="connsiteY416" fmla="*/ 191694 h 5096788"/>
              <a:gd name="connsiteX417" fmla="*/ 2677598 w 4797624"/>
              <a:gd name="connsiteY417" fmla="*/ 191694 h 5096788"/>
              <a:gd name="connsiteX418" fmla="*/ 2688875 w 4797624"/>
              <a:gd name="connsiteY418" fmla="*/ 191694 h 5096788"/>
              <a:gd name="connsiteX419" fmla="*/ 2700152 w 4797624"/>
              <a:gd name="connsiteY419" fmla="*/ 191694 h 5096788"/>
              <a:gd name="connsiteX420" fmla="*/ 2700152 w 4797624"/>
              <a:gd name="connsiteY420" fmla="*/ 202970 h 5096788"/>
              <a:gd name="connsiteX421" fmla="*/ 2722705 w 4797624"/>
              <a:gd name="connsiteY421" fmla="*/ 202970 h 5096788"/>
              <a:gd name="connsiteX422" fmla="*/ 2726934 w 4797624"/>
              <a:gd name="connsiteY422" fmla="*/ 202970 h 5096788"/>
              <a:gd name="connsiteX423" fmla="*/ 2738211 w 4797624"/>
              <a:gd name="connsiteY423" fmla="*/ 202970 h 5096788"/>
              <a:gd name="connsiteX424" fmla="*/ 2745259 w 4797624"/>
              <a:gd name="connsiteY424" fmla="*/ 202970 h 5096788"/>
              <a:gd name="connsiteX425" fmla="*/ 2746492 w 4797624"/>
              <a:gd name="connsiteY425" fmla="*/ 202970 h 5096788"/>
              <a:gd name="connsiteX426" fmla="*/ 2767812 w 4797624"/>
              <a:gd name="connsiteY426" fmla="*/ 202970 h 5096788"/>
              <a:gd name="connsiteX427" fmla="*/ 2790365 w 4797624"/>
              <a:gd name="connsiteY427" fmla="*/ 202970 h 5096788"/>
              <a:gd name="connsiteX428" fmla="*/ 2812919 w 4797624"/>
              <a:gd name="connsiteY428" fmla="*/ 202970 h 5096788"/>
              <a:gd name="connsiteX429" fmla="*/ 2835473 w 4797624"/>
              <a:gd name="connsiteY429" fmla="*/ 202970 h 5096788"/>
              <a:gd name="connsiteX430" fmla="*/ 2846749 w 4797624"/>
              <a:gd name="connsiteY430" fmla="*/ 191694 h 5096788"/>
              <a:gd name="connsiteX431" fmla="*/ 2869303 w 4797624"/>
              <a:gd name="connsiteY431" fmla="*/ 202970 h 5096788"/>
              <a:gd name="connsiteX432" fmla="*/ 2880579 w 4797624"/>
              <a:gd name="connsiteY432" fmla="*/ 202970 h 5096788"/>
              <a:gd name="connsiteX433" fmla="*/ 2891856 w 4797624"/>
              <a:gd name="connsiteY433" fmla="*/ 202970 h 5096788"/>
              <a:gd name="connsiteX434" fmla="*/ 2903133 w 4797624"/>
              <a:gd name="connsiteY434" fmla="*/ 202970 h 5096788"/>
              <a:gd name="connsiteX435" fmla="*/ 2914409 w 4797624"/>
              <a:gd name="connsiteY435" fmla="*/ 202970 h 5096788"/>
              <a:gd name="connsiteX436" fmla="*/ 2948240 w 4797624"/>
              <a:gd name="connsiteY436" fmla="*/ 214246 h 5096788"/>
              <a:gd name="connsiteX437" fmla="*/ 2959517 w 4797624"/>
              <a:gd name="connsiteY437" fmla="*/ 214246 h 5096788"/>
              <a:gd name="connsiteX438" fmla="*/ 2948240 w 4797624"/>
              <a:gd name="connsiteY438" fmla="*/ 202970 h 5096788"/>
              <a:gd name="connsiteX439" fmla="*/ 2993347 w 4797624"/>
              <a:gd name="connsiteY439" fmla="*/ 214246 h 5096788"/>
              <a:gd name="connsiteX440" fmla="*/ 3015900 w 4797624"/>
              <a:gd name="connsiteY440" fmla="*/ 214246 h 5096788"/>
              <a:gd name="connsiteX441" fmla="*/ 3128667 w 4797624"/>
              <a:gd name="connsiteY441" fmla="*/ 225522 h 5096788"/>
              <a:gd name="connsiteX442" fmla="*/ 3218881 w 4797624"/>
              <a:gd name="connsiteY442" fmla="*/ 248074 h 5096788"/>
              <a:gd name="connsiteX443" fmla="*/ 3139944 w 4797624"/>
              <a:gd name="connsiteY443" fmla="*/ 236798 h 5096788"/>
              <a:gd name="connsiteX444" fmla="*/ 3128667 w 4797624"/>
              <a:gd name="connsiteY444" fmla="*/ 236798 h 5096788"/>
              <a:gd name="connsiteX445" fmla="*/ 3106114 w 4797624"/>
              <a:gd name="connsiteY445" fmla="*/ 236798 h 5096788"/>
              <a:gd name="connsiteX446" fmla="*/ 3061007 w 4797624"/>
              <a:gd name="connsiteY446" fmla="*/ 225522 h 5096788"/>
              <a:gd name="connsiteX447" fmla="*/ 3038454 w 4797624"/>
              <a:gd name="connsiteY447" fmla="*/ 225522 h 5096788"/>
              <a:gd name="connsiteX448" fmla="*/ 2959517 w 4797624"/>
              <a:gd name="connsiteY448" fmla="*/ 225522 h 5096788"/>
              <a:gd name="connsiteX449" fmla="*/ 2936963 w 4797624"/>
              <a:gd name="connsiteY449" fmla="*/ 214246 h 5096788"/>
              <a:gd name="connsiteX450" fmla="*/ 2891856 w 4797624"/>
              <a:gd name="connsiteY450" fmla="*/ 214246 h 5096788"/>
              <a:gd name="connsiteX451" fmla="*/ 2890446 w 4797624"/>
              <a:gd name="connsiteY451" fmla="*/ 214246 h 5096788"/>
              <a:gd name="connsiteX452" fmla="*/ 2889037 w 4797624"/>
              <a:gd name="connsiteY452" fmla="*/ 214246 h 5096788"/>
              <a:gd name="connsiteX453" fmla="*/ 2880579 w 4797624"/>
              <a:gd name="connsiteY453" fmla="*/ 214246 h 5096788"/>
              <a:gd name="connsiteX454" fmla="*/ 2858026 w 4797624"/>
              <a:gd name="connsiteY454" fmla="*/ 214246 h 5096788"/>
              <a:gd name="connsiteX455" fmla="*/ 2801642 w 4797624"/>
              <a:gd name="connsiteY455" fmla="*/ 214246 h 5096788"/>
              <a:gd name="connsiteX456" fmla="*/ 2779089 w 4797624"/>
              <a:gd name="connsiteY456" fmla="*/ 214246 h 5096788"/>
              <a:gd name="connsiteX457" fmla="*/ 2767812 w 4797624"/>
              <a:gd name="connsiteY457" fmla="*/ 214246 h 5096788"/>
              <a:gd name="connsiteX458" fmla="*/ 2711428 w 4797624"/>
              <a:gd name="connsiteY458" fmla="*/ 225522 h 5096788"/>
              <a:gd name="connsiteX459" fmla="*/ 2677598 w 4797624"/>
              <a:gd name="connsiteY459" fmla="*/ 214246 h 5096788"/>
              <a:gd name="connsiteX460" fmla="*/ 2666322 w 4797624"/>
              <a:gd name="connsiteY460" fmla="*/ 214246 h 5096788"/>
              <a:gd name="connsiteX461" fmla="*/ 2621215 w 4797624"/>
              <a:gd name="connsiteY461" fmla="*/ 225522 h 5096788"/>
              <a:gd name="connsiteX462" fmla="*/ 2576108 w 4797624"/>
              <a:gd name="connsiteY462" fmla="*/ 225522 h 5096788"/>
              <a:gd name="connsiteX463" fmla="*/ 2564831 w 4797624"/>
              <a:gd name="connsiteY463" fmla="*/ 225522 h 5096788"/>
              <a:gd name="connsiteX464" fmla="*/ 2553554 w 4797624"/>
              <a:gd name="connsiteY464" fmla="*/ 225522 h 5096788"/>
              <a:gd name="connsiteX465" fmla="*/ 2553554 w 4797624"/>
              <a:gd name="connsiteY465" fmla="*/ 236798 h 5096788"/>
              <a:gd name="connsiteX466" fmla="*/ 2531001 w 4797624"/>
              <a:gd name="connsiteY466" fmla="*/ 236798 h 5096788"/>
              <a:gd name="connsiteX467" fmla="*/ 2474617 w 4797624"/>
              <a:gd name="connsiteY467" fmla="*/ 236798 h 5096788"/>
              <a:gd name="connsiteX468" fmla="*/ 2406957 w 4797624"/>
              <a:gd name="connsiteY468" fmla="*/ 236798 h 5096788"/>
              <a:gd name="connsiteX469" fmla="*/ 2406957 w 4797624"/>
              <a:gd name="connsiteY469" fmla="*/ 248074 h 5096788"/>
              <a:gd name="connsiteX470" fmla="*/ 2418233 w 4797624"/>
              <a:gd name="connsiteY470" fmla="*/ 248074 h 5096788"/>
              <a:gd name="connsiteX471" fmla="*/ 2463340 w 4797624"/>
              <a:gd name="connsiteY471" fmla="*/ 248074 h 5096788"/>
              <a:gd name="connsiteX472" fmla="*/ 2508447 w 4797624"/>
              <a:gd name="connsiteY472" fmla="*/ 248074 h 5096788"/>
              <a:gd name="connsiteX473" fmla="*/ 2519724 w 4797624"/>
              <a:gd name="connsiteY473" fmla="*/ 248074 h 5096788"/>
              <a:gd name="connsiteX474" fmla="*/ 2587384 w 4797624"/>
              <a:gd name="connsiteY474" fmla="*/ 236798 h 5096788"/>
              <a:gd name="connsiteX475" fmla="*/ 2621215 w 4797624"/>
              <a:gd name="connsiteY475" fmla="*/ 236798 h 5096788"/>
              <a:gd name="connsiteX476" fmla="*/ 2643768 w 4797624"/>
              <a:gd name="connsiteY476" fmla="*/ 236798 h 5096788"/>
              <a:gd name="connsiteX477" fmla="*/ 2677598 w 4797624"/>
              <a:gd name="connsiteY477" fmla="*/ 236798 h 5096788"/>
              <a:gd name="connsiteX478" fmla="*/ 2733982 w 4797624"/>
              <a:gd name="connsiteY478" fmla="*/ 236798 h 5096788"/>
              <a:gd name="connsiteX479" fmla="*/ 2824196 w 4797624"/>
              <a:gd name="connsiteY479" fmla="*/ 236798 h 5096788"/>
              <a:gd name="connsiteX480" fmla="*/ 2858026 w 4797624"/>
              <a:gd name="connsiteY480" fmla="*/ 248074 h 5096788"/>
              <a:gd name="connsiteX481" fmla="*/ 2846749 w 4797624"/>
              <a:gd name="connsiteY481" fmla="*/ 248074 h 5096788"/>
              <a:gd name="connsiteX482" fmla="*/ 2824196 w 4797624"/>
              <a:gd name="connsiteY482" fmla="*/ 248074 h 5096788"/>
              <a:gd name="connsiteX483" fmla="*/ 2767812 w 4797624"/>
              <a:gd name="connsiteY483" fmla="*/ 248074 h 5096788"/>
              <a:gd name="connsiteX484" fmla="*/ 2700152 w 4797624"/>
              <a:gd name="connsiteY484" fmla="*/ 248074 h 5096788"/>
              <a:gd name="connsiteX485" fmla="*/ 2655045 w 4797624"/>
              <a:gd name="connsiteY485" fmla="*/ 248074 h 5096788"/>
              <a:gd name="connsiteX486" fmla="*/ 2632491 w 4797624"/>
              <a:gd name="connsiteY486" fmla="*/ 259350 h 5096788"/>
              <a:gd name="connsiteX487" fmla="*/ 2609938 w 4797624"/>
              <a:gd name="connsiteY487" fmla="*/ 259350 h 5096788"/>
              <a:gd name="connsiteX488" fmla="*/ 2598661 w 4797624"/>
              <a:gd name="connsiteY488" fmla="*/ 259350 h 5096788"/>
              <a:gd name="connsiteX489" fmla="*/ 2553554 w 4797624"/>
              <a:gd name="connsiteY489" fmla="*/ 259350 h 5096788"/>
              <a:gd name="connsiteX490" fmla="*/ 2542277 w 4797624"/>
              <a:gd name="connsiteY490" fmla="*/ 259350 h 5096788"/>
              <a:gd name="connsiteX491" fmla="*/ 2531001 w 4797624"/>
              <a:gd name="connsiteY491" fmla="*/ 259350 h 5096788"/>
              <a:gd name="connsiteX492" fmla="*/ 2485894 w 4797624"/>
              <a:gd name="connsiteY492" fmla="*/ 270626 h 5096788"/>
              <a:gd name="connsiteX493" fmla="*/ 2474617 w 4797624"/>
              <a:gd name="connsiteY493" fmla="*/ 270626 h 5096788"/>
              <a:gd name="connsiteX494" fmla="*/ 2429510 w 4797624"/>
              <a:gd name="connsiteY494" fmla="*/ 270626 h 5096788"/>
              <a:gd name="connsiteX495" fmla="*/ 2373126 w 4797624"/>
              <a:gd name="connsiteY495" fmla="*/ 281902 h 5096788"/>
              <a:gd name="connsiteX496" fmla="*/ 2361850 w 4797624"/>
              <a:gd name="connsiteY496" fmla="*/ 281902 h 5096788"/>
              <a:gd name="connsiteX497" fmla="*/ 2328019 w 4797624"/>
              <a:gd name="connsiteY497" fmla="*/ 293178 h 5096788"/>
              <a:gd name="connsiteX498" fmla="*/ 2316742 w 4797624"/>
              <a:gd name="connsiteY498" fmla="*/ 293178 h 5096788"/>
              <a:gd name="connsiteX499" fmla="*/ 2305466 w 4797624"/>
              <a:gd name="connsiteY499" fmla="*/ 293178 h 5096788"/>
              <a:gd name="connsiteX500" fmla="*/ 2294189 w 4797624"/>
              <a:gd name="connsiteY500" fmla="*/ 293178 h 5096788"/>
              <a:gd name="connsiteX501" fmla="*/ 2249082 w 4797624"/>
              <a:gd name="connsiteY501" fmla="*/ 304454 h 5096788"/>
              <a:gd name="connsiteX502" fmla="*/ 2226529 w 4797624"/>
              <a:gd name="connsiteY502" fmla="*/ 304454 h 5096788"/>
              <a:gd name="connsiteX503" fmla="*/ 2226529 w 4797624"/>
              <a:gd name="connsiteY503" fmla="*/ 315730 h 5096788"/>
              <a:gd name="connsiteX504" fmla="*/ 2215252 w 4797624"/>
              <a:gd name="connsiteY504" fmla="*/ 315730 h 5096788"/>
              <a:gd name="connsiteX505" fmla="*/ 2203975 w 4797624"/>
              <a:gd name="connsiteY505" fmla="*/ 315730 h 5096788"/>
              <a:gd name="connsiteX506" fmla="*/ 2192698 w 4797624"/>
              <a:gd name="connsiteY506" fmla="*/ 315730 h 5096788"/>
              <a:gd name="connsiteX507" fmla="*/ 2125038 w 4797624"/>
              <a:gd name="connsiteY507" fmla="*/ 338283 h 5096788"/>
              <a:gd name="connsiteX508" fmla="*/ 2113762 w 4797624"/>
              <a:gd name="connsiteY508" fmla="*/ 338283 h 5096788"/>
              <a:gd name="connsiteX509" fmla="*/ 2091208 w 4797624"/>
              <a:gd name="connsiteY509" fmla="*/ 349559 h 5096788"/>
              <a:gd name="connsiteX510" fmla="*/ 2079931 w 4797624"/>
              <a:gd name="connsiteY510" fmla="*/ 349559 h 5096788"/>
              <a:gd name="connsiteX511" fmla="*/ 2068655 w 4797624"/>
              <a:gd name="connsiteY511" fmla="*/ 360835 h 5096788"/>
              <a:gd name="connsiteX512" fmla="*/ 2057378 w 4797624"/>
              <a:gd name="connsiteY512" fmla="*/ 360835 h 5096788"/>
              <a:gd name="connsiteX513" fmla="*/ 1955887 w 4797624"/>
              <a:gd name="connsiteY513" fmla="*/ 394663 h 5096788"/>
              <a:gd name="connsiteX514" fmla="*/ 1933334 w 4797624"/>
              <a:gd name="connsiteY514" fmla="*/ 394663 h 5096788"/>
              <a:gd name="connsiteX515" fmla="*/ 1922057 w 4797624"/>
              <a:gd name="connsiteY515" fmla="*/ 405939 h 5096788"/>
              <a:gd name="connsiteX516" fmla="*/ 1888227 w 4797624"/>
              <a:gd name="connsiteY516" fmla="*/ 417215 h 5096788"/>
              <a:gd name="connsiteX517" fmla="*/ 1865673 w 4797624"/>
              <a:gd name="connsiteY517" fmla="*/ 428491 h 5096788"/>
              <a:gd name="connsiteX518" fmla="*/ 1854397 w 4797624"/>
              <a:gd name="connsiteY518" fmla="*/ 428491 h 5096788"/>
              <a:gd name="connsiteX519" fmla="*/ 1831843 w 4797624"/>
              <a:gd name="connsiteY519" fmla="*/ 451043 h 5096788"/>
              <a:gd name="connsiteX520" fmla="*/ 1820566 w 4797624"/>
              <a:gd name="connsiteY520" fmla="*/ 462319 h 5096788"/>
              <a:gd name="connsiteX521" fmla="*/ 1786736 w 4797624"/>
              <a:gd name="connsiteY521" fmla="*/ 473596 h 5096788"/>
              <a:gd name="connsiteX522" fmla="*/ 1719076 w 4797624"/>
              <a:gd name="connsiteY522" fmla="*/ 496148 h 5096788"/>
              <a:gd name="connsiteX523" fmla="*/ 1707799 w 4797624"/>
              <a:gd name="connsiteY523" fmla="*/ 507424 h 5096788"/>
              <a:gd name="connsiteX524" fmla="*/ 1809290 w 4797624"/>
              <a:gd name="connsiteY524" fmla="*/ 473596 h 5096788"/>
              <a:gd name="connsiteX525" fmla="*/ 1843120 w 4797624"/>
              <a:gd name="connsiteY525" fmla="*/ 462319 h 5096788"/>
              <a:gd name="connsiteX526" fmla="*/ 1854397 w 4797624"/>
              <a:gd name="connsiteY526" fmla="*/ 451043 h 5096788"/>
              <a:gd name="connsiteX527" fmla="*/ 1876950 w 4797624"/>
              <a:gd name="connsiteY527" fmla="*/ 451043 h 5096788"/>
              <a:gd name="connsiteX528" fmla="*/ 1876950 w 4797624"/>
              <a:gd name="connsiteY528" fmla="*/ 439767 h 5096788"/>
              <a:gd name="connsiteX529" fmla="*/ 1910780 w 4797624"/>
              <a:gd name="connsiteY529" fmla="*/ 439767 h 5096788"/>
              <a:gd name="connsiteX530" fmla="*/ 1922057 w 4797624"/>
              <a:gd name="connsiteY530" fmla="*/ 428491 h 5096788"/>
              <a:gd name="connsiteX531" fmla="*/ 1933334 w 4797624"/>
              <a:gd name="connsiteY531" fmla="*/ 428491 h 5096788"/>
              <a:gd name="connsiteX532" fmla="*/ 1944610 w 4797624"/>
              <a:gd name="connsiteY532" fmla="*/ 417215 h 5096788"/>
              <a:gd name="connsiteX533" fmla="*/ 2000994 w 4797624"/>
              <a:gd name="connsiteY533" fmla="*/ 405939 h 5096788"/>
              <a:gd name="connsiteX534" fmla="*/ 2079931 w 4797624"/>
              <a:gd name="connsiteY534" fmla="*/ 383387 h 5096788"/>
              <a:gd name="connsiteX535" fmla="*/ 2113762 w 4797624"/>
              <a:gd name="connsiteY535" fmla="*/ 372111 h 5096788"/>
              <a:gd name="connsiteX536" fmla="*/ 2102485 w 4797624"/>
              <a:gd name="connsiteY536" fmla="*/ 383387 h 5096788"/>
              <a:gd name="connsiteX537" fmla="*/ 2113762 w 4797624"/>
              <a:gd name="connsiteY537" fmla="*/ 394663 h 5096788"/>
              <a:gd name="connsiteX538" fmla="*/ 2091208 w 4797624"/>
              <a:gd name="connsiteY538" fmla="*/ 394663 h 5096788"/>
              <a:gd name="connsiteX539" fmla="*/ 2091208 w 4797624"/>
              <a:gd name="connsiteY539" fmla="*/ 405939 h 5096788"/>
              <a:gd name="connsiteX540" fmla="*/ 2113762 w 4797624"/>
              <a:gd name="connsiteY540" fmla="*/ 394663 h 5096788"/>
              <a:gd name="connsiteX541" fmla="*/ 2136315 w 4797624"/>
              <a:gd name="connsiteY541" fmla="*/ 394663 h 5096788"/>
              <a:gd name="connsiteX542" fmla="*/ 2203975 w 4797624"/>
              <a:gd name="connsiteY542" fmla="*/ 372111 h 5096788"/>
              <a:gd name="connsiteX543" fmla="*/ 2373126 w 4797624"/>
              <a:gd name="connsiteY543" fmla="*/ 349559 h 5096788"/>
              <a:gd name="connsiteX544" fmla="*/ 2418233 w 4797624"/>
              <a:gd name="connsiteY544" fmla="*/ 338283 h 5096788"/>
              <a:gd name="connsiteX545" fmla="*/ 2440787 w 4797624"/>
              <a:gd name="connsiteY545" fmla="*/ 338283 h 5096788"/>
              <a:gd name="connsiteX546" fmla="*/ 2450654 w 4797624"/>
              <a:gd name="connsiteY546" fmla="*/ 338283 h 5096788"/>
              <a:gd name="connsiteX547" fmla="*/ 2474617 w 4797624"/>
              <a:gd name="connsiteY547" fmla="*/ 338283 h 5096788"/>
              <a:gd name="connsiteX548" fmla="*/ 2485894 w 4797624"/>
              <a:gd name="connsiteY548" fmla="*/ 338283 h 5096788"/>
              <a:gd name="connsiteX549" fmla="*/ 2440787 w 4797624"/>
              <a:gd name="connsiteY549" fmla="*/ 338283 h 5096788"/>
              <a:gd name="connsiteX550" fmla="*/ 2497170 w 4797624"/>
              <a:gd name="connsiteY550" fmla="*/ 327006 h 5096788"/>
              <a:gd name="connsiteX551" fmla="*/ 2508447 w 4797624"/>
              <a:gd name="connsiteY551" fmla="*/ 327006 h 5096788"/>
              <a:gd name="connsiteX552" fmla="*/ 2508447 w 4797624"/>
              <a:gd name="connsiteY552" fmla="*/ 338283 h 5096788"/>
              <a:gd name="connsiteX553" fmla="*/ 2531001 w 4797624"/>
              <a:gd name="connsiteY553" fmla="*/ 349559 h 5096788"/>
              <a:gd name="connsiteX554" fmla="*/ 2553554 w 4797624"/>
              <a:gd name="connsiteY554" fmla="*/ 349559 h 5096788"/>
              <a:gd name="connsiteX555" fmla="*/ 2587384 w 4797624"/>
              <a:gd name="connsiteY555" fmla="*/ 349559 h 5096788"/>
              <a:gd name="connsiteX556" fmla="*/ 2632491 w 4797624"/>
              <a:gd name="connsiteY556" fmla="*/ 349559 h 5096788"/>
              <a:gd name="connsiteX557" fmla="*/ 2621215 w 4797624"/>
              <a:gd name="connsiteY557" fmla="*/ 360835 h 5096788"/>
              <a:gd name="connsiteX558" fmla="*/ 2632491 w 4797624"/>
              <a:gd name="connsiteY558" fmla="*/ 360835 h 5096788"/>
              <a:gd name="connsiteX559" fmla="*/ 2655045 w 4797624"/>
              <a:gd name="connsiteY559" fmla="*/ 360835 h 5096788"/>
              <a:gd name="connsiteX560" fmla="*/ 2779089 w 4797624"/>
              <a:gd name="connsiteY560" fmla="*/ 372111 h 5096788"/>
              <a:gd name="connsiteX561" fmla="*/ 2801642 w 4797624"/>
              <a:gd name="connsiteY561" fmla="*/ 372111 h 5096788"/>
              <a:gd name="connsiteX562" fmla="*/ 2812919 w 4797624"/>
              <a:gd name="connsiteY562" fmla="*/ 372111 h 5096788"/>
              <a:gd name="connsiteX563" fmla="*/ 2869303 w 4797624"/>
              <a:gd name="connsiteY563" fmla="*/ 372111 h 5096788"/>
              <a:gd name="connsiteX564" fmla="*/ 2925686 w 4797624"/>
              <a:gd name="connsiteY564" fmla="*/ 383387 h 5096788"/>
              <a:gd name="connsiteX565" fmla="*/ 2959517 w 4797624"/>
              <a:gd name="connsiteY565" fmla="*/ 394663 h 5096788"/>
              <a:gd name="connsiteX566" fmla="*/ 2982070 w 4797624"/>
              <a:gd name="connsiteY566" fmla="*/ 394663 h 5096788"/>
              <a:gd name="connsiteX567" fmla="*/ 2993347 w 4797624"/>
              <a:gd name="connsiteY567" fmla="*/ 394663 h 5096788"/>
              <a:gd name="connsiteX568" fmla="*/ 2996166 w 4797624"/>
              <a:gd name="connsiteY568" fmla="*/ 394663 h 5096788"/>
              <a:gd name="connsiteX569" fmla="*/ 2998985 w 4797624"/>
              <a:gd name="connsiteY569" fmla="*/ 394663 h 5096788"/>
              <a:gd name="connsiteX570" fmla="*/ 3000395 w 4797624"/>
              <a:gd name="connsiteY570" fmla="*/ 394663 h 5096788"/>
              <a:gd name="connsiteX571" fmla="*/ 3004623 w 4797624"/>
              <a:gd name="connsiteY571" fmla="*/ 394663 h 5096788"/>
              <a:gd name="connsiteX572" fmla="*/ 3072284 w 4797624"/>
              <a:gd name="connsiteY572" fmla="*/ 405939 h 5096788"/>
              <a:gd name="connsiteX573" fmla="*/ 3117391 w 4797624"/>
              <a:gd name="connsiteY573" fmla="*/ 405939 h 5096788"/>
              <a:gd name="connsiteX574" fmla="*/ 3139944 w 4797624"/>
              <a:gd name="connsiteY574" fmla="*/ 417215 h 5096788"/>
              <a:gd name="connsiteX575" fmla="*/ 3162498 w 4797624"/>
              <a:gd name="connsiteY575" fmla="*/ 417215 h 5096788"/>
              <a:gd name="connsiteX576" fmla="*/ 3207605 w 4797624"/>
              <a:gd name="connsiteY576" fmla="*/ 439767 h 5096788"/>
              <a:gd name="connsiteX577" fmla="*/ 3230158 w 4797624"/>
              <a:gd name="connsiteY577" fmla="*/ 439767 h 5096788"/>
              <a:gd name="connsiteX578" fmla="*/ 3252711 w 4797624"/>
              <a:gd name="connsiteY578" fmla="*/ 439767 h 5096788"/>
              <a:gd name="connsiteX579" fmla="*/ 3286542 w 4797624"/>
              <a:gd name="connsiteY579" fmla="*/ 451043 h 5096788"/>
              <a:gd name="connsiteX580" fmla="*/ 3263988 w 4797624"/>
              <a:gd name="connsiteY580" fmla="*/ 451043 h 5096788"/>
              <a:gd name="connsiteX581" fmla="*/ 3331649 w 4797624"/>
              <a:gd name="connsiteY581" fmla="*/ 473596 h 5096788"/>
              <a:gd name="connsiteX582" fmla="*/ 3342925 w 4797624"/>
              <a:gd name="connsiteY582" fmla="*/ 484872 h 5096788"/>
              <a:gd name="connsiteX583" fmla="*/ 3331649 w 4797624"/>
              <a:gd name="connsiteY583" fmla="*/ 484872 h 5096788"/>
              <a:gd name="connsiteX584" fmla="*/ 3331649 w 4797624"/>
              <a:gd name="connsiteY584" fmla="*/ 496148 h 5096788"/>
              <a:gd name="connsiteX585" fmla="*/ 3314734 w 4797624"/>
              <a:gd name="connsiteY585" fmla="*/ 490510 h 5096788"/>
              <a:gd name="connsiteX586" fmla="*/ 3290300 w 4797624"/>
              <a:gd name="connsiteY586" fmla="*/ 475851 h 5096788"/>
              <a:gd name="connsiteX587" fmla="*/ 3283723 w 4797624"/>
              <a:gd name="connsiteY587" fmla="*/ 467958 h 5096788"/>
              <a:gd name="connsiteX588" fmla="*/ 3252711 w 4797624"/>
              <a:gd name="connsiteY588" fmla="*/ 451043 h 5096788"/>
              <a:gd name="connsiteX589" fmla="*/ 3252711 w 4797624"/>
              <a:gd name="connsiteY589" fmla="*/ 462319 h 5096788"/>
              <a:gd name="connsiteX590" fmla="*/ 3241435 w 4797624"/>
              <a:gd name="connsiteY590" fmla="*/ 462319 h 5096788"/>
              <a:gd name="connsiteX591" fmla="*/ 3230158 w 4797624"/>
              <a:gd name="connsiteY591" fmla="*/ 462319 h 5096788"/>
              <a:gd name="connsiteX592" fmla="*/ 3230158 w 4797624"/>
              <a:gd name="connsiteY592" fmla="*/ 462319 h 5096788"/>
              <a:gd name="connsiteX593" fmla="*/ 3214371 w 4797624"/>
              <a:gd name="connsiteY593" fmla="*/ 454426 h 5096788"/>
              <a:gd name="connsiteX594" fmla="*/ 3213243 w 4797624"/>
              <a:gd name="connsiteY594" fmla="*/ 452453 h 5096788"/>
              <a:gd name="connsiteX595" fmla="*/ 3207605 w 4797624"/>
              <a:gd name="connsiteY595" fmla="*/ 451043 h 5096788"/>
              <a:gd name="connsiteX596" fmla="*/ 3214371 w 4797624"/>
              <a:gd name="connsiteY596" fmla="*/ 454426 h 5096788"/>
              <a:gd name="connsiteX597" fmla="*/ 3218881 w 4797624"/>
              <a:gd name="connsiteY597" fmla="*/ 462319 h 5096788"/>
              <a:gd name="connsiteX598" fmla="*/ 3224520 w 4797624"/>
              <a:gd name="connsiteY598" fmla="*/ 462319 h 5096788"/>
              <a:gd name="connsiteX599" fmla="*/ 3230158 w 4797624"/>
              <a:gd name="connsiteY599" fmla="*/ 462319 h 5096788"/>
              <a:gd name="connsiteX600" fmla="*/ 3252711 w 4797624"/>
              <a:gd name="connsiteY600" fmla="*/ 473596 h 5096788"/>
              <a:gd name="connsiteX601" fmla="*/ 3286542 w 4797624"/>
              <a:gd name="connsiteY601" fmla="*/ 473596 h 5096788"/>
              <a:gd name="connsiteX602" fmla="*/ 3290300 w 4797624"/>
              <a:gd name="connsiteY602" fmla="*/ 475851 h 5096788"/>
              <a:gd name="connsiteX603" fmla="*/ 3297818 w 4797624"/>
              <a:gd name="connsiteY603" fmla="*/ 484872 h 5096788"/>
              <a:gd name="connsiteX604" fmla="*/ 3314734 w 4797624"/>
              <a:gd name="connsiteY604" fmla="*/ 490510 h 5096788"/>
              <a:gd name="connsiteX605" fmla="*/ 3342925 w 4797624"/>
              <a:gd name="connsiteY605" fmla="*/ 507424 h 5096788"/>
              <a:gd name="connsiteX606" fmla="*/ 3365479 w 4797624"/>
              <a:gd name="connsiteY606" fmla="*/ 507424 h 5096788"/>
              <a:gd name="connsiteX607" fmla="*/ 3365479 w 4797624"/>
              <a:gd name="connsiteY607" fmla="*/ 518700 h 5096788"/>
              <a:gd name="connsiteX608" fmla="*/ 3388032 w 4797624"/>
              <a:gd name="connsiteY608" fmla="*/ 518700 h 5096788"/>
              <a:gd name="connsiteX609" fmla="*/ 3399309 w 4797624"/>
              <a:gd name="connsiteY609" fmla="*/ 526593 h 5096788"/>
              <a:gd name="connsiteX610" fmla="*/ 3399309 w 4797624"/>
              <a:gd name="connsiteY610" fmla="*/ 529976 h 5096788"/>
              <a:gd name="connsiteX611" fmla="*/ 3402129 w 4797624"/>
              <a:gd name="connsiteY611" fmla="*/ 528566 h 5096788"/>
              <a:gd name="connsiteX612" fmla="*/ 3399309 w 4797624"/>
              <a:gd name="connsiteY612" fmla="*/ 526593 h 5096788"/>
              <a:gd name="connsiteX613" fmla="*/ 3399309 w 4797624"/>
              <a:gd name="connsiteY613" fmla="*/ 524338 h 5096788"/>
              <a:gd name="connsiteX614" fmla="*/ 3399309 w 4797624"/>
              <a:gd name="connsiteY614" fmla="*/ 518700 h 5096788"/>
              <a:gd name="connsiteX615" fmla="*/ 3433139 w 4797624"/>
              <a:gd name="connsiteY615" fmla="*/ 529976 h 5096788"/>
              <a:gd name="connsiteX616" fmla="*/ 3500800 w 4797624"/>
              <a:gd name="connsiteY616" fmla="*/ 563804 h 5096788"/>
              <a:gd name="connsiteX617" fmla="*/ 3534630 w 4797624"/>
              <a:gd name="connsiteY617" fmla="*/ 586356 h 5096788"/>
              <a:gd name="connsiteX618" fmla="*/ 3545907 w 4797624"/>
              <a:gd name="connsiteY618" fmla="*/ 586356 h 5096788"/>
              <a:gd name="connsiteX619" fmla="*/ 3534630 w 4797624"/>
              <a:gd name="connsiteY619" fmla="*/ 575080 h 5096788"/>
              <a:gd name="connsiteX620" fmla="*/ 3512076 w 4797624"/>
              <a:gd name="connsiteY620" fmla="*/ 552528 h 5096788"/>
              <a:gd name="connsiteX621" fmla="*/ 3557183 w 4797624"/>
              <a:gd name="connsiteY621" fmla="*/ 575080 h 5096788"/>
              <a:gd name="connsiteX622" fmla="*/ 3591014 w 4797624"/>
              <a:gd name="connsiteY622" fmla="*/ 597632 h 5096788"/>
              <a:gd name="connsiteX623" fmla="*/ 3568460 w 4797624"/>
              <a:gd name="connsiteY623" fmla="*/ 586356 h 5096788"/>
              <a:gd name="connsiteX624" fmla="*/ 3602290 w 4797624"/>
              <a:gd name="connsiteY624" fmla="*/ 597632 h 5096788"/>
              <a:gd name="connsiteX625" fmla="*/ 3613567 w 4797624"/>
              <a:gd name="connsiteY625" fmla="*/ 608908 h 5096788"/>
              <a:gd name="connsiteX626" fmla="*/ 3613567 w 4797624"/>
              <a:gd name="connsiteY626" fmla="*/ 597632 h 5096788"/>
              <a:gd name="connsiteX627" fmla="*/ 3608754 w 4797624"/>
              <a:gd name="connsiteY627" fmla="*/ 593920 h 5096788"/>
              <a:gd name="connsiteX628" fmla="*/ 3624844 w 4797624"/>
              <a:gd name="connsiteY628" fmla="*/ 597632 h 5096788"/>
              <a:gd name="connsiteX629" fmla="*/ 3647397 w 4797624"/>
              <a:gd name="connsiteY629" fmla="*/ 608908 h 5096788"/>
              <a:gd name="connsiteX630" fmla="*/ 3703781 w 4797624"/>
              <a:gd name="connsiteY630" fmla="*/ 642737 h 5096788"/>
              <a:gd name="connsiteX631" fmla="*/ 3715058 w 4797624"/>
              <a:gd name="connsiteY631" fmla="*/ 642737 h 5096788"/>
              <a:gd name="connsiteX632" fmla="*/ 3726334 w 4797624"/>
              <a:gd name="connsiteY632" fmla="*/ 642737 h 5096788"/>
              <a:gd name="connsiteX633" fmla="*/ 3748888 w 4797624"/>
              <a:gd name="connsiteY633" fmla="*/ 654013 h 5096788"/>
              <a:gd name="connsiteX634" fmla="*/ 3771441 w 4797624"/>
              <a:gd name="connsiteY634" fmla="*/ 676565 h 5096788"/>
              <a:gd name="connsiteX635" fmla="*/ 3782718 w 4797624"/>
              <a:gd name="connsiteY635" fmla="*/ 676565 h 5096788"/>
              <a:gd name="connsiteX636" fmla="*/ 3816548 w 4797624"/>
              <a:gd name="connsiteY636" fmla="*/ 710393 h 5096788"/>
              <a:gd name="connsiteX637" fmla="*/ 3872932 w 4797624"/>
              <a:gd name="connsiteY637" fmla="*/ 744221 h 5096788"/>
              <a:gd name="connsiteX638" fmla="*/ 3884209 w 4797624"/>
              <a:gd name="connsiteY638" fmla="*/ 755497 h 5096788"/>
              <a:gd name="connsiteX639" fmla="*/ 3929316 w 4797624"/>
              <a:gd name="connsiteY639" fmla="*/ 778050 h 5096788"/>
              <a:gd name="connsiteX640" fmla="*/ 3951869 w 4797624"/>
              <a:gd name="connsiteY640" fmla="*/ 789326 h 5096788"/>
              <a:gd name="connsiteX641" fmla="*/ 3985699 w 4797624"/>
              <a:gd name="connsiteY641" fmla="*/ 823154 h 5096788"/>
              <a:gd name="connsiteX642" fmla="*/ 4030806 w 4797624"/>
              <a:gd name="connsiteY642" fmla="*/ 856982 h 5096788"/>
              <a:gd name="connsiteX643" fmla="*/ 3963146 w 4797624"/>
              <a:gd name="connsiteY643" fmla="*/ 811878 h 5096788"/>
              <a:gd name="connsiteX644" fmla="*/ 3861655 w 4797624"/>
              <a:gd name="connsiteY644" fmla="*/ 755497 h 5096788"/>
              <a:gd name="connsiteX645" fmla="*/ 3827825 w 4797624"/>
              <a:gd name="connsiteY645" fmla="*/ 732945 h 5096788"/>
              <a:gd name="connsiteX646" fmla="*/ 3793995 w 4797624"/>
              <a:gd name="connsiteY646" fmla="*/ 710393 h 5096788"/>
              <a:gd name="connsiteX647" fmla="*/ 3760165 w 4797624"/>
              <a:gd name="connsiteY647" fmla="*/ 699117 h 5096788"/>
              <a:gd name="connsiteX648" fmla="*/ 3737611 w 4797624"/>
              <a:gd name="connsiteY648" fmla="*/ 687841 h 5096788"/>
              <a:gd name="connsiteX649" fmla="*/ 3703781 w 4797624"/>
              <a:gd name="connsiteY649" fmla="*/ 665289 h 5096788"/>
              <a:gd name="connsiteX650" fmla="*/ 3681227 w 4797624"/>
              <a:gd name="connsiteY650" fmla="*/ 665289 h 5096788"/>
              <a:gd name="connsiteX651" fmla="*/ 3669951 w 4797624"/>
              <a:gd name="connsiteY651" fmla="*/ 654013 h 5096788"/>
              <a:gd name="connsiteX652" fmla="*/ 3647397 w 4797624"/>
              <a:gd name="connsiteY652" fmla="*/ 642737 h 5096788"/>
              <a:gd name="connsiteX653" fmla="*/ 3579737 w 4797624"/>
              <a:gd name="connsiteY653" fmla="*/ 620185 h 5096788"/>
              <a:gd name="connsiteX654" fmla="*/ 3534630 w 4797624"/>
              <a:gd name="connsiteY654" fmla="*/ 597632 h 5096788"/>
              <a:gd name="connsiteX655" fmla="*/ 3512076 w 4797624"/>
              <a:gd name="connsiteY655" fmla="*/ 586356 h 5096788"/>
              <a:gd name="connsiteX656" fmla="*/ 3489523 w 4797624"/>
              <a:gd name="connsiteY656" fmla="*/ 575080 h 5096788"/>
              <a:gd name="connsiteX657" fmla="*/ 3466969 w 4797624"/>
              <a:gd name="connsiteY657" fmla="*/ 575080 h 5096788"/>
              <a:gd name="connsiteX658" fmla="*/ 3444416 w 4797624"/>
              <a:gd name="connsiteY658" fmla="*/ 575080 h 5096788"/>
              <a:gd name="connsiteX659" fmla="*/ 3376756 w 4797624"/>
              <a:gd name="connsiteY659" fmla="*/ 552528 h 5096788"/>
              <a:gd name="connsiteX660" fmla="*/ 3376756 w 4797624"/>
              <a:gd name="connsiteY660" fmla="*/ 541252 h 5096788"/>
              <a:gd name="connsiteX661" fmla="*/ 3365479 w 4797624"/>
              <a:gd name="connsiteY661" fmla="*/ 541252 h 5096788"/>
              <a:gd name="connsiteX662" fmla="*/ 3354202 w 4797624"/>
              <a:gd name="connsiteY662" fmla="*/ 541252 h 5096788"/>
              <a:gd name="connsiteX663" fmla="*/ 3342925 w 4797624"/>
              <a:gd name="connsiteY663" fmla="*/ 541252 h 5096788"/>
              <a:gd name="connsiteX664" fmla="*/ 3342925 w 4797624"/>
              <a:gd name="connsiteY664" fmla="*/ 529976 h 5096788"/>
              <a:gd name="connsiteX665" fmla="*/ 3309095 w 4797624"/>
              <a:gd name="connsiteY665" fmla="*/ 518700 h 5096788"/>
              <a:gd name="connsiteX666" fmla="*/ 3230158 w 4797624"/>
              <a:gd name="connsiteY666" fmla="*/ 507424 h 5096788"/>
              <a:gd name="connsiteX667" fmla="*/ 3207605 w 4797624"/>
              <a:gd name="connsiteY667" fmla="*/ 496148 h 5096788"/>
              <a:gd name="connsiteX668" fmla="*/ 3106114 w 4797624"/>
              <a:gd name="connsiteY668" fmla="*/ 473596 h 5096788"/>
              <a:gd name="connsiteX669" fmla="*/ 3083560 w 4797624"/>
              <a:gd name="connsiteY669" fmla="*/ 473596 h 5096788"/>
              <a:gd name="connsiteX670" fmla="*/ 3072284 w 4797624"/>
              <a:gd name="connsiteY670" fmla="*/ 473596 h 5096788"/>
              <a:gd name="connsiteX671" fmla="*/ 3004623 w 4797624"/>
              <a:gd name="connsiteY671" fmla="*/ 462319 h 5096788"/>
              <a:gd name="connsiteX672" fmla="*/ 2970793 w 4797624"/>
              <a:gd name="connsiteY672" fmla="*/ 462319 h 5096788"/>
              <a:gd name="connsiteX673" fmla="*/ 2948240 w 4797624"/>
              <a:gd name="connsiteY673" fmla="*/ 462319 h 5096788"/>
              <a:gd name="connsiteX674" fmla="*/ 2779089 w 4797624"/>
              <a:gd name="connsiteY674" fmla="*/ 462319 h 5096788"/>
              <a:gd name="connsiteX675" fmla="*/ 2733982 w 4797624"/>
              <a:gd name="connsiteY675" fmla="*/ 451043 h 5096788"/>
              <a:gd name="connsiteX676" fmla="*/ 2779089 w 4797624"/>
              <a:gd name="connsiteY676" fmla="*/ 462319 h 5096788"/>
              <a:gd name="connsiteX677" fmla="*/ 2812919 w 4797624"/>
              <a:gd name="connsiteY677" fmla="*/ 462319 h 5096788"/>
              <a:gd name="connsiteX678" fmla="*/ 2891856 w 4797624"/>
              <a:gd name="connsiteY678" fmla="*/ 473596 h 5096788"/>
              <a:gd name="connsiteX679" fmla="*/ 2903133 w 4797624"/>
              <a:gd name="connsiteY679" fmla="*/ 473596 h 5096788"/>
              <a:gd name="connsiteX680" fmla="*/ 2936963 w 4797624"/>
              <a:gd name="connsiteY680" fmla="*/ 473596 h 5096788"/>
              <a:gd name="connsiteX681" fmla="*/ 2948240 w 4797624"/>
              <a:gd name="connsiteY681" fmla="*/ 473596 h 5096788"/>
              <a:gd name="connsiteX682" fmla="*/ 2993347 w 4797624"/>
              <a:gd name="connsiteY682" fmla="*/ 484872 h 5096788"/>
              <a:gd name="connsiteX683" fmla="*/ 3083560 w 4797624"/>
              <a:gd name="connsiteY683" fmla="*/ 496148 h 5096788"/>
              <a:gd name="connsiteX684" fmla="*/ 3106114 w 4797624"/>
              <a:gd name="connsiteY684" fmla="*/ 496148 h 5096788"/>
              <a:gd name="connsiteX685" fmla="*/ 3094837 w 4797624"/>
              <a:gd name="connsiteY685" fmla="*/ 507424 h 5096788"/>
              <a:gd name="connsiteX686" fmla="*/ 3072284 w 4797624"/>
              <a:gd name="connsiteY686" fmla="*/ 496148 h 5096788"/>
              <a:gd name="connsiteX687" fmla="*/ 3049730 w 4797624"/>
              <a:gd name="connsiteY687" fmla="*/ 496148 h 5096788"/>
              <a:gd name="connsiteX688" fmla="*/ 2858026 w 4797624"/>
              <a:gd name="connsiteY688" fmla="*/ 473596 h 5096788"/>
              <a:gd name="connsiteX689" fmla="*/ 2846749 w 4797624"/>
              <a:gd name="connsiteY689" fmla="*/ 473596 h 5096788"/>
              <a:gd name="connsiteX690" fmla="*/ 2835473 w 4797624"/>
              <a:gd name="connsiteY690" fmla="*/ 473596 h 5096788"/>
              <a:gd name="connsiteX691" fmla="*/ 2812919 w 4797624"/>
              <a:gd name="connsiteY691" fmla="*/ 484872 h 5096788"/>
              <a:gd name="connsiteX692" fmla="*/ 2801642 w 4797624"/>
              <a:gd name="connsiteY692" fmla="*/ 484872 h 5096788"/>
              <a:gd name="connsiteX693" fmla="*/ 2779089 w 4797624"/>
              <a:gd name="connsiteY693" fmla="*/ 484872 h 5096788"/>
              <a:gd name="connsiteX694" fmla="*/ 2801642 w 4797624"/>
              <a:gd name="connsiteY694" fmla="*/ 484872 h 5096788"/>
              <a:gd name="connsiteX695" fmla="*/ 2846749 w 4797624"/>
              <a:gd name="connsiteY695" fmla="*/ 496148 h 5096788"/>
              <a:gd name="connsiteX696" fmla="*/ 2869303 w 4797624"/>
              <a:gd name="connsiteY696" fmla="*/ 496148 h 5096788"/>
              <a:gd name="connsiteX697" fmla="*/ 2880579 w 4797624"/>
              <a:gd name="connsiteY697" fmla="*/ 496148 h 5096788"/>
              <a:gd name="connsiteX698" fmla="*/ 2883398 w 4797624"/>
              <a:gd name="connsiteY698" fmla="*/ 496148 h 5096788"/>
              <a:gd name="connsiteX699" fmla="*/ 2891856 w 4797624"/>
              <a:gd name="connsiteY699" fmla="*/ 496148 h 5096788"/>
              <a:gd name="connsiteX700" fmla="*/ 2959517 w 4797624"/>
              <a:gd name="connsiteY700" fmla="*/ 507424 h 5096788"/>
              <a:gd name="connsiteX701" fmla="*/ 2925686 w 4797624"/>
              <a:gd name="connsiteY701" fmla="*/ 507424 h 5096788"/>
              <a:gd name="connsiteX702" fmla="*/ 2948240 w 4797624"/>
              <a:gd name="connsiteY702" fmla="*/ 518700 h 5096788"/>
              <a:gd name="connsiteX703" fmla="*/ 2959517 w 4797624"/>
              <a:gd name="connsiteY703" fmla="*/ 518700 h 5096788"/>
              <a:gd name="connsiteX704" fmla="*/ 2970793 w 4797624"/>
              <a:gd name="connsiteY704" fmla="*/ 518700 h 5096788"/>
              <a:gd name="connsiteX705" fmla="*/ 3004623 w 4797624"/>
              <a:gd name="connsiteY705" fmla="*/ 518700 h 5096788"/>
              <a:gd name="connsiteX706" fmla="*/ 3151221 w 4797624"/>
              <a:gd name="connsiteY706" fmla="*/ 541252 h 5096788"/>
              <a:gd name="connsiteX707" fmla="*/ 3173774 w 4797624"/>
              <a:gd name="connsiteY707" fmla="*/ 552528 h 5096788"/>
              <a:gd name="connsiteX708" fmla="*/ 3196328 w 4797624"/>
              <a:gd name="connsiteY708" fmla="*/ 552528 h 5096788"/>
              <a:gd name="connsiteX709" fmla="*/ 3207605 w 4797624"/>
              <a:gd name="connsiteY709" fmla="*/ 552528 h 5096788"/>
              <a:gd name="connsiteX710" fmla="*/ 3230158 w 4797624"/>
              <a:gd name="connsiteY710" fmla="*/ 563804 h 5096788"/>
              <a:gd name="connsiteX711" fmla="*/ 3241435 w 4797624"/>
              <a:gd name="connsiteY711" fmla="*/ 563804 h 5096788"/>
              <a:gd name="connsiteX712" fmla="*/ 3252711 w 4797624"/>
              <a:gd name="connsiteY712" fmla="*/ 563804 h 5096788"/>
              <a:gd name="connsiteX713" fmla="*/ 3297818 w 4797624"/>
              <a:gd name="connsiteY713" fmla="*/ 575080 h 5096788"/>
              <a:gd name="connsiteX714" fmla="*/ 3320372 w 4797624"/>
              <a:gd name="connsiteY714" fmla="*/ 597632 h 5096788"/>
              <a:gd name="connsiteX715" fmla="*/ 3354202 w 4797624"/>
              <a:gd name="connsiteY715" fmla="*/ 608908 h 5096788"/>
              <a:gd name="connsiteX716" fmla="*/ 3331649 w 4797624"/>
              <a:gd name="connsiteY716" fmla="*/ 608908 h 5096788"/>
              <a:gd name="connsiteX717" fmla="*/ 3320372 w 4797624"/>
              <a:gd name="connsiteY717" fmla="*/ 608908 h 5096788"/>
              <a:gd name="connsiteX718" fmla="*/ 3331649 w 4797624"/>
              <a:gd name="connsiteY718" fmla="*/ 620185 h 5096788"/>
              <a:gd name="connsiteX719" fmla="*/ 3354202 w 4797624"/>
              <a:gd name="connsiteY719" fmla="*/ 620185 h 5096788"/>
              <a:gd name="connsiteX720" fmla="*/ 3399309 w 4797624"/>
              <a:gd name="connsiteY720" fmla="*/ 642737 h 5096788"/>
              <a:gd name="connsiteX721" fmla="*/ 3410586 w 4797624"/>
              <a:gd name="connsiteY721" fmla="*/ 642737 h 5096788"/>
              <a:gd name="connsiteX722" fmla="*/ 3421862 w 4797624"/>
              <a:gd name="connsiteY722" fmla="*/ 642737 h 5096788"/>
              <a:gd name="connsiteX723" fmla="*/ 3489523 w 4797624"/>
              <a:gd name="connsiteY723" fmla="*/ 676565 h 5096788"/>
              <a:gd name="connsiteX724" fmla="*/ 3557183 w 4797624"/>
              <a:gd name="connsiteY724" fmla="*/ 710393 h 5096788"/>
              <a:gd name="connsiteX725" fmla="*/ 3568460 w 4797624"/>
              <a:gd name="connsiteY725" fmla="*/ 721669 h 5096788"/>
              <a:gd name="connsiteX726" fmla="*/ 3568460 w 4797624"/>
              <a:gd name="connsiteY726" fmla="*/ 710393 h 5096788"/>
              <a:gd name="connsiteX727" fmla="*/ 3557183 w 4797624"/>
              <a:gd name="connsiteY727" fmla="*/ 699117 h 5096788"/>
              <a:gd name="connsiteX728" fmla="*/ 3602290 w 4797624"/>
              <a:gd name="connsiteY728" fmla="*/ 721669 h 5096788"/>
              <a:gd name="connsiteX729" fmla="*/ 3658674 w 4797624"/>
              <a:gd name="connsiteY729" fmla="*/ 755497 h 5096788"/>
              <a:gd name="connsiteX730" fmla="*/ 3715058 w 4797624"/>
              <a:gd name="connsiteY730" fmla="*/ 789326 h 5096788"/>
              <a:gd name="connsiteX731" fmla="*/ 3726334 w 4797624"/>
              <a:gd name="connsiteY731" fmla="*/ 789326 h 5096788"/>
              <a:gd name="connsiteX732" fmla="*/ 3715058 w 4797624"/>
              <a:gd name="connsiteY732" fmla="*/ 789326 h 5096788"/>
              <a:gd name="connsiteX733" fmla="*/ 3658674 w 4797624"/>
              <a:gd name="connsiteY733" fmla="*/ 755497 h 5096788"/>
              <a:gd name="connsiteX734" fmla="*/ 3692504 w 4797624"/>
              <a:gd name="connsiteY734" fmla="*/ 766774 h 5096788"/>
              <a:gd name="connsiteX735" fmla="*/ 3748888 w 4797624"/>
              <a:gd name="connsiteY735" fmla="*/ 800602 h 5096788"/>
              <a:gd name="connsiteX736" fmla="*/ 3760165 w 4797624"/>
              <a:gd name="connsiteY736" fmla="*/ 811878 h 5096788"/>
              <a:gd name="connsiteX737" fmla="*/ 3793995 w 4797624"/>
              <a:gd name="connsiteY737" fmla="*/ 834430 h 5096788"/>
              <a:gd name="connsiteX738" fmla="*/ 3872932 w 4797624"/>
              <a:gd name="connsiteY738" fmla="*/ 890810 h 5096788"/>
              <a:gd name="connsiteX739" fmla="*/ 3940592 w 4797624"/>
              <a:gd name="connsiteY739" fmla="*/ 935915 h 5096788"/>
              <a:gd name="connsiteX740" fmla="*/ 3951869 w 4797624"/>
              <a:gd name="connsiteY740" fmla="*/ 947191 h 5096788"/>
              <a:gd name="connsiteX741" fmla="*/ 4030806 w 4797624"/>
              <a:gd name="connsiteY741" fmla="*/ 1014847 h 5096788"/>
              <a:gd name="connsiteX742" fmla="*/ 4053360 w 4797624"/>
              <a:gd name="connsiteY742" fmla="*/ 1026123 h 5096788"/>
              <a:gd name="connsiteX743" fmla="*/ 4064636 w 4797624"/>
              <a:gd name="connsiteY743" fmla="*/ 1037399 h 5096788"/>
              <a:gd name="connsiteX744" fmla="*/ 4075913 w 4797624"/>
              <a:gd name="connsiteY744" fmla="*/ 1059952 h 5096788"/>
              <a:gd name="connsiteX745" fmla="*/ 4075913 w 4797624"/>
              <a:gd name="connsiteY745" fmla="*/ 1048676 h 5096788"/>
              <a:gd name="connsiteX746" fmla="*/ 4098467 w 4797624"/>
              <a:gd name="connsiteY746" fmla="*/ 1059952 h 5096788"/>
              <a:gd name="connsiteX747" fmla="*/ 4132297 w 4797624"/>
              <a:gd name="connsiteY747" fmla="*/ 1116332 h 5096788"/>
              <a:gd name="connsiteX748" fmla="*/ 4188681 w 4797624"/>
              <a:gd name="connsiteY748" fmla="*/ 1161436 h 5096788"/>
              <a:gd name="connsiteX749" fmla="*/ 4211234 w 4797624"/>
              <a:gd name="connsiteY749" fmla="*/ 1195265 h 5096788"/>
              <a:gd name="connsiteX750" fmla="*/ 4222511 w 4797624"/>
              <a:gd name="connsiteY750" fmla="*/ 1206541 h 5096788"/>
              <a:gd name="connsiteX751" fmla="*/ 4245064 w 4797624"/>
              <a:gd name="connsiteY751" fmla="*/ 1229093 h 5096788"/>
              <a:gd name="connsiteX752" fmla="*/ 4199957 w 4797624"/>
              <a:gd name="connsiteY752" fmla="*/ 1195265 h 5096788"/>
              <a:gd name="connsiteX753" fmla="*/ 4222511 w 4797624"/>
              <a:gd name="connsiteY753" fmla="*/ 1229093 h 5096788"/>
              <a:gd name="connsiteX754" fmla="*/ 4233788 w 4797624"/>
              <a:gd name="connsiteY754" fmla="*/ 1240369 h 5096788"/>
              <a:gd name="connsiteX755" fmla="*/ 4228149 w 4797624"/>
              <a:gd name="connsiteY755" fmla="*/ 1240369 h 5096788"/>
              <a:gd name="connsiteX756" fmla="*/ 4222511 w 4797624"/>
              <a:gd name="connsiteY756" fmla="*/ 1240369 h 5096788"/>
              <a:gd name="connsiteX757" fmla="*/ 4211234 w 4797624"/>
              <a:gd name="connsiteY757" fmla="*/ 1229093 h 5096788"/>
              <a:gd name="connsiteX758" fmla="*/ 4154850 w 4797624"/>
              <a:gd name="connsiteY758" fmla="*/ 1161436 h 5096788"/>
              <a:gd name="connsiteX759" fmla="*/ 4143574 w 4797624"/>
              <a:gd name="connsiteY759" fmla="*/ 1161436 h 5096788"/>
              <a:gd name="connsiteX760" fmla="*/ 4121020 w 4797624"/>
              <a:gd name="connsiteY760" fmla="*/ 1138884 h 5096788"/>
              <a:gd name="connsiteX761" fmla="*/ 4109743 w 4797624"/>
              <a:gd name="connsiteY761" fmla="*/ 1127608 h 5096788"/>
              <a:gd name="connsiteX762" fmla="*/ 3996976 w 4797624"/>
              <a:gd name="connsiteY762" fmla="*/ 1026123 h 5096788"/>
              <a:gd name="connsiteX763" fmla="*/ 3996976 w 4797624"/>
              <a:gd name="connsiteY763" fmla="*/ 1037399 h 5096788"/>
              <a:gd name="connsiteX764" fmla="*/ 4042083 w 4797624"/>
              <a:gd name="connsiteY764" fmla="*/ 1082504 h 5096788"/>
              <a:gd name="connsiteX765" fmla="*/ 4087190 w 4797624"/>
              <a:gd name="connsiteY765" fmla="*/ 1116332 h 5096788"/>
              <a:gd name="connsiteX766" fmla="*/ 4098467 w 4797624"/>
              <a:gd name="connsiteY766" fmla="*/ 1127608 h 5096788"/>
              <a:gd name="connsiteX767" fmla="*/ 4166127 w 4797624"/>
              <a:gd name="connsiteY767" fmla="*/ 1206541 h 5096788"/>
              <a:gd name="connsiteX768" fmla="*/ 4177404 w 4797624"/>
              <a:gd name="connsiteY768" fmla="*/ 1217817 h 5096788"/>
              <a:gd name="connsiteX769" fmla="*/ 4199957 w 4797624"/>
              <a:gd name="connsiteY769" fmla="*/ 1229093 h 5096788"/>
              <a:gd name="connsiteX770" fmla="*/ 4211234 w 4797624"/>
              <a:gd name="connsiteY770" fmla="*/ 1251645 h 5096788"/>
              <a:gd name="connsiteX771" fmla="*/ 4256341 w 4797624"/>
              <a:gd name="connsiteY771" fmla="*/ 1285473 h 5096788"/>
              <a:gd name="connsiteX772" fmla="*/ 4290171 w 4797624"/>
              <a:gd name="connsiteY772" fmla="*/ 1341854 h 5096788"/>
              <a:gd name="connsiteX773" fmla="*/ 4312725 w 4797624"/>
              <a:gd name="connsiteY773" fmla="*/ 1364406 h 5096788"/>
              <a:gd name="connsiteX774" fmla="*/ 4324001 w 4797624"/>
              <a:gd name="connsiteY774" fmla="*/ 1375682 h 5096788"/>
              <a:gd name="connsiteX775" fmla="*/ 4335278 w 4797624"/>
              <a:gd name="connsiteY775" fmla="*/ 1386958 h 5096788"/>
              <a:gd name="connsiteX776" fmla="*/ 4335278 w 4797624"/>
              <a:gd name="connsiteY776" fmla="*/ 1398234 h 5096788"/>
              <a:gd name="connsiteX777" fmla="*/ 4346555 w 4797624"/>
              <a:gd name="connsiteY777" fmla="*/ 1409510 h 5096788"/>
              <a:gd name="connsiteX778" fmla="*/ 4380385 w 4797624"/>
              <a:gd name="connsiteY778" fmla="*/ 1454615 h 5096788"/>
              <a:gd name="connsiteX779" fmla="*/ 4391662 w 4797624"/>
              <a:gd name="connsiteY779" fmla="*/ 1477167 h 5096788"/>
              <a:gd name="connsiteX780" fmla="*/ 4414215 w 4797624"/>
              <a:gd name="connsiteY780" fmla="*/ 1510995 h 5096788"/>
              <a:gd name="connsiteX781" fmla="*/ 4414215 w 4797624"/>
              <a:gd name="connsiteY781" fmla="*/ 1522271 h 5096788"/>
              <a:gd name="connsiteX782" fmla="*/ 4459322 w 4797624"/>
              <a:gd name="connsiteY782" fmla="*/ 1589927 h 5096788"/>
              <a:gd name="connsiteX783" fmla="*/ 4481876 w 4797624"/>
              <a:gd name="connsiteY783" fmla="*/ 1635032 h 5096788"/>
              <a:gd name="connsiteX784" fmla="*/ 4493152 w 4797624"/>
              <a:gd name="connsiteY784" fmla="*/ 1646308 h 5096788"/>
              <a:gd name="connsiteX785" fmla="*/ 4493152 w 4797624"/>
              <a:gd name="connsiteY785" fmla="*/ 1657584 h 5096788"/>
              <a:gd name="connsiteX786" fmla="*/ 4493152 w 4797624"/>
              <a:gd name="connsiteY786" fmla="*/ 1668860 h 5096788"/>
              <a:gd name="connsiteX787" fmla="*/ 4504429 w 4797624"/>
              <a:gd name="connsiteY787" fmla="*/ 1680136 h 5096788"/>
              <a:gd name="connsiteX788" fmla="*/ 4504429 w 4797624"/>
              <a:gd name="connsiteY788" fmla="*/ 1691412 h 5096788"/>
              <a:gd name="connsiteX789" fmla="*/ 4538259 w 4797624"/>
              <a:gd name="connsiteY789" fmla="*/ 1736516 h 5096788"/>
              <a:gd name="connsiteX790" fmla="*/ 4549536 w 4797624"/>
              <a:gd name="connsiteY790" fmla="*/ 1781621 h 5096788"/>
              <a:gd name="connsiteX791" fmla="*/ 4560813 w 4797624"/>
              <a:gd name="connsiteY791" fmla="*/ 1781621 h 5096788"/>
              <a:gd name="connsiteX792" fmla="*/ 4572090 w 4797624"/>
              <a:gd name="connsiteY792" fmla="*/ 1815449 h 5096788"/>
              <a:gd name="connsiteX793" fmla="*/ 4560813 w 4797624"/>
              <a:gd name="connsiteY793" fmla="*/ 1826725 h 5096788"/>
              <a:gd name="connsiteX794" fmla="*/ 4572090 w 4797624"/>
              <a:gd name="connsiteY794" fmla="*/ 1838001 h 5096788"/>
              <a:gd name="connsiteX795" fmla="*/ 4572090 w 4797624"/>
              <a:gd name="connsiteY795" fmla="*/ 1849277 h 5096788"/>
              <a:gd name="connsiteX796" fmla="*/ 4594643 w 4797624"/>
              <a:gd name="connsiteY796" fmla="*/ 1928210 h 5096788"/>
              <a:gd name="connsiteX797" fmla="*/ 4605920 w 4797624"/>
              <a:gd name="connsiteY797" fmla="*/ 1928210 h 5096788"/>
              <a:gd name="connsiteX798" fmla="*/ 4605920 w 4797624"/>
              <a:gd name="connsiteY798" fmla="*/ 1950762 h 5096788"/>
              <a:gd name="connsiteX799" fmla="*/ 4605920 w 4797624"/>
              <a:gd name="connsiteY799" fmla="*/ 1973314 h 5096788"/>
              <a:gd name="connsiteX800" fmla="*/ 4617196 w 4797624"/>
              <a:gd name="connsiteY800" fmla="*/ 2018419 h 5096788"/>
              <a:gd name="connsiteX801" fmla="*/ 4605920 w 4797624"/>
              <a:gd name="connsiteY801" fmla="*/ 1984590 h 5096788"/>
              <a:gd name="connsiteX802" fmla="*/ 4594643 w 4797624"/>
              <a:gd name="connsiteY802" fmla="*/ 1962038 h 5096788"/>
              <a:gd name="connsiteX803" fmla="*/ 4583366 w 4797624"/>
              <a:gd name="connsiteY803" fmla="*/ 1939486 h 5096788"/>
              <a:gd name="connsiteX804" fmla="*/ 4572090 w 4797624"/>
              <a:gd name="connsiteY804" fmla="*/ 1905658 h 5096788"/>
              <a:gd name="connsiteX805" fmla="*/ 4549536 w 4797624"/>
              <a:gd name="connsiteY805" fmla="*/ 1849277 h 5096788"/>
              <a:gd name="connsiteX806" fmla="*/ 4560813 w 4797624"/>
              <a:gd name="connsiteY806" fmla="*/ 1883105 h 5096788"/>
              <a:gd name="connsiteX807" fmla="*/ 4560813 w 4797624"/>
              <a:gd name="connsiteY807" fmla="*/ 1894382 h 5096788"/>
              <a:gd name="connsiteX808" fmla="*/ 4549536 w 4797624"/>
              <a:gd name="connsiteY808" fmla="*/ 1883105 h 5096788"/>
              <a:gd name="connsiteX809" fmla="*/ 4549536 w 4797624"/>
              <a:gd name="connsiteY809" fmla="*/ 1871829 h 5096788"/>
              <a:gd name="connsiteX810" fmla="*/ 4515706 w 4797624"/>
              <a:gd name="connsiteY810" fmla="*/ 1781621 h 5096788"/>
              <a:gd name="connsiteX811" fmla="*/ 4481876 w 4797624"/>
              <a:gd name="connsiteY811" fmla="*/ 1725240 h 5096788"/>
              <a:gd name="connsiteX812" fmla="*/ 4493152 w 4797624"/>
              <a:gd name="connsiteY812" fmla="*/ 1770345 h 5096788"/>
              <a:gd name="connsiteX813" fmla="*/ 4526983 w 4797624"/>
              <a:gd name="connsiteY813" fmla="*/ 1838001 h 5096788"/>
              <a:gd name="connsiteX814" fmla="*/ 4549536 w 4797624"/>
              <a:gd name="connsiteY814" fmla="*/ 1883105 h 5096788"/>
              <a:gd name="connsiteX815" fmla="*/ 4549536 w 4797624"/>
              <a:gd name="connsiteY815" fmla="*/ 1905658 h 5096788"/>
              <a:gd name="connsiteX816" fmla="*/ 4560813 w 4797624"/>
              <a:gd name="connsiteY816" fmla="*/ 1916934 h 5096788"/>
              <a:gd name="connsiteX817" fmla="*/ 4572090 w 4797624"/>
              <a:gd name="connsiteY817" fmla="*/ 1962038 h 5096788"/>
              <a:gd name="connsiteX818" fmla="*/ 4572090 w 4797624"/>
              <a:gd name="connsiteY818" fmla="*/ 1973314 h 5096788"/>
              <a:gd name="connsiteX819" fmla="*/ 4583366 w 4797624"/>
              <a:gd name="connsiteY819" fmla="*/ 1984590 h 5096788"/>
              <a:gd name="connsiteX820" fmla="*/ 4605920 w 4797624"/>
              <a:gd name="connsiteY820" fmla="*/ 2040971 h 5096788"/>
              <a:gd name="connsiteX821" fmla="*/ 4605920 w 4797624"/>
              <a:gd name="connsiteY821" fmla="*/ 2052247 h 5096788"/>
              <a:gd name="connsiteX822" fmla="*/ 4617196 w 4797624"/>
              <a:gd name="connsiteY822" fmla="*/ 2052247 h 5096788"/>
              <a:gd name="connsiteX823" fmla="*/ 4617196 w 4797624"/>
              <a:gd name="connsiteY823" fmla="*/ 2063523 h 5096788"/>
              <a:gd name="connsiteX824" fmla="*/ 4617196 w 4797624"/>
              <a:gd name="connsiteY824" fmla="*/ 2074799 h 5096788"/>
              <a:gd name="connsiteX825" fmla="*/ 4628473 w 4797624"/>
              <a:gd name="connsiteY825" fmla="*/ 2097351 h 5096788"/>
              <a:gd name="connsiteX826" fmla="*/ 4628473 w 4797624"/>
              <a:gd name="connsiteY826" fmla="*/ 2108627 h 5096788"/>
              <a:gd name="connsiteX827" fmla="*/ 4639750 w 4797624"/>
              <a:gd name="connsiteY827" fmla="*/ 2142455 h 5096788"/>
              <a:gd name="connsiteX828" fmla="*/ 4628473 w 4797624"/>
              <a:gd name="connsiteY828" fmla="*/ 2131179 h 5096788"/>
              <a:gd name="connsiteX829" fmla="*/ 4628473 w 4797624"/>
              <a:gd name="connsiteY829" fmla="*/ 2153731 h 5096788"/>
              <a:gd name="connsiteX830" fmla="*/ 4617196 w 4797624"/>
              <a:gd name="connsiteY830" fmla="*/ 2131179 h 5096788"/>
              <a:gd name="connsiteX831" fmla="*/ 4605920 w 4797624"/>
              <a:gd name="connsiteY831" fmla="*/ 2097351 h 5096788"/>
              <a:gd name="connsiteX832" fmla="*/ 4594643 w 4797624"/>
              <a:gd name="connsiteY832" fmla="*/ 2063523 h 5096788"/>
              <a:gd name="connsiteX833" fmla="*/ 4583366 w 4797624"/>
              <a:gd name="connsiteY833" fmla="*/ 2029695 h 5096788"/>
              <a:gd name="connsiteX834" fmla="*/ 4560813 w 4797624"/>
              <a:gd name="connsiteY834" fmla="*/ 1962038 h 5096788"/>
              <a:gd name="connsiteX835" fmla="*/ 4560813 w 4797624"/>
              <a:gd name="connsiteY835" fmla="*/ 1939486 h 5096788"/>
              <a:gd name="connsiteX836" fmla="*/ 4549536 w 4797624"/>
              <a:gd name="connsiteY836" fmla="*/ 1939486 h 5096788"/>
              <a:gd name="connsiteX837" fmla="*/ 4549536 w 4797624"/>
              <a:gd name="connsiteY837" fmla="*/ 1916934 h 5096788"/>
              <a:gd name="connsiteX838" fmla="*/ 4515706 w 4797624"/>
              <a:gd name="connsiteY838" fmla="*/ 1860553 h 5096788"/>
              <a:gd name="connsiteX839" fmla="*/ 4493152 w 4797624"/>
              <a:gd name="connsiteY839" fmla="*/ 1792897 h 5096788"/>
              <a:gd name="connsiteX840" fmla="*/ 4493152 w 4797624"/>
              <a:gd name="connsiteY840" fmla="*/ 1804173 h 5096788"/>
              <a:gd name="connsiteX841" fmla="*/ 4448045 w 4797624"/>
              <a:gd name="connsiteY841" fmla="*/ 1736516 h 5096788"/>
              <a:gd name="connsiteX842" fmla="*/ 4459322 w 4797624"/>
              <a:gd name="connsiteY842" fmla="*/ 1759069 h 5096788"/>
              <a:gd name="connsiteX843" fmla="*/ 4481876 w 4797624"/>
              <a:gd name="connsiteY843" fmla="*/ 1804173 h 5096788"/>
              <a:gd name="connsiteX844" fmla="*/ 4481876 w 4797624"/>
              <a:gd name="connsiteY844" fmla="*/ 1815449 h 5096788"/>
              <a:gd name="connsiteX845" fmla="*/ 4504429 w 4797624"/>
              <a:gd name="connsiteY845" fmla="*/ 1860553 h 5096788"/>
              <a:gd name="connsiteX846" fmla="*/ 4504429 w 4797624"/>
              <a:gd name="connsiteY846" fmla="*/ 1883105 h 5096788"/>
              <a:gd name="connsiteX847" fmla="*/ 4493152 w 4797624"/>
              <a:gd name="connsiteY847" fmla="*/ 1860553 h 5096788"/>
              <a:gd name="connsiteX848" fmla="*/ 4493152 w 4797624"/>
              <a:gd name="connsiteY848" fmla="*/ 1871829 h 5096788"/>
              <a:gd name="connsiteX849" fmla="*/ 4470599 w 4797624"/>
              <a:gd name="connsiteY849" fmla="*/ 1826725 h 5096788"/>
              <a:gd name="connsiteX850" fmla="*/ 4459322 w 4797624"/>
              <a:gd name="connsiteY850" fmla="*/ 1792897 h 5096788"/>
              <a:gd name="connsiteX851" fmla="*/ 4448045 w 4797624"/>
              <a:gd name="connsiteY851" fmla="*/ 1759069 h 5096788"/>
              <a:gd name="connsiteX852" fmla="*/ 4436769 w 4797624"/>
              <a:gd name="connsiteY852" fmla="*/ 1747793 h 5096788"/>
              <a:gd name="connsiteX853" fmla="*/ 4448045 w 4797624"/>
              <a:gd name="connsiteY853" fmla="*/ 1781621 h 5096788"/>
              <a:gd name="connsiteX854" fmla="*/ 4459322 w 4797624"/>
              <a:gd name="connsiteY854" fmla="*/ 1838001 h 5096788"/>
              <a:gd name="connsiteX855" fmla="*/ 4470599 w 4797624"/>
              <a:gd name="connsiteY855" fmla="*/ 1849277 h 5096788"/>
              <a:gd name="connsiteX856" fmla="*/ 4470599 w 4797624"/>
              <a:gd name="connsiteY856" fmla="*/ 1860553 h 5096788"/>
              <a:gd name="connsiteX857" fmla="*/ 4504429 w 4797624"/>
              <a:gd name="connsiteY857" fmla="*/ 1928210 h 5096788"/>
              <a:gd name="connsiteX858" fmla="*/ 4526983 w 4797624"/>
              <a:gd name="connsiteY858" fmla="*/ 1984590 h 5096788"/>
              <a:gd name="connsiteX859" fmla="*/ 4538259 w 4797624"/>
              <a:gd name="connsiteY859" fmla="*/ 1995866 h 5096788"/>
              <a:gd name="connsiteX860" fmla="*/ 4538259 w 4797624"/>
              <a:gd name="connsiteY860" fmla="*/ 2018419 h 5096788"/>
              <a:gd name="connsiteX861" fmla="*/ 4560813 w 4797624"/>
              <a:gd name="connsiteY861" fmla="*/ 2086075 h 5096788"/>
              <a:gd name="connsiteX862" fmla="*/ 4572090 w 4797624"/>
              <a:gd name="connsiteY862" fmla="*/ 2119903 h 5096788"/>
              <a:gd name="connsiteX863" fmla="*/ 4583366 w 4797624"/>
              <a:gd name="connsiteY863" fmla="*/ 2153731 h 5096788"/>
              <a:gd name="connsiteX864" fmla="*/ 4572090 w 4797624"/>
              <a:gd name="connsiteY864" fmla="*/ 2131179 h 5096788"/>
              <a:gd name="connsiteX865" fmla="*/ 4549536 w 4797624"/>
              <a:gd name="connsiteY865" fmla="*/ 2097351 h 5096788"/>
              <a:gd name="connsiteX866" fmla="*/ 4549536 w 4797624"/>
              <a:gd name="connsiteY866" fmla="*/ 2086075 h 5096788"/>
              <a:gd name="connsiteX867" fmla="*/ 4549536 w 4797624"/>
              <a:gd name="connsiteY867" fmla="*/ 2074799 h 5096788"/>
              <a:gd name="connsiteX868" fmla="*/ 4538259 w 4797624"/>
              <a:gd name="connsiteY868" fmla="*/ 2063523 h 5096788"/>
              <a:gd name="connsiteX869" fmla="*/ 4538259 w 4797624"/>
              <a:gd name="connsiteY869" fmla="*/ 2052247 h 5096788"/>
              <a:gd name="connsiteX870" fmla="*/ 4538259 w 4797624"/>
              <a:gd name="connsiteY870" fmla="*/ 2040971 h 5096788"/>
              <a:gd name="connsiteX871" fmla="*/ 4526983 w 4797624"/>
              <a:gd name="connsiteY871" fmla="*/ 2040971 h 5096788"/>
              <a:gd name="connsiteX872" fmla="*/ 4538259 w 4797624"/>
              <a:gd name="connsiteY872" fmla="*/ 2086075 h 5096788"/>
              <a:gd name="connsiteX873" fmla="*/ 4549536 w 4797624"/>
              <a:gd name="connsiteY873" fmla="*/ 2108627 h 5096788"/>
              <a:gd name="connsiteX874" fmla="*/ 4572090 w 4797624"/>
              <a:gd name="connsiteY874" fmla="*/ 2165008 h 5096788"/>
              <a:gd name="connsiteX875" fmla="*/ 4583366 w 4797624"/>
              <a:gd name="connsiteY875" fmla="*/ 2210112 h 5096788"/>
              <a:gd name="connsiteX876" fmla="*/ 4583366 w 4797624"/>
              <a:gd name="connsiteY876" fmla="*/ 2221388 h 5096788"/>
              <a:gd name="connsiteX877" fmla="*/ 4583366 w 4797624"/>
              <a:gd name="connsiteY877" fmla="*/ 2232664 h 5096788"/>
              <a:gd name="connsiteX878" fmla="*/ 4549536 w 4797624"/>
              <a:gd name="connsiteY878" fmla="*/ 2153731 h 5096788"/>
              <a:gd name="connsiteX879" fmla="*/ 4538259 w 4797624"/>
              <a:gd name="connsiteY879" fmla="*/ 2119903 h 5096788"/>
              <a:gd name="connsiteX880" fmla="*/ 4526983 w 4797624"/>
              <a:gd name="connsiteY880" fmla="*/ 2074799 h 5096788"/>
              <a:gd name="connsiteX881" fmla="*/ 4493152 w 4797624"/>
              <a:gd name="connsiteY881" fmla="*/ 1984590 h 5096788"/>
              <a:gd name="connsiteX882" fmla="*/ 4470599 w 4797624"/>
              <a:gd name="connsiteY882" fmla="*/ 1928210 h 5096788"/>
              <a:gd name="connsiteX883" fmla="*/ 4459322 w 4797624"/>
              <a:gd name="connsiteY883" fmla="*/ 1916934 h 5096788"/>
              <a:gd name="connsiteX884" fmla="*/ 4436769 w 4797624"/>
              <a:gd name="connsiteY884" fmla="*/ 1883105 h 5096788"/>
              <a:gd name="connsiteX885" fmla="*/ 4436769 w 4797624"/>
              <a:gd name="connsiteY885" fmla="*/ 1860553 h 5096788"/>
              <a:gd name="connsiteX886" fmla="*/ 4425492 w 4797624"/>
              <a:gd name="connsiteY886" fmla="*/ 1860553 h 5096788"/>
              <a:gd name="connsiteX887" fmla="*/ 4425492 w 4797624"/>
              <a:gd name="connsiteY887" fmla="*/ 1849277 h 5096788"/>
              <a:gd name="connsiteX888" fmla="*/ 4402939 w 4797624"/>
              <a:gd name="connsiteY888" fmla="*/ 1804173 h 5096788"/>
              <a:gd name="connsiteX889" fmla="*/ 4369108 w 4797624"/>
              <a:gd name="connsiteY889" fmla="*/ 1747793 h 5096788"/>
              <a:gd name="connsiteX890" fmla="*/ 4357832 w 4797624"/>
              <a:gd name="connsiteY890" fmla="*/ 1736516 h 5096788"/>
              <a:gd name="connsiteX891" fmla="*/ 4346555 w 4797624"/>
              <a:gd name="connsiteY891" fmla="*/ 1702688 h 5096788"/>
              <a:gd name="connsiteX892" fmla="*/ 4324001 w 4797624"/>
              <a:gd name="connsiteY892" fmla="*/ 1680136 h 5096788"/>
              <a:gd name="connsiteX893" fmla="*/ 4290171 w 4797624"/>
              <a:gd name="connsiteY893" fmla="*/ 1635032 h 5096788"/>
              <a:gd name="connsiteX894" fmla="*/ 4290171 w 4797624"/>
              <a:gd name="connsiteY894" fmla="*/ 1623756 h 5096788"/>
              <a:gd name="connsiteX895" fmla="*/ 4256341 w 4797624"/>
              <a:gd name="connsiteY895" fmla="*/ 1589927 h 5096788"/>
              <a:gd name="connsiteX896" fmla="*/ 4256341 w 4797624"/>
              <a:gd name="connsiteY896" fmla="*/ 1601204 h 5096788"/>
              <a:gd name="connsiteX897" fmla="*/ 4267618 w 4797624"/>
              <a:gd name="connsiteY897" fmla="*/ 1612480 h 5096788"/>
              <a:gd name="connsiteX898" fmla="*/ 4278894 w 4797624"/>
              <a:gd name="connsiteY898" fmla="*/ 1635032 h 5096788"/>
              <a:gd name="connsiteX899" fmla="*/ 4290171 w 4797624"/>
              <a:gd name="connsiteY899" fmla="*/ 1646308 h 5096788"/>
              <a:gd name="connsiteX900" fmla="*/ 4324001 w 4797624"/>
              <a:gd name="connsiteY900" fmla="*/ 1702688 h 5096788"/>
              <a:gd name="connsiteX901" fmla="*/ 4335278 w 4797624"/>
              <a:gd name="connsiteY901" fmla="*/ 1725240 h 5096788"/>
              <a:gd name="connsiteX902" fmla="*/ 4380385 w 4797624"/>
              <a:gd name="connsiteY902" fmla="*/ 1804173 h 5096788"/>
              <a:gd name="connsiteX903" fmla="*/ 4369108 w 4797624"/>
              <a:gd name="connsiteY903" fmla="*/ 1792897 h 5096788"/>
              <a:gd name="connsiteX904" fmla="*/ 4324001 w 4797624"/>
              <a:gd name="connsiteY904" fmla="*/ 1725240 h 5096788"/>
              <a:gd name="connsiteX905" fmla="*/ 4312725 w 4797624"/>
              <a:gd name="connsiteY905" fmla="*/ 1713964 h 5096788"/>
              <a:gd name="connsiteX906" fmla="*/ 4312725 w 4797624"/>
              <a:gd name="connsiteY906" fmla="*/ 1702688 h 5096788"/>
              <a:gd name="connsiteX907" fmla="*/ 4301448 w 4797624"/>
              <a:gd name="connsiteY907" fmla="*/ 1680136 h 5096788"/>
              <a:gd name="connsiteX908" fmla="*/ 4290171 w 4797624"/>
              <a:gd name="connsiteY908" fmla="*/ 1668860 h 5096788"/>
              <a:gd name="connsiteX909" fmla="*/ 4290171 w 4797624"/>
              <a:gd name="connsiteY909" fmla="*/ 1657584 h 5096788"/>
              <a:gd name="connsiteX910" fmla="*/ 4278894 w 4797624"/>
              <a:gd name="connsiteY910" fmla="*/ 1646308 h 5096788"/>
              <a:gd name="connsiteX911" fmla="*/ 4267618 w 4797624"/>
              <a:gd name="connsiteY911" fmla="*/ 1635032 h 5096788"/>
              <a:gd name="connsiteX912" fmla="*/ 4256341 w 4797624"/>
              <a:gd name="connsiteY912" fmla="*/ 1623756 h 5096788"/>
              <a:gd name="connsiteX913" fmla="*/ 4256341 w 4797624"/>
              <a:gd name="connsiteY913" fmla="*/ 1612480 h 5096788"/>
              <a:gd name="connsiteX914" fmla="*/ 4233788 w 4797624"/>
              <a:gd name="connsiteY914" fmla="*/ 1601204 h 5096788"/>
              <a:gd name="connsiteX915" fmla="*/ 4233788 w 4797624"/>
              <a:gd name="connsiteY915" fmla="*/ 1589927 h 5096788"/>
              <a:gd name="connsiteX916" fmla="*/ 4199957 w 4797624"/>
              <a:gd name="connsiteY916" fmla="*/ 1556099 h 5096788"/>
              <a:gd name="connsiteX917" fmla="*/ 4199957 w 4797624"/>
              <a:gd name="connsiteY917" fmla="*/ 1544823 h 5096788"/>
              <a:gd name="connsiteX918" fmla="*/ 4188681 w 4797624"/>
              <a:gd name="connsiteY918" fmla="*/ 1533547 h 5096788"/>
              <a:gd name="connsiteX919" fmla="*/ 4154850 w 4797624"/>
              <a:gd name="connsiteY919" fmla="*/ 1499719 h 5096788"/>
              <a:gd name="connsiteX920" fmla="*/ 4132297 w 4797624"/>
              <a:gd name="connsiteY920" fmla="*/ 1465891 h 5096788"/>
              <a:gd name="connsiteX921" fmla="*/ 4121020 w 4797624"/>
              <a:gd name="connsiteY921" fmla="*/ 1465891 h 5096788"/>
              <a:gd name="connsiteX922" fmla="*/ 4109743 w 4797624"/>
              <a:gd name="connsiteY922" fmla="*/ 1443339 h 5096788"/>
              <a:gd name="connsiteX923" fmla="*/ 4075913 w 4797624"/>
              <a:gd name="connsiteY923" fmla="*/ 1409510 h 5096788"/>
              <a:gd name="connsiteX924" fmla="*/ 4064636 w 4797624"/>
              <a:gd name="connsiteY924" fmla="*/ 1409510 h 5096788"/>
              <a:gd name="connsiteX925" fmla="*/ 4064636 w 4797624"/>
              <a:gd name="connsiteY925" fmla="*/ 1398234 h 5096788"/>
              <a:gd name="connsiteX926" fmla="*/ 4053360 w 4797624"/>
              <a:gd name="connsiteY926" fmla="*/ 1386958 h 5096788"/>
              <a:gd name="connsiteX927" fmla="*/ 4030806 w 4797624"/>
              <a:gd name="connsiteY927" fmla="*/ 1364406 h 5096788"/>
              <a:gd name="connsiteX928" fmla="*/ 4019529 w 4797624"/>
              <a:gd name="connsiteY928" fmla="*/ 1353130 h 5096788"/>
              <a:gd name="connsiteX929" fmla="*/ 3996976 w 4797624"/>
              <a:gd name="connsiteY929" fmla="*/ 1341854 h 5096788"/>
              <a:gd name="connsiteX930" fmla="*/ 3985699 w 4797624"/>
              <a:gd name="connsiteY930" fmla="*/ 1330578 h 5096788"/>
              <a:gd name="connsiteX931" fmla="*/ 3985699 w 4797624"/>
              <a:gd name="connsiteY931" fmla="*/ 1319302 h 5096788"/>
              <a:gd name="connsiteX932" fmla="*/ 3974422 w 4797624"/>
              <a:gd name="connsiteY932" fmla="*/ 1319302 h 5096788"/>
              <a:gd name="connsiteX933" fmla="*/ 3963146 w 4797624"/>
              <a:gd name="connsiteY933" fmla="*/ 1308025 h 5096788"/>
              <a:gd name="connsiteX934" fmla="*/ 3951869 w 4797624"/>
              <a:gd name="connsiteY934" fmla="*/ 1296749 h 5096788"/>
              <a:gd name="connsiteX935" fmla="*/ 3940592 w 4797624"/>
              <a:gd name="connsiteY935" fmla="*/ 1285473 h 5096788"/>
              <a:gd name="connsiteX936" fmla="*/ 3895485 w 4797624"/>
              <a:gd name="connsiteY936" fmla="*/ 1251645 h 5096788"/>
              <a:gd name="connsiteX937" fmla="*/ 3872932 w 4797624"/>
              <a:gd name="connsiteY937" fmla="*/ 1229093 h 5096788"/>
              <a:gd name="connsiteX938" fmla="*/ 3861655 w 4797624"/>
              <a:gd name="connsiteY938" fmla="*/ 1229093 h 5096788"/>
              <a:gd name="connsiteX939" fmla="*/ 3884209 w 4797624"/>
              <a:gd name="connsiteY939" fmla="*/ 1251645 h 5096788"/>
              <a:gd name="connsiteX940" fmla="*/ 3884209 w 4797624"/>
              <a:gd name="connsiteY940" fmla="*/ 1262921 h 5096788"/>
              <a:gd name="connsiteX941" fmla="*/ 3895485 w 4797624"/>
              <a:gd name="connsiteY941" fmla="*/ 1274197 h 5096788"/>
              <a:gd name="connsiteX942" fmla="*/ 3906762 w 4797624"/>
              <a:gd name="connsiteY942" fmla="*/ 1285473 h 5096788"/>
              <a:gd name="connsiteX943" fmla="*/ 3918039 w 4797624"/>
              <a:gd name="connsiteY943" fmla="*/ 1296749 h 5096788"/>
              <a:gd name="connsiteX944" fmla="*/ 3895485 w 4797624"/>
              <a:gd name="connsiteY944" fmla="*/ 1285473 h 5096788"/>
              <a:gd name="connsiteX945" fmla="*/ 3884209 w 4797624"/>
              <a:gd name="connsiteY945" fmla="*/ 1274197 h 5096788"/>
              <a:gd name="connsiteX946" fmla="*/ 3872932 w 4797624"/>
              <a:gd name="connsiteY946" fmla="*/ 1274197 h 5096788"/>
              <a:gd name="connsiteX947" fmla="*/ 3861655 w 4797624"/>
              <a:gd name="connsiteY947" fmla="*/ 1251645 h 5096788"/>
              <a:gd name="connsiteX948" fmla="*/ 3848969 w 4797624"/>
              <a:gd name="connsiteY948" fmla="*/ 1234731 h 5096788"/>
              <a:gd name="connsiteX949" fmla="*/ 3838397 w 4797624"/>
              <a:gd name="connsiteY949" fmla="*/ 1226274 h 5096788"/>
              <a:gd name="connsiteX950" fmla="*/ 3837692 w 4797624"/>
              <a:gd name="connsiteY950" fmla="*/ 1223455 h 5096788"/>
              <a:gd name="connsiteX951" fmla="*/ 3827825 w 4797624"/>
              <a:gd name="connsiteY951" fmla="*/ 1217817 h 5096788"/>
              <a:gd name="connsiteX952" fmla="*/ 3816548 w 4797624"/>
              <a:gd name="connsiteY952" fmla="*/ 1206541 h 5096788"/>
              <a:gd name="connsiteX953" fmla="*/ 3805271 w 4797624"/>
              <a:gd name="connsiteY953" fmla="*/ 1206541 h 5096788"/>
              <a:gd name="connsiteX954" fmla="*/ 3839102 w 4797624"/>
              <a:gd name="connsiteY954" fmla="*/ 1240369 h 5096788"/>
              <a:gd name="connsiteX955" fmla="*/ 3771441 w 4797624"/>
              <a:gd name="connsiteY955" fmla="*/ 1183989 h 5096788"/>
              <a:gd name="connsiteX956" fmla="*/ 3771441 w 4797624"/>
              <a:gd name="connsiteY956" fmla="*/ 1172712 h 5096788"/>
              <a:gd name="connsiteX957" fmla="*/ 3771441 w 4797624"/>
              <a:gd name="connsiteY957" fmla="*/ 1172712 h 5096788"/>
              <a:gd name="connsiteX958" fmla="*/ 3760165 w 4797624"/>
              <a:gd name="connsiteY958" fmla="*/ 1172712 h 5096788"/>
              <a:gd name="connsiteX959" fmla="*/ 3748888 w 4797624"/>
              <a:gd name="connsiteY959" fmla="*/ 1161436 h 5096788"/>
              <a:gd name="connsiteX960" fmla="*/ 3703781 w 4797624"/>
              <a:gd name="connsiteY960" fmla="*/ 1127608 h 5096788"/>
              <a:gd name="connsiteX961" fmla="*/ 3698143 w 4797624"/>
              <a:gd name="connsiteY961" fmla="*/ 1127608 h 5096788"/>
              <a:gd name="connsiteX962" fmla="*/ 3696733 w 4797624"/>
              <a:gd name="connsiteY962" fmla="*/ 1127608 h 5096788"/>
              <a:gd name="connsiteX963" fmla="*/ 3692504 w 4797624"/>
              <a:gd name="connsiteY963" fmla="*/ 1127608 h 5096788"/>
              <a:gd name="connsiteX964" fmla="*/ 3669951 w 4797624"/>
              <a:gd name="connsiteY964" fmla="*/ 1116332 h 5096788"/>
              <a:gd name="connsiteX965" fmla="*/ 3658674 w 4797624"/>
              <a:gd name="connsiteY965" fmla="*/ 1105056 h 5096788"/>
              <a:gd name="connsiteX966" fmla="*/ 3602290 w 4797624"/>
              <a:gd name="connsiteY966" fmla="*/ 1082504 h 5096788"/>
              <a:gd name="connsiteX967" fmla="*/ 3591014 w 4797624"/>
              <a:gd name="connsiteY967" fmla="*/ 1071228 h 5096788"/>
              <a:gd name="connsiteX968" fmla="*/ 3579737 w 4797624"/>
              <a:gd name="connsiteY968" fmla="*/ 1059952 h 5096788"/>
              <a:gd name="connsiteX969" fmla="*/ 3568460 w 4797624"/>
              <a:gd name="connsiteY969" fmla="*/ 1059952 h 5096788"/>
              <a:gd name="connsiteX970" fmla="*/ 3568460 w 4797624"/>
              <a:gd name="connsiteY970" fmla="*/ 1059952 h 5096788"/>
              <a:gd name="connsiteX971" fmla="*/ 3602290 w 4797624"/>
              <a:gd name="connsiteY971" fmla="*/ 1093780 h 5096788"/>
              <a:gd name="connsiteX972" fmla="*/ 3624844 w 4797624"/>
              <a:gd name="connsiteY972" fmla="*/ 1100827 h 5096788"/>
              <a:gd name="connsiteX973" fmla="*/ 3630995 w 4797624"/>
              <a:gd name="connsiteY973" fmla="*/ 1105056 h 5096788"/>
              <a:gd name="connsiteX974" fmla="*/ 3630482 w 4797624"/>
              <a:gd name="connsiteY974" fmla="*/ 1105056 h 5096788"/>
              <a:gd name="connsiteX975" fmla="*/ 3624844 w 4797624"/>
              <a:gd name="connsiteY975" fmla="*/ 1105056 h 5096788"/>
              <a:gd name="connsiteX976" fmla="*/ 3636120 w 4797624"/>
              <a:gd name="connsiteY976" fmla="*/ 1116332 h 5096788"/>
              <a:gd name="connsiteX977" fmla="*/ 3658674 w 4797624"/>
              <a:gd name="connsiteY977" fmla="*/ 1138884 h 5096788"/>
              <a:gd name="connsiteX978" fmla="*/ 3669951 w 4797624"/>
              <a:gd name="connsiteY978" fmla="*/ 1138884 h 5096788"/>
              <a:gd name="connsiteX979" fmla="*/ 3715058 w 4797624"/>
              <a:gd name="connsiteY979" fmla="*/ 1172712 h 5096788"/>
              <a:gd name="connsiteX980" fmla="*/ 3748888 w 4797624"/>
              <a:gd name="connsiteY980" fmla="*/ 1195265 h 5096788"/>
              <a:gd name="connsiteX981" fmla="*/ 3805271 w 4797624"/>
              <a:gd name="connsiteY981" fmla="*/ 1229093 h 5096788"/>
              <a:gd name="connsiteX982" fmla="*/ 3816548 w 4797624"/>
              <a:gd name="connsiteY982" fmla="*/ 1240369 h 5096788"/>
              <a:gd name="connsiteX983" fmla="*/ 3827825 w 4797624"/>
              <a:gd name="connsiteY983" fmla="*/ 1251645 h 5096788"/>
              <a:gd name="connsiteX984" fmla="*/ 3839102 w 4797624"/>
              <a:gd name="connsiteY984" fmla="*/ 1262921 h 5096788"/>
              <a:gd name="connsiteX985" fmla="*/ 3827825 w 4797624"/>
              <a:gd name="connsiteY985" fmla="*/ 1262921 h 5096788"/>
              <a:gd name="connsiteX986" fmla="*/ 3850378 w 4797624"/>
              <a:gd name="connsiteY986" fmla="*/ 1285473 h 5096788"/>
              <a:gd name="connsiteX987" fmla="*/ 3861655 w 4797624"/>
              <a:gd name="connsiteY987" fmla="*/ 1296749 h 5096788"/>
              <a:gd name="connsiteX988" fmla="*/ 3872932 w 4797624"/>
              <a:gd name="connsiteY988" fmla="*/ 1296749 h 5096788"/>
              <a:gd name="connsiteX989" fmla="*/ 3895485 w 4797624"/>
              <a:gd name="connsiteY989" fmla="*/ 1319302 h 5096788"/>
              <a:gd name="connsiteX990" fmla="*/ 3929316 w 4797624"/>
              <a:gd name="connsiteY990" fmla="*/ 1353130 h 5096788"/>
              <a:gd name="connsiteX991" fmla="*/ 3929316 w 4797624"/>
              <a:gd name="connsiteY991" fmla="*/ 1364406 h 5096788"/>
              <a:gd name="connsiteX992" fmla="*/ 3884209 w 4797624"/>
              <a:gd name="connsiteY992" fmla="*/ 1319302 h 5096788"/>
              <a:gd name="connsiteX993" fmla="*/ 3906762 w 4797624"/>
              <a:gd name="connsiteY993" fmla="*/ 1353130 h 5096788"/>
              <a:gd name="connsiteX994" fmla="*/ 3918039 w 4797624"/>
              <a:gd name="connsiteY994" fmla="*/ 1364406 h 5096788"/>
              <a:gd name="connsiteX995" fmla="*/ 3906762 w 4797624"/>
              <a:gd name="connsiteY995" fmla="*/ 1364406 h 5096788"/>
              <a:gd name="connsiteX996" fmla="*/ 3940592 w 4797624"/>
              <a:gd name="connsiteY996" fmla="*/ 1386958 h 5096788"/>
              <a:gd name="connsiteX997" fmla="*/ 3985699 w 4797624"/>
              <a:gd name="connsiteY997" fmla="*/ 1443339 h 5096788"/>
              <a:gd name="connsiteX998" fmla="*/ 3996976 w 4797624"/>
              <a:gd name="connsiteY998" fmla="*/ 1443339 h 5096788"/>
              <a:gd name="connsiteX999" fmla="*/ 3996976 w 4797624"/>
              <a:gd name="connsiteY999" fmla="*/ 1454615 h 5096788"/>
              <a:gd name="connsiteX1000" fmla="*/ 4008253 w 4797624"/>
              <a:gd name="connsiteY1000" fmla="*/ 1454615 h 5096788"/>
              <a:gd name="connsiteX1001" fmla="*/ 4019529 w 4797624"/>
              <a:gd name="connsiteY1001" fmla="*/ 1488443 h 5096788"/>
              <a:gd name="connsiteX1002" fmla="*/ 4019529 w 4797624"/>
              <a:gd name="connsiteY1002" fmla="*/ 1499719 h 5096788"/>
              <a:gd name="connsiteX1003" fmla="*/ 4030806 w 4797624"/>
              <a:gd name="connsiteY1003" fmla="*/ 1533547 h 5096788"/>
              <a:gd name="connsiteX1004" fmla="*/ 4053360 w 4797624"/>
              <a:gd name="connsiteY1004" fmla="*/ 1567375 h 5096788"/>
              <a:gd name="connsiteX1005" fmla="*/ 4064636 w 4797624"/>
              <a:gd name="connsiteY1005" fmla="*/ 1578651 h 5096788"/>
              <a:gd name="connsiteX1006" fmla="*/ 4064636 w 4797624"/>
              <a:gd name="connsiteY1006" fmla="*/ 1589927 h 5096788"/>
              <a:gd name="connsiteX1007" fmla="*/ 4030806 w 4797624"/>
              <a:gd name="connsiteY1007" fmla="*/ 1556099 h 5096788"/>
              <a:gd name="connsiteX1008" fmla="*/ 4008253 w 4797624"/>
              <a:gd name="connsiteY1008" fmla="*/ 1544823 h 5096788"/>
              <a:gd name="connsiteX1009" fmla="*/ 3985699 w 4797624"/>
              <a:gd name="connsiteY1009" fmla="*/ 1510995 h 5096788"/>
              <a:gd name="connsiteX1010" fmla="*/ 3974422 w 4797624"/>
              <a:gd name="connsiteY1010" fmla="*/ 1499719 h 5096788"/>
              <a:gd name="connsiteX1011" fmla="*/ 3963146 w 4797624"/>
              <a:gd name="connsiteY1011" fmla="*/ 1488443 h 5096788"/>
              <a:gd name="connsiteX1012" fmla="*/ 3929316 w 4797624"/>
              <a:gd name="connsiteY1012" fmla="*/ 1465891 h 5096788"/>
              <a:gd name="connsiteX1013" fmla="*/ 3906762 w 4797624"/>
              <a:gd name="connsiteY1013" fmla="*/ 1443339 h 5096788"/>
              <a:gd name="connsiteX1014" fmla="*/ 3884209 w 4797624"/>
              <a:gd name="connsiteY1014" fmla="*/ 1420786 h 5096788"/>
              <a:gd name="connsiteX1015" fmla="*/ 3827825 w 4797624"/>
              <a:gd name="connsiteY1015" fmla="*/ 1364406 h 5096788"/>
              <a:gd name="connsiteX1016" fmla="*/ 3760165 w 4797624"/>
              <a:gd name="connsiteY1016" fmla="*/ 1308025 h 5096788"/>
              <a:gd name="connsiteX1017" fmla="*/ 3737611 w 4797624"/>
              <a:gd name="connsiteY1017" fmla="*/ 1296749 h 5096788"/>
              <a:gd name="connsiteX1018" fmla="*/ 3726334 w 4797624"/>
              <a:gd name="connsiteY1018" fmla="*/ 1285473 h 5096788"/>
              <a:gd name="connsiteX1019" fmla="*/ 3692504 w 4797624"/>
              <a:gd name="connsiteY1019" fmla="*/ 1262921 h 5096788"/>
              <a:gd name="connsiteX1020" fmla="*/ 3636120 w 4797624"/>
              <a:gd name="connsiteY1020" fmla="*/ 1229093 h 5096788"/>
              <a:gd name="connsiteX1021" fmla="*/ 3602290 w 4797624"/>
              <a:gd name="connsiteY1021" fmla="*/ 1206541 h 5096788"/>
              <a:gd name="connsiteX1022" fmla="*/ 3579737 w 4797624"/>
              <a:gd name="connsiteY1022" fmla="*/ 1195265 h 5096788"/>
              <a:gd name="connsiteX1023" fmla="*/ 3534630 w 4797624"/>
              <a:gd name="connsiteY1023" fmla="*/ 1172712 h 5096788"/>
              <a:gd name="connsiteX1024" fmla="*/ 3523353 w 4797624"/>
              <a:gd name="connsiteY1024" fmla="*/ 1161436 h 5096788"/>
              <a:gd name="connsiteX1025" fmla="*/ 3500800 w 4797624"/>
              <a:gd name="connsiteY1025" fmla="*/ 1150160 h 5096788"/>
              <a:gd name="connsiteX1026" fmla="*/ 3512076 w 4797624"/>
              <a:gd name="connsiteY1026" fmla="*/ 1161436 h 5096788"/>
              <a:gd name="connsiteX1027" fmla="*/ 3478246 w 4797624"/>
              <a:gd name="connsiteY1027" fmla="*/ 1150160 h 5096788"/>
              <a:gd name="connsiteX1028" fmla="*/ 3466969 w 4797624"/>
              <a:gd name="connsiteY1028" fmla="*/ 1138884 h 5096788"/>
              <a:gd name="connsiteX1029" fmla="*/ 3455693 w 4797624"/>
              <a:gd name="connsiteY1029" fmla="*/ 1127608 h 5096788"/>
              <a:gd name="connsiteX1030" fmla="*/ 3444416 w 4797624"/>
              <a:gd name="connsiteY1030" fmla="*/ 1127608 h 5096788"/>
              <a:gd name="connsiteX1031" fmla="*/ 3433139 w 4797624"/>
              <a:gd name="connsiteY1031" fmla="*/ 1116332 h 5096788"/>
              <a:gd name="connsiteX1032" fmla="*/ 3421862 w 4797624"/>
              <a:gd name="connsiteY1032" fmla="*/ 1116332 h 5096788"/>
              <a:gd name="connsiteX1033" fmla="*/ 3399309 w 4797624"/>
              <a:gd name="connsiteY1033" fmla="*/ 1105056 h 5096788"/>
              <a:gd name="connsiteX1034" fmla="*/ 3388032 w 4797624"/>
              <a:gd name="connsiteY1034" fmla="*/ 1093780 h 5096788"/>
              <a:gd name="connsiteX1035" fmla="*/ 3331649 w 4797624"/>
              <a:gd name="connsiteY1035" fmla="*/ 1082504 h 5096788"/>
              <a:gd name="connsiteX1036" fmla="*/ 3331649 w 4797624"/>
              <a:gd name="connsiteY1036" fmla="*/ 1071228 h 5096788"/>
              <a:gd name="connsiteX1037" fmla="*/ 3327420 w 4797624"/>
              <a:gd name="connsiteY1037" fmla="*/ 1071228 h 5096788"/>
              <a:gd name="connsiteX1038" fmla="*/ 3326011 w 4797624"/>
              <a:gd name="connsiteY1038" fmla="*/ 1071228 h 5096788"/>
              <a:gd name="connsiteX1039" fmla="*/ 3320372 w 4797624"/>
              <a:gd name="connsiteY1039" fmla="*/ 1071228 h 5096788"/>
              <a:gd name="connsiteX1040" fmla="*/ 3286542 w 4797624"/>
              <a:gd name="connsiteY1040" fmla="*/ 1059952 h 5096788"/>
              <a:gd name="connsiteX1041" fmla="*/ 3263988 w 4797624"/>
              <a:gd name="connsiteY1041" fmla="*/ 1059952 h 5096788"/>
              <a:gd name="connsiteX1042" fmla="*/ 3241435 w 4797624"/>
              <a:gd name="connsiteY1042" fmla="*/ 1048676 h 5096788"/>
              <a:gd name="connsiteX1043" fmla="*/ 3218881 w 4797624"/>
              <a:gd name="connsiteY1043" fmla="*/ 1037399 h 5096788"/>
              <a:gd name="connsiteX1044" fmla="*/ 3196328 w 4797624"/>
              <a:gd name="connsiteY1044" fmla="*/ 1037399 h 5096788"/>
              <a:gd name="connsiteX1045" fmla="*/ 3151221 w 4797624"/>
              <a:gd name="connsiteY1045" fmla="*/ 1014847 h 5096788"/>
              <a:gd name="connsiteX1046" fmla="*/ 3139944 w 4797624"/>
              <a:gd name="connsiteY1046" fmla="*/ 1014847 h 5096788"/>
              <a:gd name="connsiteX1047" fmla="*/ 3128667 w 4797624"/>
              <a:gd name="connsiteY1047" fmla="*/ 1003571 h 5096788"/>
              <a:gd name="connsiteX1048" fmla="*/ 3117391 w 4797624"/>
              <a:gd name="connsiteY1048" fmla="*/ 1014847 h 5096788"/>
              <a:gd name="connsiteX1049" fmla="*/ 3117391 w 4797624"/>
              <a:gd name="connsiteY1049" fmla="*/ 1026123 h 5096788"/>
              <a:gd name="connsiteX1050" fmla="*/ 3128667 w 4797624"/>
              <a:gd name="connsiteY1050" fmla="*/ 1026123 h 5096788"/>
              <a:gd name="connsiteX1051" fmla="*/ 3139944 w 4797624"/>
              <a:gd name="connsiteY1051" fmla="*/ 1026123 h 5096788"/>
              <a:gd name="connsiteX1052" fmla="*/ 3173774 w 4797624"/>
              <a:gd name="connsiteY1052" fmla="*/ 1048676 h 5096788"/>
              <a:gd name="connsiteX1053" fmla="*/ 3162498 w 4797624"/>
              <a:gd name="connsiteY1053" fmla="*/ 1037399 h 5096788"/>
              <a:gd name="connsiteX1054" fmla="*/ 3196328 w 4797624"/>
              <a:gd name="connsiteY1054" fmla="*/ 1048676 h 5096788"/>
              <a:gd name="connsiteX1055" fmla="*/ 3196328 w 4797624"/>
              <a:gd name="connsiteY1055" fmla="*/ 1059952 h 5096788"/>
              <a:gd name="connsiteX1056" fmla="*/ 3218881 w 4797624"/>
              <a:gd name="connsiteY1056" fmla="*/ 1071228 h 5096788"/>
              <a:gd name="connsiteX1057" fmla="*/ 3196328 w 4797624"/>
              <a:gd name="connsiteY1057" fmla="*/ 1071228 h 5096788"/>
              <a:gd name="connsiteX1058" fmla="*/ 3162498 w 4797624"/>
              <a:gd name="connsiteY1058" fmla="*/ 1059952 h 5096788"/>
              <a:gd name="connsiteX1059" fmla="*/ 3139944 w 4797624"/>
              <a:gd name="connsiteY1059" fmla="*/ 1048676 h 5096788"/>
              <a:gd name="connsiteX1060" fmla="*/ 3117391 w 4797624"/>
              <a:gd name="connsiteY1060" fmla="*/ 1048676 h 5096788"/>
              <a:gd name="connsiteX1061" fmla="*/ 3106114 w 4797624"/>
              <a:gd name="connsiteY1061" fmla="*/ 1048676 h 5096788"/>
              <a:gd name="connsiteX1062" fmla="*/ 3061007 w 4797624"/>
              <a:gd name="connsiteY1062" fmla="*/ 1037399 h 5096788"/>
              <a:gd name="connsiteX1063" fmla="*/ 3049730 w 4797624"/>
              <a:gd name="connsiteY1063" fmla="*/ 1048676 h 5096788"/>
              <a:gd name="connsiteX1064" fmla="*/ 3027177 w 4797624"/>
              <a:gd name="connsiteY1064" fmla="*/ 1048676 h 5096788"/>
              <a:gd name="connsiteX1065" fmla="*/ 3015900 w 4797624"/>
              <a:gd name="connsiteY1065" fmla="*/ 1048676 h 5096788"/>
              <a:gd name="connsiteX1066" fmla="*/ 3038454 w 4797624"/>
              <a:gd name="connsiteY1066" fmla="*/ 1059952 h 5096788"/>
              <a:gd name="connsiteX1067" fmla="*/ 3043867 w 4797624"/>
              <a:gd name="connsiteY1067" fmla="*/ 1069424 h 5096788"/>
              <a:gd name="connsiteX1068" fmla="*/ 3031406 w 4797624"/>
              <a:gd name="connsiteY1068" fmla="*/ 1065590 h 5096788"/>
              <a:gd name="connsiteX1069" fmla="*/ 3004623 w 4797624"/>
              <a:gd name="connsiteY1069" fmla="*/ 1059952 h 5096788"/>
              <a:gd name="connsiteX1070" fmla="*/ 2993347 w 4797624"/>
              <a:gd name="connsiteY1070" fmla="*/ 1048676 h 5096788"/>
              <a:gd name="connsiteX1071" fmla="*/ 2948240 w 4797624"/>
              <a:gd name="connsiteY1071" fmla="*/ 1048676 h 5096788"/>
              <a:gd name="connsiteX1072" fmla="*/ 2914409 w 4797624"/>
              <a:gd name="connsiteY1072" fmla="*/ 1048676 h 5096788"/>
              <a:gd name="connsiteX1073" fmla="*/ 2903133 w 4797624"/>
              <a:gd name="connsiteY1073" fmla="*/ 1048676 h 5096788"/>
              <a:gd name="connsiteX1074" fmla="*/ 2891856 w 4797624"/>
              <a:gd name="connsiteY1074" fmla="*/ 1048676 h 5096788"/>
              <a:gd name="connsiteX1075" fmla="*/ 2880579 w 4797624"/>
              <a:gd name="connsiteY1075" fmla="*/ 1048676 h 5096788"/>
              <a:gd name="connsiteX1076" fmla="*/ 2869303 w 4797624"/>
              <a:gd name="connsiteY1076" fmla="*/ 1048676 h 5096788"/>
              <a:gd name="connsiteX1077" fmla="*/ 2846749 w 4797624"/>
              <a:gd name="connsiteY1077" fmla="*/ 1048676 h 5096788"/>
              <a:gd name="connsiteX1078" fmla="*/ 2824196 w 4797624"/>
              <a:gd name="connsiteY1078" fmla="*/ 1048676 h 5096788"/>
              <a:gd name="connsiteX1079" fmla="*/ 2801642 w 4797624"/>
              <a:gd name="connsiteY1079" fmla="*/ 1048676 h 5096788"/>
              <a:gd name="connsiteX1080" fmla="*/ 2756535 w 4797624"/>
              <a:gd name="connsiteY1080" fmla="*/ 1059952 h 5096788"/>
              <a:gd name="connsiteX1081" fmla="*/ 2733982 w 4797624"/>
              <a:gd name="connsiteY1081" fmla="*/ 1059952 h 5096788"/>
              <a:gd name="connsiteX1082" fmla="*/ 2688875 w 4797624"/>
              <a:gd name="connsiteY1082" fmla="*/ 1059952 h 5096788"/>
              <a:gd name="connsiteX1083" fmla="*/ 2643768 w 4797624"/>
              <a:gd name="connsiteY1083" fmla="*/ 1059952 h 5096788"/>
              <a:gd name="connsiteX1084" fmla="*/ 2621215 w 4797624"/>
              <a:gd name="connsiteY1084" fmla="*/ 1071228 h 5096788"/>
              <a:gd name="connsiteX1085" fmla="*/ 2609938 w 4797624"/>
              <a:gd name="connsiteY1085" fmla="*/ 1071228 h 5096788"/>
              <a:gd name="connsiteX1086" fmla="*/ 2598661 w 4797624"/>
              <a:gd name="connsiteY1086" fmla="*/ 1071228 h 5096788"/>
              <a:gd name="connsiteX1087" fmla="*/ 2587384 w 4797624"/>
              <a:gd name="connsiteY1087" fmla="*/ 1071228 h 5096788"/>
              <a:gd name="connsiteX1088" fmla="*/ 2564831 w 4797624"/>
              <a:gd name="connsiteY1088" fmla="*/ 1082504 h 5096788"/>
              <a:gd name="connsiteX1089" fmla="*/ 2553554 w 4797624"/>
              <a:gd name="connsiteY1089" fmla="*/ 1093780 h 5096788"/>
              <a:gd name="connsiteX1090" fmla="*/ 2576108 w 4797624"/>
              <a:gd name="connsiteY1090" fmla="*/ 1093780 h 5096788"/>
              <a:gd name="connsiteX1091" fmla="*/ 2621215 w 4797624"/>
              <a:gd name="connsiteY1091" fmla="*/ 1093780 h 5096788"/>
              <a:gd name="connsiteX1092" fmla="*/ 2643768 w 4797624"/>
              <a:gd name="connsiteY1092" fmla="*/ 1093780 h 5096788"/>
              <a:gd name="connsiteX1093" fmla="*/ 2711428 w 4797624"/>
              <a:gd name="connsiteY1093" fmla="*/ 1093780 h 5096788"/>
              <a:gd name="connsiteX1094" fmla="*/ 2722705 w 4797624"/>
              <a:gd name="connsiteY1094" fmla="*/ 1105056 h 5096788"/>
              <a:gd name="connsiteX1095" fmla="*/ 2767812 w 4797624"/>
              <a:gd name="connsiteY1095" fmla="*/ 1105056 h 5096788"/>
              <a:gd name="connsiteX1096" fmla="*/ 2846749 w 4797624"/>
              <a:gd name="connsiteY1096" fmla="*/ 1105056 h 5096788"/>
              <a:gd name="connsiteX1097" fmla="*/ 2880579 w 4797624"/>
              <a:gd name="connsiteY1097" fmla="*/ 1116332 h 5096788"/>
              <a:gd name="connsiteX1098" fmla="*/ 2914409 w 4797624"/>
              <a:gd name="connsiteY1098" fmla="*/ 1127608 h 5096788"/>
              <a:gd name="connsiteX1099" fmla="*/ 2891856 w 4797624"/>
              <a:gd name="connsiteY1099" fmla="*/ 1138884 h 5096788"/>
              <a:gd name="connsiteX1100" fmla="*/ 2869303 w 4797624"/>
              <a:gd name="connsiteY1100" fmla="*/ 1138884 h 5096788"/>
              <a:gd name="connsiteX1101" fmla="*/ 2846749 w 4797624"/>
              <a:gd name="connsiteY1101" fmla="*/ 1138884 h 5096788"/>
              <a:gd name="connsiteX1102" fmla="*/ 2756535 w 4797624"/>
              <a:gd name="connsiteY1102" fmla="*/ 1138884 h 5096788"/>
              <a:gd name="connsiteX1103" fmla="*/ 2745259 w 4797624"/>
              <a:gd name="connsiteY1103" fmla="*/ 1138884 h 5096788"/>
              <a:gd name="connsiteX1104" fmla="*/ 2722705 w 4797624"/>
              <a:gd name="connsiteY1104" fmla="*/ 1138884 h 5096788"/>
              <a:gd name="connsiteX1105" fmla="*/ 2666322 w 4797624"/>
              <a:gd name="connsiteY1105" fmla="*/ 1138884 h 5096788"/>
              <a:gd name="connsiteX1106" fmla="*/ 2643768 w 4797624"/>
              <a:gd name="connsiteY1106" fmla="*/ 1138884 h 5096788"/>
              <a:gd name="connsiteX1107" fmla="*/ 2632491 w 4797624"/>
              <a:gd name="connsiteY1107" fmla="*/ 1138884 h 5096788"/>
              <a:gd name="connsiteX1108" fmla="*/ 2621215 w 4797624"/>
              <a:gd name="connsiteY1108" fmla="*/ 1138884 h 5096788"/>
              <a:gd name="connsiteX1109" fmla="*/ 2564831 w 4797624"/>
              <a:gd name="connsiteY1109" fmla="*/ 1150160 h 5096788"/>
              <a:gd name="connsiteX1110" fmla="*/ 2553554 w 4797624"/>
              <a:gd name="connsiteY1110" fmla="*/ 1150160 h 5096788"/>
              <a:gd name="connsiteX1111" fmla="*/ 2508447 w 4797624"/>
              <a:gd name="connsiteY1111" fmla="*/ 1161436 h 5096788"/>
              <a:gd name="connsiteX1112" fmla="*/ 2497170 w 4797624"/>
              <a:gd name="connsiteY1112" fmla="*/ 1161436 h 5096788"/>
              <a:gd name="connsiteX1113" fmla="*/ 2485894 w 4797624"/>
              <a:gd name="connsiteY1113" fmla="*/ 1172712 h 5096788"/>
              <a:gd name="connsiteX1114" fmla="*/ 2474617 w 4797624"/>
              <a:gd name="connsiteY1114" fmla="*/ 1172712 h 5096788"/>
              <a:gd name="connsiteX1115" fmla="*/ 2418233 w 4797624"/>
              <a:gd name="connsiteY1115" fmla="*/ 1183989 h 5096788"/>
              <a:gd name="connsiteX1116" fmla="*/ 2395680 w 4797624"/>
              <a:gd name="connsiteY1116" fmla="*/ 1183989 h 5096788"/>
              <a:gd name="connsiteX1117" fmla="*/ 2373126 w 4797624"/>
              <a:gd name="connsiteY1117" fmla="*/ 1195265 h 5096788"/>
              <a:gd name="connsiteX1118" fmla="*/ 2361850 w 4797624"/>
              <a:gd name="connsiteY1118" fmla="*/ 1195265 h 5096788"/>
              <a:gd name="connsiteX1119" fmla="*/ 2305466 w 4797624"/>
              <a:gd name="connsiteY1119" fmla="*/ 1217817 h 5096788"/>
              <a:gd name="connsiteX1120" fmla="*/ 2294189 w 4797624"/>
              <a:gd name="connsiteY1120" fmla="*/ 1217817 h 5096788"/>
              <a:gd name="connsiteX1121" fmla="*/ 2282912 w 4797624"/>
              <a:gd name="connsiteY1121" fmla="*/ 1229093 h 5096788"/>
              <a:gd name="connsiteX1122" fmla="*/ 2237806 w 4797624"/>
              <a:gd name="connsiteY1122" fmla="*/ 1240369 h 5096788"/>
              <a:gd name="connsiteX1123" fmla="*/ 2226529 w 4797624"/>
              <a:gd name="connsiteY1123" fmla="*/ 1251645 h 5096788"/>
              <a:gd name="connsiteX1124" fmla="*/ 2158868 w 4797624"/>
              <a:gd name="connsiteY1124" fmla="*/ 1285473 h 5096788"/>
              <a:gd name="connsiteX1125" fmla="*/ 2136315 w 4797624"/>
              <a:gd name="connsiteY1125" fmla="*/ 1296749 h 5096788"/>
              <a:gd name="connsiteX1126" fmla="*/ 2113762 w 4797624"/>
              <a:gd name="connsiteY1126" fmla="*/ 1308025 h 5096788"/>
              <a:gd name="connsiteX1127" fmla="*/ 2102485 w 4797624"/>
              <a:gd name="connsiteY1127" fmla="*/ 1319302 h 5096788"/>
              <a:gd name="connsiteX1128" fmla="*/ 2079931 w 4797624"/>
              <a:gd name="connsiteY1128" fmla="*/ 1341854 h 5096788"/>
              <a:gd name="connsiteX1129" fmla="*/ 2068655 w 4797624"/>
              <a:gd name="connsiteY1129" fmla="*/ 1341854 h 5096788"/>
              <a:gd name="connsiteX1130" fmla="*/ 2046101 w 4797624"/>
              <a:gd name="connsiteY1130" fmla="*/ 1364406 h 5096788"/>
              <a:gd name="connsiteX1131" fmla="*/ 2034824 w 4797624"/>
              <a:gd name="connsiteY1131" fmla="*/ 1364406 h 5096788"/>
              <a:gd name="connsiteX1132" fmla="*/ 2023548 w 4797624"/>
              <a:gd name="connsiteY1132" fmla="*/ 1375682 h 5096788"/>
              <a:gd name="connsiteX1133" fmla="*/ 2012271 w 4797624"/>
              <a:gd name="connsiteY1133" fmla="*/ 1386958 h 5096788"/>
              <a:gd name="connsiteX1134" fmla="*/ 2000994 w 4797624"/>
              <a:gd name="connsiteY1134" fmla="*/ 1398234 h 5096788"/>
              <a:gd name="connsiteX1135" fmla="*/ 1989717 w 4797624"/>
              <a:gd name="connsiteY1135" fmla="*/ 1409510 h 5096788"/>
              <a:gd name="connsiteX1136" fmla="*/ 1978441 w 4797624"/>
              <a:gd name="connsiteY1136" fmla="*/ 1409510 h 5096788"/>
              <a:gd name="connsiteX1137" fmla="*/ 1955887 w 4797624"/>
              <a:gd name="connsiteY1137" fmla="*/ 1432062 h 5096788"/>
              <a:gd name="connsiteX1138" fmla="*/ 1944610 w 4797624"/>
              <a:gd name="connsiteY1138" fmla="*/ 1432062 h 5096788"/>
              <a:gd name="connsiteX1139" fmla="*/ 1933334 w 4797624"/>
              <a:gd name="connsiteY1139" fmla="*/ 1454615 h 5096788"/>
              <a:gd name="connsiteX1140" fmla="*/ 1922057 w 4797624"/>
              <a:gd name="connsiteY1140" fmla="*/ 1454615 h 5096788"/>
              <a:gd name="connsiteX1141" fmla="*/ 1910780 w 4797624"/>
              <a:gd name="connsiteY1141" fmla="*/ 1465891 h 5096788"/>
              <a:gd name="connsiteX1142" fmla="*/ 1899503 w 4797624"/>
              <a:gd name="connsiteY1142" fmla="*/ 1477167 h 5096788"/>
              <a:gd name="connsiteX1143" fmla="*/ 1888227 w 4797624"/>
              <a:gd name="connsiteY1143" fmla="*/ 1488443 h 5096788"/>
              <a:gd name="connsiteX1144" fmla="*/ 1865673 w 4797624"/>
              <a:gd name="connsiteY1144" fmla="*/ 1510995 h 5096788"/>
              <a:gd name="connsiteX1145" fmla="*/ 1854397 w 4797624"/>
              <a:gd name="connsiteY1145" fmla="*/ 1533547 h 5096788"/>
              <a:gd name="connsiteX1146" fmla="*/ 1831843 w 4797624"/>
              <a:gd name="connsiteY1146" fmla="*/ 1544823 h 5096788"/>
              <a:gd name="connsiteX1147" fmla="*/ 1786736 w 4797624"/>
              <a:gd name="connsiteY1147" fmla="*/ 1589927 h 5096788"/>
              <a:gd name="connsiteX1148" fmla="*/ 1764183 w 4797624"/>
              <a:gd name="connsiteY1148" fmla="*/ 1612480 h 5096788"/>
              <a:gd name="connsiteX1149" fmla="*/ 1752906 w 4797624"/>
              <a:gd name="connsiteY1149" fmla="*/ 1623756 h 5096788"/>
              <a:gd name="connsiteX1150" fmla="*/ 1719076 w 4797624"/>
              <a:gd name="connsiteY1150" fmla="*/ 1657584 h 5096788"/>
              <a:gd name="connsiteX1151" fmla="*/ 1707799 w 4797624"/>
              <a:gd name="connsiteY1151" fmla="*/ 1668860 h 5096788"/>
              <a:gd name="connsiteX1152" fmla="*/ 1685245 w 4797624"/>
              <a:gd name="connsiteY1152" fmla="*/ 1702688 h 5096788"/>
              <a:gd name="connsiteX1153" fmla="*/ 1678198 w 4797624"/>
              <a:gd name="connsiteY1153" fmla="*/ 1713964 h 5096788"/>
              <a:gd name="connsiteX1154" fmla="*/ 1676475 w 4797624"/>
              <a:gd name="connsiteY1154" fmla="*/ 1715217 h 5096788"/>
              <a:gd name="connsiteX1155" fmla="*/ 1675378 w 4797624"/>
              <a:gd name="connsiteY1155" fmla="*/ 1715374 h 5096788"/>
              <a:gd name="connsiteX1156" fmla="*/ 1675276 w 4797624"/>
              <a:gd name="connsiteY1156" fmla="*/ 1716089 h 5096788"/>
              <a:gd name="connsiteX1157" fmla="*/ 1662692 w 4797624"/>
              <a:gd name="connsiteY1157" fmla="*/ 1725240 h 5096788"/>
              <a:gd name="connsiteX1158" fmla="*/ 1673969 w 4797624"/>
              <a:gd name="connsiteY1158" fmla="*/ 1725240 h 5096788"/>
              <a:gd name="connsiteX1159" fmla="*/ 1675276 w 4797624"/>
              <a:gd name="connsiteY1159" fmla="*/ 1716089 h 5096788"/>
              <a:gd name="connsiteX1160" fmla="*/ 1676475 w 4797624"/>
              <a:gd name="connsiteY1160" fmla="*/ 1715217 h 5096788"/>
              <a:gd name="connsiteX1161" fmla="*/ 1685245 w 4797624"/>
              <a:gd name="connsiteY1161" fmla="*/ 1713964 h 5096788"/>
              <a:gd name="connsiteX1162" fmla="*/ 1640139 w 4797624"/>
              <a:gd name="connsiteY1162" fmla="*/ 1770345 h 5096788"/>
              <a:gd name="connsiteX1163" fmla="*/ 1628862 w 4797624"/>
              <a:gd name="connsiteY1163" fmla="*/ 1781621 h 5096788"/>
              <a:gd name="connsiteX1164" fmla="*/ 1583755 w 4797624"/>
              <a:gd name="connsiteY1164" fmla="*/ 1838001 h 5096788"/>
              <a:gd name="connsiteX1165" fmla="*/ 1576707 w 4797624"/>
              <a:gd name="connsiteY1165" fmla="*/ 1854915 h 5096788"/>
              <a:gd name="connsiteX1166" fmla="*/ 1571539 w 4797624"/>
              <a:gd name="connsiteY1166" fmla="*/ 1860553 h 5096788"/>
              <a:gd name="connsiteX1167" fmla="*/ 1571069 w 4797624"/>
              <a:gd name="connsiteY1167" fmla="*/ 1860553 h 5096788"/>
              <a:gd name="connsiteX1168" fmla="*/ 1561201 w 4797624"/>
              <a:gd name="connsiteY1168" fmla="*/ 1860553 h 5096788"/>
              <a:gd name="connsiteX1169" fmla="*/ 1561201 w 4797624"/>
              <a:gd name="connsiteY1169" fmla="*/ 1871829 h 5096788"/>
              <a:gd name="connsiteX1170" fmla="*/ 1549925 w 4797624"/>
              <a:gd name="connsiteY1170" fmla="*/ 1883105 h 5096788"/>
              <a:gd name="connsiteX1171" fmla="*/ 1538648 w 4797624"/>
              <a:gd name="connsiteY1171" fmla="*/ 1900020 h 5096788"/>
              <a:gd name="connsiteX1172" fmla="*/ 1538648 w 4797624"/>
              <a:gd name="connsiteY1172" fmla="*/ 1900020 h 5096788"/>
              <a:gd name="connsiteX1173" fmla="*/ 1527371 w 4797624"/>
              <a:gd name="connsiteY1173" fmla="*/ 1905658 h 5096788"/>
              <a:gd name="connsiteX1174" fmla="*/ 1527371 w 4797624"/>
              <a:gd name="connsiteY1174" fmla="*/ 1916934 h 5096788"/>
              <a:gd name="connsiteX1175" fmla="*/ 1517504 w 4797624"/>
              <a:gd name="connsiteY1175" fmla="*/ 1928210 h 5096788"/>
              <a:gd name="connsiteX1176" fmla="*/ 1516095 w 4797624"/>
              <a:gd name="connsiteY1176" fmla="*/ 1928210 h 5096788"/>
              <a:gd name="connsiteX1177" fmla="*/ 1516095 w 4797624"/>
              <a:gd name="connsiteY1177" fmla="*/ 1939486 h 5096788"/>
              <a:gd name="connsiteX1178" fmla="*/ 1504818 w 4797624"/>
              <a:gd name="connsiteY1178" fmla="*/ 1950762 h 5096788"/>
              <a:gd name="connsiteX1179" fmla="*/ 1498553 w 4797624"/>
              <a:gd name="connsiteY1179" fmla="*/ 1965797 h 5096788"/>
              <a:gd name="connsiteX1180" fmla="*/ 1496047 w 4797624"/>
              <a:gd name="connsiteY1180" fmla="*/ 1969555 h 5096788"/>
              <a:gd name="connsiteX1181" fmla="*/ 1482264 w 4797624"/>
              <a:gd name="connsiteY1181" fmla="*/ 1984590 h 5096788"/>
              <a:gd name="connsiteX1182" fmla="*/ 1470988 w 4797624"/>
              <a:gd name="connsiteY1182" fmla="*/ 2007142 h 5096788"/>
              <a:gd name="connsiteX1183" fmla="*/ 1482264 w 4797624"/>
              <a:gd name="connsiteY1183" fmla="*/ 1995866 h 5096788"/>
              <a:gd name="connsiteX1184" fmla="*/ 1493541 w 4797624"/>
              <a:gd name="connsiteY1184" fmla="*/ 1984590 h 5096788"/>
              <a:gd name="connsiteX1185" fmla="*/ 1493541 w 4797624"/>
              <a:gd name="connsiteY1185" fmla="*/ 1995866 h 5096788"/>
              <a:gd name="connsiteX1186" fmla="*/ 1482264 w 4797624"/>
              <a:gd name="connsiteY1186" fmla="*/ 2018419 h 5096788"/>
              <a:gd name="connsiteX1187" fmla="*/ 1459711 w 4797624"/>
              <a:gd name="connsiteY1187" fmla="*/ 2052247 h 5096788"/>
              <a:gd name="connsiteX1188" fmla="*/ 1448434 w 4797624"/>
              <a:gd name="connsiteY1188" fmla="*/ 2063523 h 5096788"/>
              <a:gd name="connsiteX1189" fmla="*/ 1448434 w 4797624"/>
              <a:gd name="connsiteY1189" fmla="*/ 2086075 h 5096788"/>
              <a:gd name="connsiteX1190" fmla="*/ 1437157 w 4797624"/>
              <a:gd name="connsiteY1190" fmla="*/ 2108627 h 5096788"/>
              <a:gd name="connsiteX1191" fmla="*/ 1403327 w 4797624"/>
              <a:gd name="connsiteY1191" fmla="*/ 2176284 h 5096788"/>
              <a:gd name="connsiteX1192" fmla="*/ 1403327 w 4797624"/>
              <a:gd name="connsiteY1192" fmla="*/ 2187560 h 5096788"/>
              <a:gd name="connsiteX1193" fmla="*/ 1403327 w 4797624"/>
              <a:gd name="connsiteY1193" fmla="*/ 2198836 h 5096788"/>
              <a:gd name="connsiteX1194" fmla="*/ 1403327 w 4797624"/>
              <a:gd name="connsiteY1194" fmla="*/ 2232664 h 5096788"/>
              <a:gd name="connsiteX1195" fmla="*/ 1392050 w 4797624"/>
              <a:gd name="connsiteY1195" fmla="*/ 2266492 h 5096788"/>
              <a:gd name="connsiteX1196" fmla="*/ 1380774 w 4797624"/>
              <a:gd name="connsiteY1196" fmla="*/ 2334149 h 5096788"/>
              <a:gd name="connsiteX1197" fmla="*/ 1369497 w 4797624"/>
              <a:gd name="connsiteY1197" fmla="*/ 2356701 h 5096788"/>
              <a:gd name="connsiteX1198" fmla="*/ 1369497 w 4797624"/>
              <a:gd name="connsiteY1198" fmla="*/ 2390529 h 5096788"/>
              <a:gd name="connsiteX1199" fmla="*/ 1358220 w 4797624"/>
              <a:gd name="connsiteY1199" fmla="*/ 2446909 h 5096788"/>
              <a:gd name="connsiteX1200" fmla="*/ 1358220 w 4797624"/>
              <a:gd name="connsiteY1200" fmla="*/ 2458185 h 5096788"/>
              <a:gd name="connsiteX1201" fmla="*/ 1358220 w 4797624"/>
              <a:gd name="connsiteY1201" fmla="*/ 2480738 h 5096788"/>
              <a:gd name="connsiteX1202" fmla="*/ 1346943 w 4797624"/>
              <a:gd name="connsiteY1202" fmla="*/ 2548394 h 5096788"/>
              <a:gd name="connsiteX1203" fmla="*/ 1346943 w 4797624"/>
              <a:gd name="connsiteY1203" fmla="*/ 2627327 h 5096788"/>
              <a:gd name="connsiteX1204" fmla="*/ 1358220 w 4797624"/>
              <a:gd name="connsiteY1204" fmla="*/ 2683707 h 5096788"/>
              <a:gd name="connsiteX1205" fmla="*/ 1358220 w 4797624"/>
              <a:gd name="connsiteY1205" fmla="*/ 2706259 h 5096788"/>
              <a:gd name="connsiteX1206" fmla="*/ 1369497 w 4797624"/>
              <a:gd name="connsiteY1206" fmla="*/ 2740087 h 5096788"/>
              <a:gd name="connsiteX1207" fmla="*/ 1369497 w 4797624"/>
              <a:gd name="connsiteY1207" fmla="*/ 2751364 h 5096788"/>
              <a:gd name="connsiteX1208" fmla="*/ 1380774 w 4797624"/>
              <a:gd name="connsiteY1208" fmla="*/ 2819020 h 5096788"/>
              <a:gd name="connsiteX1209" fmla="*/ 1403327 w 4797624"/>
              <a:gd name="connsiteY1209" fmla="*/ 2875400 h 5096788"/>
              <a:gd name="connsiteX1210" fmla="*/ 1414604 w 4797624"/>
              <a:gd name="connsiteY1210" fmla="*/ 2909229 h 5096788"/>
              <a:gd name="connsiteX1211" fmla="*/ 1414604 w 4797624"/>
              <a:gd name="connsiteY1211" fmla="*/ 2920505 h 5096788"/>
              <a:gd name="connsiteX1212" fmla="*/ 1437157 w 4797624"/>
              <a:gd name="connsiteY1212" fmla="*/ 2954333 h 5096788"/>
              <a:gd name="connsiteX1213" fmla="*/ 1437157 w 4797624"/>
              <a:gd name="connsiteY1213" fmla="*/ 2965609 h 5096788"/>
              <a:gd name="connsiteX1214" fmla="*/ 1437157 w 4797624"/>
              <a:gd name="connsiteY1214" fmla="*/ 2976885 h 5096788"/>
              <a:gd name="connsiteX1215" fmla="*/ 1448434 w 4797624"/>
              <a:gd name="connsiteY1215" fmla="*/ 2988161 h 5096788"/>
              <a:gd name="connsiteX1216" fmla="*/ 1459711 w 4797624"/>
              <a:gd name="connsiteY1216" fmla="*/ 3033266 h 5096788"/>
              <a:gd name="connsiteX1217" fmla="*/ 1482264 w 4797624"/>
              <a:gd name="connsiteY1217" fmla="*/ 3067094 h 5096788"/>
              <a:gd name="connsiteX1218" fmla="*/ 1527371 w 4797624"/>
              <a:gd name="connsiteY1218" fmla="*/ 3168579 h 5096788"/>
              <a:gd name="connsiteX1219" fmla="*/ 1549925 w 4797624"/>
              <a:gd name="connsiteY1219" fmla="*/ 3224959 h 5096788"/>
              <a:gd name="connsiteX1220" fmla="*/ 1572478 w 4797624"/>
              <a:gd name="connsiteY1220" fmla="*/ 3258787 h 5096788"/>
              <a:gd name="connsiteX1221" fmla="*/ 1595032 w 4797624"/>
              <a:gd name="connsiteY1221" fmla="*/ 3292615 h 5096788"/>
              <a:gd name="connsiteX1222" fmla="*/ 1685245 w 4797624"/>
              <a:gd name="connsiteY1222" fmla="*/ 3405376 h 5096788"/>
              <a:gd name="connsiteX1223" fmla="*/ 1707799 w 4797624"/>
              <a:gd name="connsiteY1223" fmla="*/ 3427928 h 5096788"/>
              <a:gd name="connsiteX1224" fmla="*/ 1719076 w 4797624"/>
              <a:gd name="connsiteY1224" fmla="*/ 3427928 h 5096788"/>
              <a:gd name="connsiteX1225" fmla="*/ 1786736 w 4797624"/>
              <a:gd name="connsiteY1225" fmla="*/ 3506861 h 5096788"/>
              <a:gd name="connsiteX1226" fmla="*/ 1843120 w 4797624"/>
              <a:gd name="connsiteY1226" fmla="*/ 3551965 h 5096788"/>
              <a:gd name="connsiteX1227" fmla="*/ 1876950 w 4797624"/>
              <a:gd name="connsiteY1227" fmla="*/ 3574517 h 5096788"/>
              <a:gd name="connsiteX1228" fmla="*/ 1910780 w 4797624"/>
              <a:gd name="connsiteY1228" fmla="*/ 3608346 h 5096788"/>
              <a:gd name="connsiteX1229" fmla="*/ 1922057 w 4797624"/>
              <a:gd name="connsiteY1229" fmla="*/ 3608346 h 5096788"/>
              <a:gd name="connsiteX1230" fmla="*/ 1944610 w 4797624"/>
              <a:gd name="connsiteY1230" fmla="*/ 3630898 h 5096788"/>
              <a:gd name="connsiteX1231" fmla="*/ 1955887 w 4797624"/>
              <a:gd name="connsiteY1231" fmla="*/ 3630898 h 5096788"/>
              <a:gd name="connsiteX1232" fmla="*/ 1944610 w 4797624"/>
              <a:gd name="connsiteY1232" fmla="*/ 3642174 h 5096788"/>
              <a:gd name="connsiteX1233" fmla="*/ 1933334 w 4797624"/>
              <a:gd name="connsiteY1233" fmla="*/ 3642174 h 5096788"/>
              <a:gd name="connsiteX1234" fmla="*/ 1955887 w 4797624"/>
              <a:gd name="connsiteY1234" fmla="*/ 3664726 h 5096788"/>
              <a:gd name="connsiteX1235" fmla="*/ 2000994 w 4797624"/>
              <a:gd name="connsiteY1235" fmla="*/ 3687278 h 5096788"/>
              <a:gd name="connsiteX1236" fmla="*/ 2068655 w 4797624"/>
              <a:gd name="connsiteY1236" fmla="*/ 3721106 h 5096788"/>
              <a:gd name="connsiteX1237" fmla="*/ 2158868 w 4797624"/>
              <a:gd name="connsiteY1237" fmla="*/ 3754935 h 5096788"/>
              <a:gd name="connsiteX1238" fmla="*/ 2192698 w 4797624"/>
              <a:gd name="connsiteY1238" fmla="*/ 3766211 h 5096788"/>
              <a:gd name="connsiteX1239" fmla="*/ 2215252 w 4797624"/>
              <a:gd name="connsiteY1239" fmla="*/ 3766211 h 5096788"/>
              <a:gd name="connsiteX1240" fmla="*/ 2294189 w 4797624"/>
              <a:gd name="connsiteY1240" fmla="*/ 3788763 h 5096788"/>
              <a:gd name="connsiteX1241" fmla="*/ 2316742 w 4797624"/>
              <a:gd name="connsiteY1241" fmla="*/ 3800039 h 5096788"/>
              <a:gd name="connsiteX1242" fmla="*/ 2361850 w 4797624"/>
              <a:gd name="connsiteY1242" fmla="*/ 3811315 h 5096788"/>
              <a:gd name="connsiteX1243" fmla="*/ 2418233 w 4797624"/>
              <a:gd name="connsiteY1243" fmla="*/ 3833867 h 5096788"/>
              <a:gd name="connsiteX1244" fmla="*/ 2440787 w 4797624"/>
              <a:gd name="connsiteY1244" fmla="*/ 3856419 h 5096788"/>
              <a:gd name="connsiteX1245" fmla="*/ 2452064 w 4797624"/>
              <a:gd name="connsiteY1245" fmla="*/ 3867695 h 5096788"/>
              <a:gd name="connsiteX1246" fmla="*/ 2463340 w 4797624"/>
              <a:gd name="connsiteY1246" fmla="*/ 3867695 h 5096788"/>
              <a:gd name="connsiteX1247" fmla="*/ 2508447 w 4797624"/>
              <a:gd name="connsiteY1247" fmla="*/ 3878972 h 5096788"/>
              <a:gd name="connsiteX1248" fmla="*/ 2536639 w 4797624"/>
              <a:gd name="connsiteY1248" fmla="*/ 3878972 h 5096788"/>
              <a:gd name="connsiteX1249" fmla="*/ 2560602 w 4797624"/>
              <a:gd name="connsiteY1249" fmla="*/ 3878972 h 5096788"/>
              <a:gd name="connsiteX1250" fmla="*/ 2564831 w 4797624"/>
              <a:gd name="connsiteY1250" fmla="*/ 3878972 h 5096788"/>
              <a:gd name="connsiteX1251" fmla="*/ 2564831 w 4797624"/>
              <a:gd name="connsiteY1251" fmla="*/ 3890248 h 5096788"/>
              <a:gd name="connsiteX1252" fmla="*/ 2621215 w 4797624"/>
              <a:gd name="connsiteY1252" fmla="*/ 3890248 h 5096788"/>
              <a:gd name="connsiteX1253" fmla="*/ 2643768 w 4797624"/>
              <a:gd name="connsiteY1253" fmla="*/ 3890248 h 5096788"/>
              <a:gd name="connsiteX1254" fmla="*/ 2655045 w 4797624"/>
              <a:gd name="connsiteY1254" fmla="*/ 3890248 h 5096788"/>
              <a:gd name="connsiteX1255" fmla="*/ 2666322 w 4797624"/>
              <a:gd name="connsiteY1255" fmla="*/ 3890248 h 5096788"/>
              <a:gd name="connsiteX1256" fmla="*/ 2677598 w 4797624"/>
              <a:gd name="connsiteY1256" fmla="*/ 3878972 h 5096788"/>
              <a:gd name="connsiteX1257" fmla="*/ 2733982 w 4797624"/>
              <a:gd name="connsiteY1257" fmla="*/ 3878972 h 5096788"/>
              <a:gd name="connsiteX1258" fmla="*/ 2801642 w 4797624"/>
              <a:gd name="connsiteY1258" fmla="*/ 3878972 h 5096788"/>
              <a:gd name="connsiteX1259" fmla="*/ 2824196 w 4797624"/>
              <a:gd name="connsiteY1259" fmla="*/ 3878972 h 5096788"/>
              <a:gd name="connsiteX1260" fmla="*/ 2835473 w 4797624"/>
              <a:gd name="connsiteY1260" fmla="*/ 3867695 h 5096788"/>
              <a:gd name="connsiteX1261" fmla="*/ 2858026 w 4797624"/>
              <a:gd name="connsiteY1261" fmla="*/ 3867695 h 5096788"/>
              <a:gd name="connsiteX1262" fmla="*/ 2903133 w 4797624"/>
              <a:gd name="connsiteY1262" fmla="*/ 3867695 h 5096788"/>
              <a:gd name="connsiteX1263" fmla="*/ 2982070 w 4797624"/>
              <a:gd name="connsiteY1263" fmla="*/ 3845143 h 5096788"/>
              <a:gd name="connsiteX1264" fmla="*/ 2982070 w 4797624"/>
              <a:gd name="connsiteY1264" fmla="*/ 3856419 h 5096788"/>
              <a:gd name="connsiteX1265" fmla="*/ 2993347 w 4797624"/>
              <a:gd name="connsiteY1265" fmla="*/ 3856419 h 5096788"/>
              <a:gd name="connsiteX1266" fmla="*/ 3004623 w 4797624"/>
              <a:gd name="connsiteY1266" fmla="*/ 3856419 h 5096788"/>
              <a:gd name="connsiteX1267" fmla="*/ 3027177 w 4797624"/>
              <a:gd name="connsiteY1267" fmla="*/ 3845143 h 5096788"/>
              <a:gd name="connsiteX1268" fmla="*/ 3038454 w 4797624"/>
              <a:gd name="connsiteY1268" fmla="*/ 3845143 h 5096788"/>
              <a:gd name="connsiteX1269" fmla="*/ 3049730 w 4797624"/>
              <a:gd name="connsiteY1269" fmla="*/ 3833867 h 5096788"/>
              <a:gd name="connsiteX1270" fmla="*/ 3061007 w 4797624"/>
              <a:gd name="connsiteY1270" fmla="*/ 3833867 h 5096788"/>
              <a:gd name="connsiteX1271" fmla="*/ 3128667 w 4797624"/>
              <a:gd name="connsiteY1271" fmla="*/ 3811315 h 5096788"/>
              <a:gd name="connsiteX1272" fmla="*/ 3162498 w 4797624"/>
              <a:gd name="connsiteY1272" fmla="*/ 3800039 h 5096788"/>
              <a:gd name="connsiteX1273" fmla="*/ 3207605 w 4797624"/>
              <a:gd name="connsiteY1273" fmla="*/ 3777487 h 5096788"/>
              <a:gd name="connsiteX1274" fmla="*/ 3230158 w 4797624"/>
              <a:gd name="connsiteY1274" fmla="*/ 3766211 h 5096788"/>
              <a:gd name="connsiteX1275" fmla="*/ 3241435 w 4797624"/>
              <a:gd name="connsiteY1275" fmla="*/ 3766211 h 5096788"/>
              <a:gd name="connsiteX1276" fmla="*/ 3252711 w 4797624"/>
              <a:gd name="connsiteY1276" fmla="*/ 3766211 h 5096788"/>
              <a:gd name="connsiteX1277" fmla="*/ 3309095 w 4797624"/>
              <a:gd name="connsiteY1277" fmla="*/ 3732382 h 5096788"/>
              <a:gd name="connsiteX1278" fmla="*/ 3354202 w 4797624"/>
              <a:gd name="connsiteY1278" fmla="*/ 3709830 h 5096788"/>
              <a:gd name="connsiteX1279" fmla="*/ 3388032 w 4797624"/>
              <a:gd name="connsiteY1279" fmla="*/ 3709830 h 5096788"/>
              <a:gd name="connsiteX1280" fmla="*/ 3388032 w 4797624"/>
              <a:gd name="connsiteY1280" fmla="*/ 3721106 h 5096788"/>
              <a:gd name="connsiteX1281" fmla="*/ 3365479 w 4797624"/>
              <a:gd name="connsiteY1281" fmla="*/ 3766211 h 5096788"/>
              <a:gd name="connsiteX1282" fmla="*/ 3354202 w 4797624"/>
              <a:gd name="connsiteY1282" fmla="*/ 3777487 h 5096788"/>
              <a:gd name="connsiteX1283" fmla="*/ 3354202 w 4797624"/>
              <a:gd name="connsiteY1283" fmla="*/ 3788763 h 5096788"/>
              <a:gd name="connsiteX1284" fmla="*/ 3342925 w 4797624"/>
              <a:gd name="connsiteY1284" fmla="*/ 3811315 h 5096788"/>
              <a:gd name="connsiteX1285" fmla="*/ 3297818 w 4797624"/>
              <a:gd name="connsiteY1285" fmla="*/ 3833867 h 5096788"/>
              <a:gd name="connsiteX1286" fmla="*/ 3286542 w 4797624"/>
              <a:gd name="connsiteY1286" fmla="*/ 3856419 h 5096788"/>
              <a:gd name="connsiteX1287" fmla="*/ 3263988 w 4797624"/>
              <a:gd name="connsiteY1287" fmla="*/ 3867695 h 5096788"/>
              <a:gd name="connsiteX1288" fmla="*/ 3263988 w 4797624"/>
              <a:gd name="connsiteY1288" fmla="*/ 3878972 h 5096788"/>
              <a:gd name="connsiteX1289" fmla="*/ 3252711 w 4797624"/>
              <a:gd name="connsiteY1289" fmla="*/ 3878972 h 5096788"/>
              <a:gd name="connsiteX1290" fmla="*/ 3252711 w 4797624"/>
              <a:gd name="connsiteY1290" fmla="*/ 3890248 h 5096788"/>
              <a:gd name="connsiteX1291" fmla="*/ 3241435 w 4797624"/>
              <a:gd name="connsiteY1291" fmla="*/ 3890248 h 5096788"/>
              <a:gd name="connsiteX1292" fmla="*/ 3230158 w 4797624"/>
              <a:gd name="connsiteY1292" fmla="*/ 3901524 h 5096788"/>
              <a:gd name="connsiteX1293" fmla="*/ 3263988 w 4797624"/>
              <a:gd name="connsiteY1293" fmla="*/ 3890248 h 5096788"/>
              <a:gd name="connsiteX1294" fmla="*/ 3342925 w 4797624"/>
              <a:gd name="connsiteY1294" fmla="*/ 3845143 h 5096788"/>
              <a:gd name="connsiteX1295" fmla="*/ 3433139 w 4797624"/>
              <a:gd name="connsiteY1295" fmla="*/ 3800039 h 5096788"/>
              <a:gd name="connsiteX1296" fmla="*/ 3466969 w 4797624"/>
              <a:gd name="connsiteY1296" fmla="*/ 3777487 h 5096788"/>
              <a:gd name="connsiteX1297" fmla="*/ 3512076 w 4797624"/>
              <a:gd name="connsiteY1297" fmla="*/ 3743659 h 5096788"/>
              <a:gd name="connsiteX1298" fmla="*/ 3557183 w 4797624"/>
              <a:gd name="connsiteY1298" fmla="*/ 3721106 h 5096788"/>
              <a:gd name="connsiteX1299" fmla="*/ 3579737 w 4797624"/>
              <a:gd name="connsiteY1299" fmla="*/ 3709830 h 5096788"/>
              <a:gd name="connsiteX1300" fmla="*/ 3602290 w 4797624"/>
              <a:gd name="connsiteY1300" fmla="*/ 3698554 h 5096788"/>
              <a:gd name="connsiteX1301" fmla="*/ 3636120 w 4797624"/>
              <a:gd name="connsiteY1301" fmla="*/ 3676002 h 5096788"/>
              <a:gd name="connsiteX1302" fmla="*/ 3647397 w 4797624"/>
              <a:gd name="connsiteY1302" fmla="*/ 3664726 h 5096788"/>
              <a:gd name="connsiteX1303" fmla="*/ 3692504 w 4797624"/>
              <a:gd name="connsiteY1303" fmla="*/ 3619622 h 5096788"/>
              <a:gd name="connsiteX1304" fmla="*/ 3715058 w 4797624"/>
              <a:gd name="connsiteY1304" fmla="*/ 3597070 h 5096788"/>
              <a:gd name="connsiteX1305" fmla="*/ 3760165 w 4797624"/>
              <a:gd name="connsiteY1305" fmla="*/ 3563241 h 5096788"/>
              <a:gd name="connsiteX1306" fmla="*/ 3771441 w 4797624"/>
              <a:gd name="connsiteY1306" fmla="*/ 3551965 h 5096788"/>
              <a:gd name="connsiteX1307" fmla="*/ 3816548 w 4797624"/>
              <a:gd name="connsiteY1307" fmla="*/ 3484309 h 5096788"/>
              <a:gd name="connsiteX1308" fmla="*/ 3827825 w 4797624"/>
              <a:gd name="connsiteY1308" fmla="*/ 3473033 h 5096788"/>
              <a:gd name="connsiteX1309" fmla="*/ 3861655 w 4797624"/>
              <a:gd name="connsiteY1309" fmla="*/ 3439204 h 5096788"/>
              <a:gd name="connsiteX1310" fmla="*/ 3872932 w 4797624"/>
              <a:gd name="connsiteY1310" fmla="*/ 3427928 h 5096788"/>
              <a:gd name="connsiteX1311" fmla="*/ 3872932 w 4797624"/>
              <a:gd name="connsiteY1311" fmla="*/ 3416652 h 5096788"/>
              <a:gd name="connsiteX1312" fmla="*/ 3918039 w 4797624"/>
              <a:gd name="connsiteY1312" fmla="*/ 3382824 h 5096788"/>
              <a:gd name="connsiteX1313" fmla="*/ 3918039 w 4797624"/>
              <a:gd name="connsiteY1313" fmla="*/ 3371548 h 5096788"/>
              <a:gd name="connsiteX1314" fmla="*/ 3940592 w 4797624"/>
              <a:gd name="connsiteY1314" fmla="*/ 3348996 h 5096788"/>
              <a:gd name="connsiteX1315" fmla="*/ 3951869 w 4797624"/>
              <a:gd name="connsiteY1315" fmla="*/ 3337720 h 5096788"/>
              <a:gd name="connsiteX1316" fmla="*/ 3985699 w 4797624"/>
              <a:gd name="connsiteY1316" fmla="*/ 3292615 h 5096788"/>
              <a:gd name="connsiteX1317" fmla="*/ 3996976 w 4797624"/>
              <a:gd name="connsiteY1317" fmla="*/ 3281339 h 5096788"/>
              <a:gd name="connsiteX1318" fmla="*/ 4019529 w 4797624"/>
              <a:gd name="connsiteY1318" fmla="*/ 3224959 h 5096788"/>
              <a:gd name="connsiteX1319" fmla="*/ 4053360 w 4797624"/>
              <a:gd name="connsiteY1319" fmla="*/ 3168579 h 5096788"/>
              <a:gd name="connsiteX1320" fmla="*/ 4064636 w 4797624"/>
              <a:gd name="connsiteY1320" fmla="*/ 3191131 h 5096788"/>
              <a:gd name="connsiteX1321" fmla="*/ 4053360 w 4797624"/>
              <a:gd name="connsiteY1321" fmla="*/ 3236235 h 5096788"/>
              <a:gd name="connsiteX1322" fmla="*/ 4053360 w 4797624"/>
              <a:gd name="connsiteY1322" fmla="*/ 3270063 h 5096788"/>
              <a:gd name="connsiteX1323" fmla="*/ 4053360 w 4797624"/>
              <a:gd name="connsiteY1323" fmla="*/ 3292615 h 5096788"/>
              <a:gd name="connsiteX1324" fmla="*/ 4019529 w 4797624"/>
              <a:gd name="connsiteY1324" fmla="*/ 3360272 h 5096788"/>
              <a:gd name="connsiteX1325" fmla="*/ 4019529 w 4797624"/>
              <a:gd name="connsiteY1325" fmla="*/ 3371548 h 5096788"/>
              <a:gd name="connsiteX1326" fmla="*/ 3996976 w 4797624"/>
              <a:gd name="connsiteY1326" fmla="*/ 3416652 h 5096788"/>
              <a:gd name="connsiteX1327" fmla="*/ 3974422 w 4797624"/>
              <a:gd name="connsiteY1327" fmla="*/ 3484309 h 5096788"/>
              <a:gd name="connsiteX1328" fmla="*/ 3929316 w 4797624"/>
              <a:gd name="connsiteY1328" fmla="*/ 3540689 h 5096788"/>
              <a:gd name="connsiteX1329" fmla="*/ 3884209 w 4797624"/>
              <a:gd name="connsiteY1329" fmla="*/ 3619622 h 5096788"/>
              <a:gd name="connsiteX1330" fmla="*/ 3861655 w 4797624"/>
              <a:gd name="connsiteY1330" fmla="*/ 3653450 h 5096788"/>
              <a:gd name="connsiteX1331" fmla="*/ 3827825 w 4797624"/>
              <a:gd name="connsiteY1331" fmla="*/ 3709830 h 5096788"/>
              <a:gd name="connsiteX1332" fmla="*/ 3805271 w 4797624"/>
              <a:gd name="connsiteY1332" fmla="*/ 3766211 h 5096788"/>
              <a:gd name="connsiteX1333" fmla="*/ 3771441 w 4797624"/>
              <a:gd name="connsiteY1333" fmla="*/ 3822591 h 5096788"/>
              <a:gd name="connsiteX1334" fmla="*/ 3737611 w 4797624"/>
              <a:gd name="connsiteY1334" fmla="*/ 3867695 h 5096788"/>
              <a:gd name="connsiteX1335" fmla="*/ 3726334 w 4797624"/>
              <a:gd name="connsiteY1335" fmla="*/ 3878972 h 5096788"/>
              <a:gd name="connsiteX1336" fmla="*/ 3703781 w 4797624"/>
              <a:gd name="connsiteY1336" fmla="*/ 3912800 h 5096788"/>
              <a:gd name="connsiteX1337" fmla="*/ 3692504 w 4797624"/>
              <a:gd name="connsiteY1337" fmla="*/ 3912800 h 5096788"/>
              <a:gd name="connsiteX1338" fmla="*/ 3692504 w 4797624"/>
              <a:gd name="connsiteY1338" fmla="*/ 3924076 h 5096788"/>
              <a:gd name="connsiteX1339" fmla="*/ 3681227 w 4797624"/>
              <a:gd name="connsiteY1339" fmla="*/ 3924076 h 5096788"/>
              <a:gd name="connsiteX1340" fmla="*/ 3636120 w 4797624"/>
              <a:gd name="connsiteY1340" fmla="*/ 3969180 h 5096788"/>
              <a:gd name="connsiteX1341" fmla="*/ 3624844 w 4797624"/>
              <a:gd name="connsiteY1341" fmla="*/ 3980456 h 5096788"/>
              <a:gd name="connsiteX1342" fmla="*/ 3602290 w 4797624"/>
              <a:gd name="connsiteY1342" fmla="*/ 3991732 h 5096788"/>
              <a:gd name="connsiteX1343" fmla="*/ 3568460 w 4797624"/>
              <a:gd name="connsiteY1343" fmla="*/ 4025561 h 5096788"/>
              <a:gd name="connsiteX1344" fmla="*/ 3534630 w 4797624"/>
              <a:gd name="connsiteY1344" fmla="*/ 4059389 h 5096788"/>
              <a:gd name="connsiteX1345" fmla="*/ 3545907 w 4797624"/>
              <a:gd name="connsiteY1345" fmla="*/ 4048113 h 5096788"/>
              <a:gd name="connsiteX1346" fmla="*/ 3557183 w 4797624"/>
              <a:gd name="connsiteY1346" fmla="*/ 4048113 h 5096788"/>
              <a:gd name="connsiteX1347" fmla="*/ 3602290 w 4797624"/>
              <a:gd name="connsiteY1347" fmla="*/ 4025561 h 5096788"/>
              <a:gd name="connsiteX1348" fmla="*/ 3613567 w 4797624"/>
              <a:gd name="connsiteY1348" fmla="*/ 4014284 h 5096788"/>
              <a:gd name="connsiteX1349" fmla="*/ 3636120 w 4797624"/>
              <a:gd name="connsiteY1349" fmla="*/ 3991732 h 5096788"/>
              <a:gd name="connsiteX1350" fmla="*/ 3669951 w 4797624"/>
              <a:gd name="connsiteY1350" fmla="*/ 3969180 h 5096788"/>
              <a:gd name="connsiteX1351" fmla="*/ 3681224 w 4797624"/>
              <a:gd name="connsiteY1351" fmla="*/ 3957908 h 5096788"/>
              <a:gd name="connsiteX1352" fmla="*/ 3660084 w 4797624"/>
              <a:gd name="connsiteY1352" fmla="*/ 3980456 h 5096788"/>
              <a:gd name="connsiteX1353" fmla="*/ 3647397 w 4797624"/>
              <a:gd name="connsiteY1353" fmla="*/ 4003008 h 5096788"/>
              <a:gd name="connsiteX1354" fmla="*/ 3658674 w 4797624"/>
              <a:gd name="connsiteY1354" fmla="*/ 3991732 h 5096788"/>
              <a:gd name="connsiteX1355" fmla="*/ 3669951 w 4797624"/>
              <a:gd name="connsiteY1355" fmla="*/ 3991732 h 5096788"/>
              <a:gd name="connsiteX1356" fmla="*/ 3681227 w 4797624"/>
              <a:gd name="connsiteY1356" fmla="*/ 3969180 h 5096788"/>
              <a:gd name="connsiteX1357" fmla="*/ 3748888 w 4797624"/>
              <a:gd name="connsiteY1357" fmla="*/ 3924076 h 5096788"/>
              <a:gd name="connsiteX1358" fmla="*/ 3782718 w 4797624"/>
              <a:gd name="connsiteY1358" fmla="*/ 3901524 h 5096788"/>
              <a:gd name="connsiteX1359" fmla="*/ 3805271 w 4797624"/>
              <a:gd name="connsiteY1359" fmla="*/ 3867695 h 5096788"/>
              <a:gd name="connsiteX1360" fmla="*/ 3839102 w 4797624"/>
              <a:gd name="connsiteY1360" fmla="*/ 3833867 h 5096788"/>
              <a:gd name="connsiteX1361" fmla="*/ 3872932 w 4797624"/>
              <a:gd name="connsiteY1361" fmla="*/ 3800039 h 5096788"/>
              <a:gd name="connsiteX1362" fmla="*/ 3918039 w 4797624"/>
              <a:gd name="connsiteY1362" fmla="*/ 3754935 h 5096788"/>
              <a:gd name="connsiteX1363" fmla="*/ 3929316 w 4797624"/>
              <a:gd name="connsiteY1363" fmla="*/ 3754935 h 5096788"/>
              <a:gd name="connsiteX1364" fmla="*/ 3974422 w 4797624"/>
              <a:gd name="connsiteY1364" fmla="*/ 3709830 h 5096788"/>
              <a:gd name="connsiteX1365" fmla="*/ 4030806 w 4797624"/>
              <a:gd name="connsiteY1365" fmla="*/ 3642174 h 5096788"/>
              <a:gd name="connsiteX1366" fmla="*/ 4053360 w 4797624"/>
              <a:gd name="connsiteY1366" fmla="*/ 3619622 h 5096788"/>
              <a:gd name="connsiteX1367" fmla="*/ 4053360 w 4797624"/>
              <a:gd name="connsiteY1367" fmla="*/ 3630898 h 5096788"/>
              <a:gd name="connsiteX1368" fmla="*/ 4042083 w 4797624"/>
              <a:gd name="connsiteY1368" fmla="*/ 3676002 h 5096788"/>
              <a:gd name="connsiteX1369" fmla="*/ 4042083 w 4797624"/>
              <a:gd name="connsiteY1369" fmla="*/ 3687278 h 5096788"/>
              <a:gd name="connsiteX1370" fmla="*/ 4019529 w 4797624"/>
              <a:gd name="connsiteY1370" fmla="*/ 3743659 h 5096788"/>
              <a:gd name="connsiteX1371" fmla="*/ 3918039 w 4797624"/>
              <a:gd name="connsiteY1371" fmla="*/ 3890248 h 5096788"/>
              <a:gd name="connsiteX1372" fmla="*/ 3827825 w 4797624"/>
              <a:gd name="connsiteY1372" fmla="*/ 3991732 h 5096788"/>
              <a:gd name="connsiteX1373" fmla="*/ 3793995 w 4797624"/>
              <a:gd name="connsiteY1373" fmla="*/ 4014284 h 5096788"/>
              <a:gd name="connsiteX1374" fmla="*/ 3771441 w 4797624"/>
              <a:gd name="connsiteY1374" fmla="*/ 4048113 h 5096788"/>
              <a:gd name="connsiteX1375" fmla="*/ 3726334 w 4797624"/>
              <a:gd name="connsiteY1375" fmla="*/ 4093217 h 5096788"/>
              <a:gd name="connsiteX1376" fmla="*/ 3624844 w 4797624"/>
              <a:gd name="connsiteY1376" fmla="*/ 4172150 h 5096788"/>
              <a:gd name="connsiteX1377" fmla="*/ 3557183 w 4797624"/>
              <a:gd name="connsiteY1377" fmla="*/ 4228530 h 5096788"/>
              <a:gd name="connsiteX1378" fmla="*/ 3557183 w 4797624"/>
              <a:gd name="connsiteY1378" fmla="*/ 4239806 h 5096788"/>
              <a:gd name="connsiteX1379" fmla="*/ 3658674 w 4797624"/>
              <a:gd name="connsiteY1379" fmla="*/ 4183426 h 5096788"/>
              <a:gd name="connsiteX1380" fmla="*/ 3681227 w 4797624"/>
              <a:gd name="connsiteY1380" fmla="*/ 4160874 h 5096788"/>
              <a:gd name="connsiteX1381" fmla="*/ 3682637 w 4797624"/>
              <a:gd name="connsiteY1381" fmla="*/ 4160874 h 5096788"/>
              <a:gd name="connsiteX1382" fmla="*/ 3689685 w 4797624"/>
              <a:gd name="connsiteY1382" fmla="*/ 4160874 h 5096788"/>
              <a:gd name="connsiteX1383" fmla="*/ 3692504 w 4797624"/>
              <a:gd name="connsiteY1383" fmla="*/ 4160874 h 5096788"/>
              <a:gd name="connsiteX1384" fmla="*/ 3771441 w 4797624"/>
              <a:gd name="connsiteY1384" fmla="*/ 4104493 h 5096788"/>
              <a:gd name="connsiteX1385" fmla="*/ 3850378 w 4797624"/>
              <a:gd name="connsiteY1385" fmla="*/ 4059389 h 5096788"/>
              <a:gd name="connsiteX1386" fmla="*/ 3861655 w 4797624"/>
              <a:gd name="connsiteY1386" fmla="*/ 4048113 h 5096788"/>
              <a:gd name="connsiteX1387" fmla="*/ 3906762 w 4797624"/>
              <a:gd name="connsiteY1387" fmla="*/ 4014284 h 5096788"/>
              <a:gd name="connsiteX1388" fmla="*/ 3951869 w 4797624"/>
              <a:gd name="connsiteY1388" fmla="*/ 4003008 h 5096788"/>
              <a:gd name="connsiteX1389" fmla="*/ 3940592 w 4797624"/>
              <a:gd name="connsiteY1389" fmla="*/ 4036837 h 5096788"/>
              <a:gd name="connsiteX1390" fmla="*/ 3906762 w 4797624"/>
              <a:gd name="connsiteY1390" fmla="*/ 4081941 h 5096788"/>
              <a:gd name="connsiteX1391" fmla="*/ 3918039 w 4797624"/>
              <a:gd name="connsiteY1391" fmla="*/ 4081941 h 5096788"/>
              <a:gd name="connsiteX1392" fmla="*/ 3918039 w 4797624"/>
              <a:gd name="connsiteY1392" fmla="*/ 4070665 h 5096788"/>
              <a:gd name="connsiteX1393" fmla="*/ 3929316 w 4797624"/>
              <a:gd name="connsiteY1393" fmla="*/ 4070665 h 5096788"/>
              <a:gd name="connsiteX1394" fmla="*/ 3940592 w 4797624"/>
              <a:gd name="connsiteY1394" fmla="*/ 4059389 h 5096788"/>
              <a:gd name="connsiteX1395" fmla="*/ 3974422 w 4797624"/>
              <a:gd name="connsiteY1395" fmla="*/ 4014284 h 5096788"/>
              <a:gd name="connsiteX1396" fmla="*/ 3985699 w 4797624"/>
              <a:gd name="connsiteY1396" fmla="*/ 4003008 h 5096788"/>
              <a:gd name="connsiteX1397" fmla="*/ 3985699 w 4797624"/>
              <a:gd name="connsiteY1397" fmla="*/ 3991732 h 5096788"/>
              <a:gd name="connsiteX1398" fmla="*/ 3996976 w 4797624"/>
              <a:gd name="connsiteY1398" fmla="*/ 3991732 h 5096788"/>
              <a:gd name="connsiteX1399" fmla="*/ 3996976 w 4797624"/>
              <a:gd name="connsiteY1399" fmla="*/ 3980456 h 5096788"/>
              <a:gd name="connsiteX1400" fmla="*/ 4008253 w 4797624"/>
              <a:gd name="connsiteY1400" fmla="*/ 3980456 h 5096788"/>
              <a:gd name="connsiteX1401" fmla="*/ 4008253 w 4797624"/>
              <a:gd name="connsiteY1401" fmla="*/ 3969180 h 5096788"/>
              <a:gd name="connsiteX1402" fmla="*/ 4008253 w 4797624"/>
              <a:gd name="connsiteY1402" fmla="*/ 3957904 h 5096788"/>
              <a:gd name="connsiteX1403" fmla="*/ 4011072 w 4797624"/>
              <a:gd name="connsiteY1403" fmla="*/ 3957904 h 5096788"/>
              <a:gd name="connsiteX1404" fmla="*/ 4013891 w 4797624"/>
              <a:gd name="connsiteY1404" fmla="*/ 3957904 h 5096788"/>
              <a:gd name="connsiteX1405" fmla="*/ 4019529 w 4797624"/>
              <a:gd name="connsiteY1405" fmla="*/ 3957904 h 5096788"/>
              <a:gd name="connsiteX1406" fmla="*/ 4019529 w 4797624"/>
              <a:gd name="connsiteY1406" fmla="*/ 3946628 h 5096788"/>
              <a:gd name="connsiteX1407" fmla="*/ 4030806 w 4797624"/>
              <a:gd name="connsiteY1407" fmla="*/ 3924076 h 5096788"/>
              <a:gd name="connsiteX1408" fmla="*/ 4042083 w 4797624"/>
              <a:gd name="connsiteY1408" fmla="*/ 3924076 h 5096788"/>
              <a:gd name="connsiteX1409" fmla="*/ 4053360 w 4797624"/>
              <a:gd name="connsiteY1409" fmla="*/ 3924076 h 5096788"/>
              <a:gd name="connsiteX1410" fmla="*/ 4075913 w 4797624"/>
              <a:gd name="connsiteY1410" fmla="*/ 3924076 h 5096788"/>
              <a:gd name="connsiteX1411" fmla="*/ 4087190 w 4797624"/>
              <a:gd name="connsiteY1411" fmla="*/ 3901524 h 5096788"/>
              <a:gd name="connsiteX1412" fmla="*/ 4154850 w 4797624"/>
              <a:gd name="connsiteY1412" fmla="*/ 3822591 h 5096788"/>
              <a:gd name="connsiteX1413" fmla="*/ 4166127 w 4797624"/>
              <a:gd name="connsiteY1413" fmla="*/ 3811315 h 5096788"/>
              <a:gd name="connsiteX1414" fmla="*/ 4154850 w 4797624"/>
              <a:gd name="connsiteY1414" fmla="*/ 3811315 h 5096788"/>
              <a:gd name="connsiteX1415" fmla="*/ 4177404 w 4797624"/>
              <a:gd name="connsiteY1415" fmla="*/ 3800039 h 5096788"/>
              <a:gd name="connsiteX1416" fmla="*/ 4233788 w 4797624"/>
              <a:gd name="connsiteY1416" fmla="*/ 3709830 h 5096788"/>
              <a:gd name="connsiteX1417" fmla="*/ 4245064 w 4797624"/>
              <a:gd name="connsiteY1417" fmla="*/ 3698554 h 5096788"/>
              <a:gd name="connsiteX1418" fmla="*/ 4256341 w 4797624"/>
              <a:gd name="connsiteY1418" fmla="*/ 3687278 h 5096788"/>
              <a:gd name="connsiteX1419" fmla="*/ 4267618 w 4797624"/>
              <a:gd name="connsiteY1419" fmla="*/ 3676002 h 5096788"/>
              <a:gd name="connsiteX1420" fmla="*/ 4278894 w 4797624"/>
              <a:gd name="connsiteY1420" fmla="*/ 3653450 h 5096788"/>
              <a:gd name="connsiteX1421" fmla="*/ 4301448 w 4797624"/>
              <a:gd name="connsiteY1421" fmla="*/ 3630898 h 5096788"/>
              <a:gd name="connsiteX1422" fmla="*/ 4301448 w 4797624"/>
              <a:gd name="connsiteY1422" fmla="*/ 3619622 h 5096788"/>
              <a:gd name="connsiteX1423" fmla="*/ 4312725 w 4797624"/>
              <a:gd name="connsiteY1423" fmla="*/ 3608346 h 5096788"/>
              <a:gd name="connsiteX1424" fmla="*/ 4335278 w 4797624"/>
              <a:gd name="connsiteY1424" fmla="*/ 3585793 h 5096788"/>
              <a:gd name="connsiteX1425" fmla="*/ 4357832 w 4797624"/>
              <a:gd name="connsiteY1425" fmla="*/ 3551965 h 5096788"/>
              <a:gd name="connsiteX1426" fmla="*/ 4380385 w 4797624"/>
              <a:gd name="connsiteY1426" fmla="*/ 3506861 h 5096788"/>
              <a:gd name="connsiteX1427" fmla="*/ 4380385 w 4797624"/>
              <a:gd name="connsiteY1427" fmla="*/ 3495585 h 5096788"/>
              <a:gd name="connsiteX1428" fmla="*/ 4425492 w 4797624"/>
              <a:gd name="connsiteY1428" fmla="*/ 3416652 h 5096788"/>
              <a:gd name="connsiteX1429" fmla="*/ 4425492 w 4797624"/>
              <a:gd name="connsiteY1429" fmla="*/ 3405376 h 5096788"/>
              <a:gd name="connsiteX1430" fmla="*/ 4436769 w 4797624"/>
              <a:gd name="connsiteY1430" fmla="*/ 3382824 h 5096788"/>
              <a:gd name="connsiteX1431" fmla="*/ 4470599 w 4797624"/>
              <a:gd name="connsiteY1431" fmla="*/ 3315168 h 5096788"/>
              <a:gd name="connsiteX1432" fmla="*/ 4481876 w 4797624"/>
              <a:gd name="connsiteY1432" fmla="*/ 3281339 h 5096788"/>
              <a:gd name="connsiteX1433" fmla="*/ 4515706 w 4797624"/>
              <a:gd name="connsiteY1433" fmla="*/ 3168579 h 5096788"/>
              <a:gd name="connsiteX1434" fmla="*/ 4526983 w 4797624"/>
              <a:gd name="connsiteY1434" fmla="*/ 3134750 h 5096788"/>
              <a:gd name="connsiteX1435" fmla="*/ 4538259 w 4797624"/>
              <a:gd name="connsiteY1435" fmla="*/ 3112198 h 5096788"/>
              <a:gd name="connsiteX1436" fmla="*/ 4560813 w 4797624"/>
              <a:gd name="connsiteY1436" fmla="*/ 3021989 h 5096788"/>
              <a:gd name="connsiteX1437" fmla="*/ 4583366 w 4797624"/>
              <a:gd name="connsiteY1437" fmla="*/ 2954333 h 5096788"/>
              <a:gd name="connsiteX1438" fmla="*/ 4594643 w 4797624"/>
              <a:gd name="connsiteY1438" fmla="*/ 2875400 h 5096788"/>
              <a:gd name="connsiteX1439" fmla="*/ 4605920 w 4797624"/>
              <a:gd name="connsiteY1439" fmla="*/ 2852848 h 5096788"/>
              <a:gd name="connsiteX1440" fmla="*/ 4617196 w 4797624"/>
              <a:gd name="connsiteY1440" fmla="*/ 2819020 h 5096788"/>
              <a:gd name="connsiteX1441" fmla="*/ 4617196 w 4797624"/>
              <a:gd name="connsiteY1441" fmla="*/ 2785192 h 5096788"/>
              <a:gd name="connsiteX1442" fmla="*/ 4628473 w 4797624"/>
              <a:gd name="connsiteY1442" fmla="*/ 2694983 h 5096788"/>
              <a:gd name="connsiteX1443" fmla="*/ 4628473 w 4797624"/>
              <a:gd name="connsiteY1443" fmla="*/ 2649879 h 5096788"/>
              <a:gd name="connsiteX1444" fmla="*/ 4639750 w 4797624"/>
              <a:gd name="connsiteY1444" fmla="*/ 2593498 h 5096788"/>
              <a:gd name="connsiteX1445" fmla="*/ 4651027 w 4797624"/>
              <a:gd name="connsiteY1445" fmla="*/ 2570946 h 5096788"/>
              <a:gd name="connsiteX1446" fmla="*/ 4662303 w 4797624"/>
              <a:gd name="connsiteY1446" fmla="*/ 2582222 h 5096788"/>
              <a:gd name="connsiteX1447" fmla="*/ 4662303 w 4797624"/>
              <a:gd name="connsiteY1447" fmla="*/ 2627327 h 5096788"/>
              <a:gd name="connsiteX1448" fmla="*/ 4662303 w 4797624"/>
              <a:gd name="connsiteY1448" fmla="*/ 2661155 h 5096788"/>
              <a:gd name="connsiteX1449" fmla="*/ 4662303 w 4797624"/>
              <a:gd name="connsiteY1449" fmla="*/ 2683707 h 5096788"/>
              <a:gd name="connsiteX1450" fmla="*/ 4673580 w 4797624"/>
              <a:gd name="connsiteY1450" fmla="*/ 2683707 h 5096788"/>
              <a:gd name="connsiteX1451" fmla="*/ 4684857 w 4797624"/>
              <a:gd name="connsiteY1451" fmla="*/ 2672431 h 5096788"/>
              <a:gd name="connsiteX1452" fmla="*/ 4707410 w 4797624"/>
              <a:gd name="connsiteY1452" fmla="*/ 2627327 h 5096788"/>
              <a:gd name="connsiteX1453" fmla="*/ 4718687 w 4797624"/>
              <a:gd name="connsiteY1453" fmla="*/ 2604775 h 5096788"/>
              <a:gd name="connsiteX1454" fmla="*/ 4718687 w 4797624"/>
              <a:gd name="connsiteY1454" fmla="*/ 2616051 h 5096788"/>
              <a:gd name="connsiteX1455" fmla="*/ 4718687 w 4797624"/>
              <a:gd name="connsiteY1455" fmla="*/ 2627327 h 5096788"/>
              <a:gd name="connsiteX1456" fmla="*/ 4741241 w 4797624"/>
              <a:gd name="connsiteY1456" fmla="*/ 2638603 h 5096788"/>
              <a:gd name="connsiteX1457" fmla="*/ 4763794 w 4797624"/>
              <a:gd name="connsiteY1457" fmla="*/ 2717535 h 5096788"/>
              <a:gd name="connsiteX1458" fmla="*/ 4775071 w 4797624"/>
              <a:gd name="connsiteY1458" fmla="*/ 2717535 h 5096788"/>
              <a:gd name="connsiteX1459" fmla="*/ 4786348 w 4797624"/>
              <a:gd name="connsiteY1459" fmla="*/ 2728811 h 5096788"/>
              <a:gd name="connsiteX1460" fmla="*/ 4786348 w 4797624"/>
              <a:gd name="connsiteY1460" fmla="*/ 2773916 h 5096788"/>
              <a:gd name="connsiteX1461" fmla="*/ 4797624 w 4797624"/>
              <a:gd name="connsiteY1461" fmla="*/ 2796468 h 5096788"/>
              <a:gd name="connsiteX1462" fmla="*/ 4797624 w 4797624"/>
              <a:gd name="connsiteY1462" fmla="*/ 2864124 h 5096788"/>
              <a:gd name="connsiteX1463" fmla="*/ 4797624 w 4797624"/>
              <a:gd name="connsiteY1463" fmla="*/ 2954333 h 5096788"/>
              <a:gd name="connsiteX1464" fmla="*/ 4797624 w 4797624"/>
              <a:gd name="connsiteY1464" fmla="*/ 3021989 h 5096788"/>
              <a:gd name="connsiteX1465" fmla="*/ 4797624 w 4797624"/>
              <a:gd name="connsiteY1465" fmla="*/ 3055818 h 5096788"/>
              <a:gd name="connsiteX1466" fmla="*/ 4786348 w 4797624"/>
              <a:gd name="connsiteY1466" fmla="*/ 3089646 h 5096788"/>
              <a:gd name="connsiteX1467" fmla="*/ 4786348 w 4797624"/>
              <a:gd name="connsiteY1467" fmla="*/ 3123474 h 5096788"/>
              <a:gd name="connsiteX1468" fmla="*/ 4786348 w 4797624"/>
              <a:gd name="connsiteY1468" fmla="*/ 3134750 h 5096788"/>
              <a:gd name="connsiteX1469" fmla="*/ 4786348 w 4797624"/>
              <a:gd name="connsiteY1469" fmla="*/ 3157302 h 5096788"/>
              <a:gd name="connsiteX1470" fmla="*/ 4775071 w 4797624"/>
              <a:gd name="connsiteY1470" fmla="*/ 3202407 h 5096788"/>
              <a:gd name="connsiteX1471" fmla="*/ 4741241 w 4797624"/>
              <a:gd name="connsiteY1471" fmla="*/ 3326444 h 5096788"/>
              <a:gd name="connsiteX1472" fmla="*/ 4718687 w 4797624"/>
              <a:gd name="connsiteY1472" fmla="*/ 3405376 h 5096788"/>
              <a:gd name="connsiteX1473" fmla="*/ 4718687 w 4797624"/>
              <a:gd name="connsiteY1473" fmla="*/ 3450480 h 5096788"/>
              <a:gd name="connsiteX1474" fmla="*/ 4707410 w 4797624"/>
              <a:gd name="connsiteY1474" fmla="*/ 3461757 h 5096788"/>
              <a:gd name="connsiteX1475" fmla="*/ 4718687 w 4797624"/>
              <a:gd name="connsiteY1475" fmla="*/ 3473033 h 5096788"/>
              <a:gd name="connsiteX1476" fmla="*/ 4696134 w 4797624"/>
              <a:gd name="connsiteY1476" fmla="*/ 3540689 h 5096788"/>
              <a:gd name="connsiteX1477" fmla="*/ 4662303 w 4797624"/>
              <a:gd name="connsiteY1477" fmla="*/ 3608346 h 5096788"/>
              <a:gd name="connsiteX1478" fmla="*/ 4651027 w 4797624"/>
              <a:gd name="connsiteY1478" fmla="*/ 3653450 h 5096788"/>
              <a:gd name="connsiteX1479" fmla="*/ 4605920 w 4797624"/>
              <a:gd name="connsiteY1479" fmla="*/ 3743659 h 5096788"/>
              <a:gd name="connsiteX1480" fmla="*/ 4594643 w 4797624"/>
              <a:gd name="connsiteY1480" fmla="*/ 3788763 h 5096788"/>
              <a:gd name="connsiteX1481" fmla="*/ 4583366 w 4797624"/>
              <a:gd name="connsiteY1481" fmla="*/ 3811315 h 5096788"/>
              <a:gd name="connsiteX1482" fmla="*/ 4549536 w 4797624"/>
              <a:gd name="connsiteY1482" fmla="*/ 3878972 h 5096788"/>
              <a:gd name="connsiteX1483" fmla="*/ 4549536 w 4797624"/>
              <a:gd name="connsiteY1483" fmla="*/ 3878972 h 5096788"/>
              <a:gd name="connsiteX1484" fmla="*/ 4583366 w 4797624"/>
              <a:gd name="connsiteY1484" fmla="*/ 3845143 h 5096788"/>
              <a:gd name="connsiteX1485" fmla="*/ 4605920 w 4797624"/>
              <a:gd name="connsiteY1485" fmla="*/ 3833867 h 5096788"/>
              <a:gd name="connsiteX1486" fmla="*/ 4583366 w 4797624"/>
              <a:gd name="connsiteY1486" fmla="*/ 3867695 h 5096788"/>
              <a:gd name="connsiteX1487" fmla="*/ 4560813 w 4797624"/>
              <a:gd name="connsiteY1487" fmla="*/ 3890248 h 5096788"/>
              <a:gd name="connsiteX1488" fmla="*/ 4538259 w 4797624"/>
              <a:gd name="connsiteY1488" fmla="*/ 3924076 h 5096788"/>
              <a:gd name="connsiteX1489" fmla="*/ 4504429 w 4797624"/>
              <a:gd name="connsiteY1489" fmla="*/ 3980456 h 5096788"/>
              <a:gd name="connsiteX1490" fmla="*/ 4481876 w 4797624"/>
              <a:gd name="connsiteY1490" fmla="*/ 4014284 h 5096788"/>
              <a:gd name="connsiteX1491" fmla="*/ 4459322 w 4797624"/>
              <a:gd name="connsiteY1491" fmla="*/ 4059389 h 5096788"/>
              <a:gd name="connsiteX1492" fmla="*/ 4436769 w 4797624"/>
              <a:gd name="connsiteY1492" fmla="*/ 4081941 h 5096788"/>
              <a:gd name="connsiteX1493" fmla="*/ 4414215 w 4797624"/>
              <a:gd name="connsiteY1493" fmla="*/ 4104493 h 5096788"/>
              <a:gd name="connsiteX1494" fmla="*/ 4402939 w 4797624"/>
              <a:gd name="connsiteY1494" fmla="*/ 4138321 h 5096788"/>
              <a:gd name="connsiteX1495" fmla="*/ 4391662 w 4797624"/>
              <a:gd name="connsiteY1495" fmla="*/ 4149597 h 5096788"/>
              <a:gd name="connsiteX1496" fmla="*/ 4402939 w 4797624"/>
              <a:gd name="connsiteY1496" fmla="*/ 4160874 h 5096788"/>
              <a:gd name="connsiteX1497" fmla="*/ 4414215 w 4797624"/>
              <a:gd name="connsiteY1497" fmla="*/ 4149597 h 5096788"/>
              <a:gd name="connsiteX1498" fmla="*/ 4436769 w 4797624"/>
              <a:gd name="connsiteY1498" fmla="*/ 4138321 h 5096788"/>
              <a:gd name="connsiteX1499" fmla="*/ 4414215 w 4797624"/>
              <a:gd name="connsiteY1499" fmla="*/ 4160874 h 5096788"/>
              <a:gd name="connsiteX1500" fmla="*/ 4425492 w 4797624"/>
              <a:gd name="connsiteY1500" fmla="*/ 4172150 h 5096788"/>
              <a:gd name="connsiteX1501" fmla="*/ 4459322 w 4797624"/>
              <a:gd name="connsiteY1501" fmla="*/ 4149597 h 5096788"/>
              <a:gd name="connsiteX1502" fmla="*/ 4549536 w 4797624"/>
              <a:gd name="connsiteY1502" fmla="*/ 4081941 h 5096788"/>
              <a:gd name="connsiteX1503" fmla="*/ 4560813 w 4797624"/>
              <a:gd name="connsiteY1503" fmla="*/ 4070665 h 5096788"/>
              <a:gd name="connsiteX1504" fmla="*/ 4549536 w 4797624"/>
              <a:gd name="connsiteY1504" fmla="*/ 4093217 h 5096788"/>
              <a:gd name="connsiteX1505" fmla="*/ 4481876 w 4797624"/>
              <a:gd name="connsiteY1505" fmla="*/ 4160874 h 5096788"/>
              <a:gd name="connsiteX1506" fmla="*/ 4481876 w 4797624"/>
              <a:gd name="connsiteY1506" fmla="*/ 4172150 h 5096788"/>
              <a:gd name="connsiteX1507" fmla="*/ 4470599 w 4797624"/>
              <a:gd name="connsiteY1507" fmla="*/ 4183426 h 5096788"/>
              <a:gd name="connsiteX1508" fmla="*/ 4459322 w 4797624"/>
              <a:gd name="connsiteY1508" fmla="*/ 4194702 h 5096788"/>
              <a:gd name="connsiteX1509" fmla="*/ 4448045 w 4797624"/>
              <a:gd name="connsiteY1509" fmla="*/ 4205978 h 5096788"/>
              <a:gd name="connsiteX1510" fmla="*/ 4414215 w 4797624"/>
              <a:gd name="connsiteY1510" fmla="*/ 4239806 h 5096788"/>
              <a:gd name="connsiteX1511" fmla="*/ 4369108 w 4797624"/>
              <a:gd name="connsiteY1511" fmla="*/ 4296187 h 5096788"/>
              <a:gd name="connsiteX1512" fmla="*/ 4256341 w 4797624"/>
              <a:gd name="connsiteY1512" fmla="*/ 4397671 h 5096788"/>
              <a:gd name="connsiteX1513" fmla="*/ 4233788 w 4797624"/>
              <a:gd name="connsiteY1513" fmla="*/ 4408947 h 5096788"/>
              <a:gd name="connsiteX1514" fmla="*/ 4222511 w 4797624"/>
              <a:gd name="connsiteY1514" fmla="*/ 4431500 h 5096788"/>
              <a:gd name="connsiteX1515" fmla="*/ 4233788 w 4797624"/>
              <a:gd name="connsiteY1515" fmla="*/ 4431500 h 5096788"/>
              <a:gd name="connsiteX1516" fmla="*/ 4245064 w 4797624"/>
              <a:gd name="connsiteY1516" fmla="*/ 4431500 h 5096788"/>
              <a:gd name="connsiteX1517" fmla="*/ 4267618 w 4797624"/>
              <a:gd name="connsiteY1517" fmla="*/ 4420223 h 5096788"/>
              <a:gd name="connsiteX1518" fmla="*/ 4278894 w 4797624"/>
              <a:gd name="connsiteY1518" fmla="*/ 4420223 h 5096788"/>
              <a:gd name="connsiteX1519" fmla="*/ 4256341 w 4797624"/>
              <a:gd name="connsiteY1519" fmla="*/ 4442776 h 5096788"/>
              <a:gd name="connsiteX1520" fmla="*/ 4222511 w 4797624"/>
              <a:gd name="connsiteY1520" fmla="*/ 4476604 h 5096788"/>
              <a:gd name="connsiteX1521" fmla="*/ 4188681 w 4797624"/>
              <a:gd name="connsiteY1521" fmla="*/ 4499156 h 5096788"/>
              <a:gd name="connsiteX1522" fmla="*/ 4109743 w 4797624"/>
              <a:gd name="connsiteY1522" fmla="*/ 4555536 h 5096788"/>
              <a:gd name="connsiteX1523" fmla="*/ 4087190 w 4797624"/>
              <a:gd name="connsiteY1523" fmla="*/ 4578089 h 5096788"/>
              <a:gd name="connsiteX1524" fmla="*/ 4008253 w 4797624"/>
              <a:gd name="connsiteY1524" fmla="*/ 4623193 h 5096788"/>
              <a:gd name="connsiteX1525" fmla="*/ 4008253 w 4797624"/>
              <a:gd name="connsiteY1525" fmla="*/ 4634469 h 5096788"/>
              <a:gd name="connsiteX1526" fmla="*/ 3996976 w 4797624"/>
              <a:gd name="connsiteY1526" fmla="*/ 4634469 h 5096788"/>
              <a:gd name="connsiteX1527" fmla="*/ 3985699 w 4797624"/>
              <a:gd name="connsiteY1527" fmla="*/ 4645745 h 5096788"/>
              <a:gd name="connsiteX1528" fmla="*/ 3974422 w 4797624"/>
              <a:gd name="connsiteY1528" fmla="*/ 4657021 h 5096788"/>
              <a:gd name="connsiteX1529" fmla="*/ 3963146 w 4797624"/>
              <a:gd name="connsiteY1529" fmla="*/ 4657021 h 5096788"/>
              <a:gd name="connsiteX1530" fmla="*/ 3963146 w 4797624"/>
              <a:gd name="connsiteY1530" fmla="*/ 4668297 h 5096788"/>
              <a:gd name="connsiteX1531" fmla="*/ 3929316 w 4797624"/>
              <a:gd name="connsiteY1531" fmla="*/ 4679573 h 5096788"/>
              <a:gd name="connsiteX1532" fmla="*/ 3906762 w 4797624"/>
              <a:gd name="connsiteY1532" fmla="*/ 4690849 h 5096788"/>
              <a:gd name="connsiteX1533" fmla="*/ 3895485 w 4797624"/>
              <a:gd name="connsiteY1533" fmla="*/ 4702125 h 5096788"/>
              <a:gd name="connsiteX1534" fmla="*/ 3850378 w 4797624"/>
              <a:gd name="connsiteY1534" fmla="*/ 4724678 h 5096788"/>
              <a:gd name="connsiteX1535" fmla="*/ 3839102 w 4797624"/>
              <a:gd name="connsiteY1535" fmla="*/ 4735954 h 5096788"/>
              <a:gd name="connsiteX1536" fmla="*/ 3816548 w 4797624"/>
              <a:gd name="connsiteY1536" fmla="*/ 4747230 h 5096788"/>
              <a:gd name="connsiteX1537" fmla="*/ 3805271 w 4797624"/>
              <a:gd name="connsiteY1537" fmla="*/ 4747230 h 5096788"/>
              <a:gd name="connsiteX1538" fmla="*/ 3793995 w 4797624"/>
              <a:gd name="connsiteY1538" fmla="*/ 4758506 h 5096788"/>
              <a:gd name="connsiteX1539" fmla="*/ 3782718 w 4797624"/>
              <a:gd name="connsiteY1539" fmla="*/ 4758506 h 5096788"/>
              <a:gd name="connsiteX1540" fmla="*/ 3771441 w 4797624"/>
              <a:gd name="connsiteY1540" fmla="*/ 4769782 h 5096788"/>
              <a:gd name="connsiteX1541" fmla="*/ 3760165 w 4797624"/>
              <a:gd name="connsiteY1541" fmla="*/ 4781058 h 5096788"/>
              <a:gd name="connsiteX1542" fmla="*/ 3737611 w 4797624"/>
              <a:gd name="connsiteY1542" fmla="*/ 4781058 h 5096788"/>
              <a:gd name="connsiteX1543" fmla="*/ 3715058 w 4797624"/>
              <a:gd name="connsiteY1543" fmla="*/ 4792334 h 5096788"/>
              <a:gd name="connsiteX1544" fmla="*/ 3692504 w 4797624"/>
              <a:gd name="connsiteY1544" fmla="*/ 4803610 h 5096788"/>
              <a:gd name="connsiteX1545" fmla="*/ 3681227 w 4797624"/>
              <a:gd name="connsiteY1545" fmla="*/ 4814886 h 5096788"/>
              <a:gd name="connsiteX1546" fmla="*/ 3669951 w 4797624"/>
              <a:gd name="connsiteY1546" fmla="*/ 4814886 h 5096788"/>
              <a:gd name="connsiteX1547" fmla="*/ 3647397 w 4797624"/>
              <a:gd name="connsiteY1547" fmla="*/ 4826162 h 5096788"/>
              <a:gd name="connsiteX1548" fmla="*/ 3624844 w 4797624"/>
              <a:gd name="connsiteY1548" fmla="*/ 4837438 h 5096788"/>
              <a:gd name="connsiteX1549" fmla="*/ 3591014 w 4797624"/>
              <a:gd name="connsiteY1549" fmla="*/ 4859991 h 5096788"/>
              <a:gd name="connsiteX1550" fmla="*/ 3568460 w 4797624"/>
              <a:gd name="connsiteY1550" fmla="*/ 4871267 h 5096788"/>
              <a:gd name="connsiteX1551" fmla="*/ 3534630 w 4797624"/>
              <a:gd name="connsiteY1551" fmla="*/ 4893819 h 5096788"/>
              <a:gd name="connsiteX1552" fmla="*/ 3512076 w 4797624"/>
              <a:gd name="connsiteY1552" fmla="*/ 4905095 h 5096788"/>
              <a:gd name="connsiteX1553" fmla="*/ 3500800 w 4797624"/>
              <a:gd name="connsiteY1553" fmla="*/ 4905095 h 5096788"/>
              <a:gd name="connsiteX1554" fmla="*/ 3478246 w 4797624"/>
              <a:gd name="connsiteY1554" fmla="*/ 4916371 h 5096788"/>
              <a:gd name="connsiteX1555" fmla="*/ 3466969 w 4797624"/>
              <a:gd name="connsiteY1555" fmla="*/ 4927647 h 5096788"/>
              <a:gd name="connsiteX1556" fmla="*/ 3444416 w 4797624"/>
              <a:gd name="connsiteY1556" fmla="*/ 4927647 h 5096788"/>
              <a:gd name="connsiteX1557" fmla="*/ 3410586 w 4797624"/>
              <a:gd name="connsiteY1557" fmla="*/ 4950199 h 5096788"/>
              <a:gd name="connsiteX1558" fmla="*/ 3196328 w 4797624"/>
              <a:gd name="connsiteY1558" fmla="*/ 5006580 h 5096788"/>
              <a:gd name="connsiteX1559" fmla="*/ 3083560 w 4797624"/>
              <a:gd name="connsiteY1559" fmla="*/ 5029132 h 5096788"/>
              <a:gd name="connsiteX1560" fmla="*/ 2982070 w 4797624"/>
              <a:gd name="connsiteY1560" fmla="*/ 5051684 h 5096788"/>
              <a:gd name="connsiteX1561" fmla="*/ 3151221 w 4797624"/>
              <a:gd name="connsiteY1561" fmla="*/ 5040408 h 5096788"/>
              <a:gd name="connsiteX1562" fmla="*/ 3158269 w 4797624"/>
              <a:gd name="connsiteY1562" fmla="*/ 5040408 h 5096788"/>
              <a:gd name="connsiteX1563" fmla="*/ 3162498 w 4797624"/>
              <a:gd name="connsiteY1563" fmla="*/ 5040408 h 5096788"/>
              <a:gd name="connsiteX1564" fmla="*/ 3173774 w 4797624"/>
              <a:gd name="connsiteY1564" fmla="*/ 5040408 h 5096788"/>
              <a:gd name="connsiteX1565" fmla="*/ 3162498 w 4797624"/>
              <a:gd name="connsiteY1565" fmla="*/ 5051684 h 5096788"/>
              <a:gd name="connsiteX1566" fmla="*/ 3094837 w 4797624"/>
              <a:gd name="connsiteY1566" fmla="*/ 5062960 h 5096788"/>
              <a:gd name="connsiteX1567" fmla="*/ 3004623 w 4797624"/>
              <a:gd name="connsiteY1567" fmla="*/ 5074236 h 5096788"/>
              <a:gd name="connsiteX1568" fmla="*/ 2970793 w 4797624"/>
              <a:gd name="connsiteY1568" fmla="*/ 5085512 h 5096788"/>
              <a:gd name="connsiteX1569" fmla="*/ 2914409 w 4797624"/>
              <a:gd name="connsiteY1569" fmla="*/ 5085512 h 5096788"/>
              <a:gd name="connsiteX1570" fmla="*/ 2869303 w 4797624"/>
              <a:gd name="connsiteY1570" fmla="*/ 5096788 h 5096788"/>
              <a:gd name="connsiteX1571" fmla="*/ 2846749 w 4797624"/>
              <a:gd name="connsiteY1571" fmla="*/ 5096788 h 5096788"/>
              <a:gd name="connsiteX1572" fmla="*/ 2846749 w 4797624"/>
              <a:gd name="connsiteY1572" fmla="*/ 5085512 h 5096788"/>
              <a:gd name="connsiteX1573" fmla="*/ 2835473 w 4797624"/>
              <a:gd name="connsiteY1573" fmla="*/ 5085512 h 5096788"/>
              <a:gd name="connsiteX1574" fmla="*/ 2801642 w 4797624"/>
              <a:gd name="connsiteY1574" fmla="*/ 5085512 h 5096788"/>
              <a:gd name="connsiteX1575" fmla="*/ 2779089 w 4797624"/>
              <a:gd name="connsiteY1575" fmla="*/ 5085512 h 5096788"/>
              <a:gd name="connsiteX1576" fmla="*/ 2722705 w 4797624"/>
              <a:gd name="connsiteY1576" fmla="*/ 5096788 h 5096788"/>
              <a:gd name="connsiteX1577" fmla="*/ 2700152 w 4797624"/>
              <a:gd name="connsiteY1577" fmla="*/ 5096788 h 5096788"/>
              <a:gd name="connsiteX1578" fmla="*/ 2677598 w 4797624"/>
              <a:gd name="connsiteY1578" fmla="*/ 5096788 h 5096788"/>
              <a:gd name="connsiteX1579" fmla="*/ 2632491 w 4797624"/>
              <a:gd name="connsiteY1579" fmla="*/ 5096788 h 5096788"/>
              <a:gd name="connsiteX1580" fmla="*/ 2609938 w 4797624"/>
              <a:gd name="connsiteY1580" fmla="*/ 5085512 h 5096788"/>
              <a:gd name="connsiteX1581" fmla="*/ 2587384 w 4797624"/>
              <a:gd name="connsiteY1581" fmla="*/ 5085512 h 5096788"/>
              <a:gd name="connsiteX1582" fmla="*/ 2497170 w 4797624"/>
              <a:gd name="connsiteY1582" fmla="*/ 5096788 h 5096788"/>
              <a:gd name="connsiteX1583" fmla="*/ 2395680 w 4797624"/>
              <a:gd name="connsiteY1583" fmla="*/ 5085512 h 5096788"/>
              <a:gd name="connsiteX1584" fmla="*/ 2361850 w 4797624"/>
              <a:gd name="connsiteY1584" fmla="*/ 5085512 h 5096788"/>
              <a:gd name="connsiteX1585" fmla="*/ 2350573 w 4797624"/>
              <a:gd name="connsiteY1585" fmla="*/ 5085512 h 5096788"/>
              <a:gd name="connsiteX1586" fmla="*/ 2305466 w 4797624"/>
              <a:gd name="connsiteY1586" fmla="*/ 5074236 h 5096788"/>
              <a:gd name="connsiteX1587" fmla="*/ 2125038 w 4797624"/>
              <a:gd name="connsiteY1587" fmla="*/ 5051684 h 5096788"/>
              <a:gd name="connsiteX1588" fmla="*/ 2102485 w 4797624"/>
              <a:gd name="connsiteY1588" fmla="*/ 5040408 h 5096788"/>
              <a:gd name="connsiteX1589" fmla="*/ 2057378 w 4797624"/>
              <a:gd name="connsiteY1589" fmla="*/ 5029132 h 5096788"/>
              <a:gd name="connsiteX1590" fmla="*/ 2057378 w 4797624"/>
              <a:gd name="connsiteY1590" fmla="*/ 5040408 h 5096788"/>
              <a:gd name="connsiteX1591" fmla="*/ 2046101 w 4797624"/>
              <a:gd name="connsiteY1591" fmla="*/ 5040408 h 5096788"/>
              <a:gd name="connsiteX1592" fmla="*/ 1978441 w 4797624"/>
              <a:gd name="connsiteY1592" fmla="*/ 5017856 h 5096788"/>
              <a:gd name="connsiteX1593" fmla="*/ 1933334 w 4797624"/>
              <a:gd name="connsiteY1593" fmla="*/ 5017856 h 5096788"/>
              <a:gd name="connsiteX1594" fmla="*/ 1843120 w 4797624"/>
              <a:gd name="connsiteY1594" fmla="*/ 4984027 h 5096788"/>
              <a:gd name="connsiteX1595" fmla="*/ 1831843 w 4797624"/>
              <a:gd name="connsiteY1595" fmla="*/ 4984027 h 5096788"/>
              <a:gd name="connsiteX1596" fmla="*/ 1809290 w 4797624"/>
              <a:gd name="connsiteY1596" fmla="*/ 4972751 h 5096788"/>
              <a:gd name="connsiteX1597" fmla="*/ 1764183 w 4797624"/>
              <a:gd name="connsiteY1597" fmla="*/ 4961475 h 5096788"/>
              <a:gd name="connsiteX1598" fmla="*/ 1741629 w 4797624"/>
              <a:gd name="connsiteY1598" fmla="*/ 4950199 h 5096788"/>
              <a:gd name="connsiteX1599" fmla="*/ 1730352 w 4797624"/>
              <a:gd name="connsiteY1599" fmla="*/ 4950199 h 5096788"/>
              <a:gd name="connsiteX1600" fmla="*/ 1640139 w 4797624"/>
              <a:gd name="connsiteY1600" fmla="*/ 4916371 h 5096788"/>
              <a:gd name="connsiteX1601" fmla="*/ 1628862 w 4797624"/>
              <a:gd name="connsiteY1601" fmla="*/ 4916371 h 5096788"/>
              <a:gd name="connsiteX1602" fmla="*/ 1561201 w 4797624"/>
              <a:gd name="connsiteY1602" fmla="*/ 4882543 h 5096788"/>
              <a:gd name="connsiteX1603" fmla="*/ 1493541 w 4797624"/>
              <a:gd name="connsiteY1603" fmla="*/ 4848714 h 5096788"/>
              <a:gd name="connsiteX1604" fmla="*/ 1482264 w 4797624"/>
              <a:gd name="connsiteY1604" fmla="*/ 4848714 h 5096788"/>
              <a:gd name="connsiteX1605" fmla="*/ 1403327 w 4797624"/>
              <a:gd name="connsiteY1605" fmla="*/ 4814886 h 5096788"/>
              <a:gd name="connsiteX1606" fmla="*/ 1380774 w 4797624"/>
              <a:gd name="connsiteY1606" fmla="*/ 4803610 h 5096788"/>
              <a:gd name="connsiteX1607" fmla="*/ 1245453 w 4797624"/>
              <a:gd name="connsiteY1607" fmla="*/ 4724678 h 5096788"/>
              <a:gd name="connsiteX1608" fmla="*/ 1189069 w 4797624"/>
              <a:gd name="connsiteY1608" fmla="*/ 4702125 h 5096788"/>
              <a:gd name="connsiteX1609" fmla="*/ 1143962 w 4797624"/>
              <a:gd name="connsiteY1609" fmla="*/ 4668297 h 5096788"/>
              <a:gd name="connsiteX1610" fmla="*/ 1087578 w 4797624"/>
              <a:gd name="connsiteY1610" fmla="*/ 4623193 h 5096788"/>
              <a:gd name="connsiteX1611" fmla="*/ 1065025 w 4797624"/>
              <a:gd name="connsiteY1611" fmla="*/ 4611917 h 5096788"/>
              <a:gd name="connsiteX1612" fmla="*/ 918428 w 4797624"/>
              <a:gd name="connsiteY1612" fmla="*/ 4487880 h 5096788"/>
              <a:gd name="connsiteX1613" fmla="*/ 895874 w 4797624"/>
              <a:gd name="connsiteY1613" fmla="*/ 4465328 h 5096788"/>
              <a:gd name="connsiteX1614" fmla="*/ 895874 w 4797624"/>
              <a:gd name="connsiteY1614" fmla="*/ 4454052 h 5096788"/>
              <a:gd name="connsiteX1615" fmla="*/ 884597 w 4797624"/>
              <a:gd name="connsiteY1615" fmla="*/ 4454052 h 5096788"/>
              <a:gd name="connsiteX1616" fmla="*/ 862044 w 4797624"/>
              <a:gd name="connsiteY1616" fmla="*/ 4431500 h 5096788"/>
              <a:gd name="connsiteX1617" fmla="*/ 828214 w 4797624"/>
              <a:gd name="connsiteY1617" fmla="*/ 4397671 h 5096788"/>
              <a:gd name="connsiteX1618" fmla="*/ 783107 w 4797624"/>
              <a:gd name="connsiteY1618" fmla="*/ 4352567 h 5096788"/>
              <a:gd name="connsiteX1619" fmla="*/ 749276 w 4797624"/>
              <a:gd name="connsiteY1619" fmla="*/ 4318739 h 5096788"/>
              <a:gd name="connsiteX1620" fmla="*/ 692893 w 4797624"/>
              <a:gd name="connsiteY1620" fmla="*/ 4251082 h 5096788"/>
              <a:gd name="connsiteX1621" fmla="*/ 625232 w 4797624"/>
              <a:gd name="connsiteY1621" fmla="*/ 4160874 h 5096788"/>
              <a:gd name="connsiteX1622" fmla="*/ 613956 w 4797624"/>
              <a:gd name="connsiteY1622" fmla="*/ 4149597 h 5096788"/>
              <a:gd name="connsiteX1623" fmla="*/ 523742 w 4797624"/>
              <a:gd name="connsiteY1623" fmla="*/ 4048113 h 5096788"/>
              <a:gd name="connsiteX1624" fmla="*/ 512465 w 4797624"/>
              <a:gd name="connsiteY1624" fmla="*/ 4025561 h 5096788"/>
              <a:gd name="connsiteX1625" fmla="*/ 467358 w 4797624"/>
              <a:gd name="connsiteY1625" fmla="*/ 3969180 h 5096788"/>
              <a:gd name="connsiteX1626" fmla="*/ 456081 w 4797624"/>
              <a:gd name="connsiteY1626" fmla="*/ 3946628 h 5096788"/>
              <a:gd name="connsiteX1627" fmla="*/ 444805 w 4797624"/>
              <a:gd name="connsiteY1627" fmla="*/ 3924076 h 5096788"/>
              <a:gd name="connsiteX1628" fmla="*/ 388421 w 4797624"/>
              <a:gd name="connsiteY1628" fmla="*/ 3856419 h 5096788"/>
              <a:gd name="connsiteX1629" fmla="*/ 388421 w 4797624"/>
              <a:gd name="connsiteY1629" fmla="*/ 3845143 h 5096788"/>
              <a:gd name="connsiteX1630" fmla="*/ 365867 w 4797624"/>
              <a:gd name="connsiteY1630" fmla="*/ 3811315 h 5096788"/>
              <a:gd name="connsiteX1631" fmla="*/ 332037 w 4797624"/>
              <a:gd name="connsiteY1631" fmla="*/ 3766211 h 5096788"/>
              <a:gd name="connsiteX1632" fmla="*/ 320761 w 4797624"/>
              <a:gd name="connsiteY1632" fmla="*/ 3732382 h 5096788"/>
              <a:gd name="connsiteX1633" fmla="*/ 309484 w 4797624"/>
              <a:gd name="connsiteY1633" fmla="*/ 3732382 h 5096788"/>
              <a:gd name="connsiteX1634" fmla="*/ 309484 w 4797624"/>
              <a:gd name="connsiteY1634" fmla="*/ 3709830 h 5096788"/>
              <a:gd name="connsiteX1635" fmla="*/ 275654 w 4797624"/>
              <a:gd name="connsiteY1635" fmla="*/ 3653450 h 5096788"/>
              <a:gd name="connsiteX1636" fmla="*/ 253100 w 4797624"/>
              <a:gd name="connsiteY1636" fmla="*/ 3597070 h 5096788"/>
              <a:gd name="connsiteX1637" fmla="*/ 241823 w 4797624"/>
              <a:gd name="connsiteY1637" fmla="*/ 3597070 h 5096788"/>
              <a:gd name="connsiteX1638" fmla="*/ 241823 w 4797624"/>
              <a:gd name="connsiteY1638" fmla="*/ 3574517 h 5096788"/>
              <a:gd name="connsiteX1639" fmla="*/ 230547 w 4797624"/>
              <a:gd name="connsiteY1639" fmla="*/ 3540689 h 5096788"/>
              <a:gd name="connsiteX1640" fmla="*/ 264377 w 4797624"/>
              <a:gd name="connsiteY1640" fmla="*/ 3597070 h 5096788"/>
              <a:gd name="connsiteX1641" fmla="*/ 264377 w 4797624"/>
              <a:gd name="connsiteY1641" fmla="*/ 3608346 h 5096788"/>
              <a:gd name="connsiteX1642" fmla="*/ 275654 w 4797624"/>
              <a:gd name="connsiteY1642" fmla="*/ 3630898 h 5096788"/>
              <a:gd name="connsiteX1643" fmla="*/ 298207 w 4797624"/>
              <a:gd name="connsiteY1643" fmla="*/ 3664726 h 5096788"/>
              <a:gd name="connsiteX1644" fmla="*/ 298207 w 4797624"/>
              <a:gd name="connsiteY1644" fmla="*/ 3676002 h 5096788"/>
              <a:gd name="connsiteX1645" fmla="*/ 298207 w 4797624"/>
              <a:gd name="connsiteY1645" fmla="*/ 3653450 h 5096788"/>
              <a:gd name="connsiteX1646" fmla="*/ 293450 w 4797624"/>
              <a:gd name="connsiteY1646" fmla="*/ 3639179 h 5096788"/>
              <a:gd name="connsiteX1647" fmla="*/ 290990 w 4797624"/>
              <a:gd name="connsiteY1647" fmla="*/ 3631801 h 5096788"/>
              <a:gd name="connsiteX1648" fmla="*/ 298207 w 4797624"/>
              <a:gd name="connsiteY1648" fmla="*/ 3642174 h 5096788"/>
              <a:gd name="connsiteX1649" fmla="*/ 332037 w 4797624"/>
              <a:gd name="connsiteY1649" fmla="*/ 3709830 h 5096788"/>
              <a:gd name="connsiteX1650" fmla="*/ 343314 w 4797624"/>
              <a:gd name="connsiteY1650" fmla="*/ 3721106 h 5096788"/>
              <a:gd name="connsiteX1651" fmla="*/ 365867 w 4797624"/>
              <a:gd name="connsiteY1651" fmla="*/ 3766211 h 5096788"/>
              <a:gd name="connsiteX1652" fmla="*/ 365867 w 4797624"/>
              <a:gd name="connsiteY1652" fmla="*/ 3777487 h 5096788"/>
              <a:gd name="connsiteX1653" fmla="*/ 371506 w 4797624"/>
              <a:gd name="connsiteY1653" fmla="*/ 3771849 h 5096788"/>
              <a:gd name="connsiteX1654" fmla="*/ 374069 w 4797624"/>
              <a:gd name="connsiteY1654" fmla="*/ 3769286 h 5096788"/>
              <a:gd name="connsiteX1655" fmla="*/ 377144 w 4797624"/>
              <a:gd name="connsiteY1655" fmla="*/ 3777487 h 5096788"/>
              <a:gd name="connsiteX1656" fmla="*/ 377144 w 4797624"/>
              <a:gd name="connsiteY1656" fmla="*/ 3766211 h 5096788"/>
              <a:gd name="connsiteX1657" fmla="*/ 374069 w 4797624"/>
              <a:gd name="connsiteY1657" fmla="*/ 3769286 h 5096788"/>
              <a:gd name="connsiteX1658" fmla="*/ 360229 w 4797624"/>
              <a:gd name="connsiteY1658" fmla="*/ 3732383 h 5096788"/>
              <a:gd name="connsiteX1659" fmla="*/ 343314 w 4797624"/>
              <a:gd name="connsiteY1659" fmla="*/ 3687278 h 5096788"/>
              <a:gd name="connsiteX1660" fmla="*/ 332037 w 4797624"/>
              <a:gd name="connsiteY1660" fmla="*/ 3664726 h 5096788"/>
              <a:gd name="connsiteX1661" fmla="*/ 309484 w 4797624"/>
              <a:gd name="connsiteY1661" fmla="*/ 3619622 h 5096788"/>
              <a:gd name="connsiteX1662" fmla="*/ 286930 w 4797624"/>
              <a:gd name="connsiteY1662" fmla="*/ 3585793 h 5096788"/>
              <a:gd name="connsiteX1663" fmla="*/ 275654 w 4797624"/>
              <a:gd name="connsiteY1663" fmla="*/ 3563241 h 5096788"/>
              <a:gd name="connsiteX1664" fmla="*/ 253100 w 4797624"/>
              <a:gd name="connsiteY1664" fmla="*/ 3506861 h 5096788"/>
              <a:gd name="connsiteX1665" fmla="*/ 230547 w 4797624"/>
              <a:gd name="connsiteY1665" fmla="*/ 3473033 h 5096788"/>
              <a:gd name="connsiteX1666" fmla="*/ 230547 w 4797624"/>
              <a:gd name="connsiteY1666" fmla="*/ 3450480 h 5096788"/>
              <a:gd name="connsiteX1667" fmla="*/ 219270 w 4797624"/>
              <a:gd name="connsiteY1667" fmla="*/ 3439204 h 5096788"/>
              <a:gd name="connsiteX1668" fmla="*/ 207993 w 4797624"/>
              <a:gd name="connsiteY1668" fmla="*/ 3405376 h 5096788"/>
              <a:gd name="connsiteX1669" fmla="*/ 219270 w 4797624"/>
              <a:gd name="connsiteY1669" fmla="*/ 3450480 h 5096788"/>
              <a:gd name="connsiteX1670" fmla="*/ 207993 w 4797624"/>
              <a:gd name="connsiteY1670" fmla="*/ 3416652 h 5096788"/>
              <a:gd name="connsiteX1671" fmla="*/ 196717 w 4797624"/>
              <a:gd name="connsiteY1671" fmla="*/ 3405376 h 5096788"/>
              <a:gd name="connsiteX1672" fmla="*/ 196717 w 4797624"/>
              <a:gd name="connsiteY1672" fmla="*/ 3394100 h 5096788"/>
              <a:gd name="connsiteX1673" fmla="*/ 174163 w 4797624"/>
              <a:gd name="connsiteY1673" fmla="*/ 3360272 h 5096788"/>
              <a:gd name="connsiteX1674" fmla="*/ 162886 w 4797624"/>
              <a:gd name="connsiteY1674" fmla="*/ 3337720 h 5096788"/>
              <a:gd name="connsiteX1675" fmla="*/ 151609 w 4797624"/>
              <a:gd name="connsiteY1675" fmla="*/ 3315168 h 5096788"/>
              <a:gd name="connsiteX1676" fmla="*/ 151609 w 4797624"/>
              <a:gd name="connsiteY1676" fmla="*/ 3326444 h 5096788"/>
              <a:gd name="connsiteX1677" fmla="*/ 151609 w 4797624"/>
              <a:gd name="connsiteY1677" fmla="*/ 3341948 h 5096788"/>
              <a:gd name="connsiteX1678" fmla="*/ 151609 w 4797624"/>
              <a:gd name="connsiteY1678" fmla="*/ 3344415 h 5096788"/>
              <a:gd name="connsiteX1679" fmla="*/ 151609 w 4797624"/>
              <a:gd name="connsiteY1679" fmla="*/ 3346177 h 5096788"/>
              <a:gd name="connsiteX1680" fmla="*/ 151609 w 4797624"/>
              <a:gd name="connsiteY1680" fmla="*/ 3348996 h 5096788"/>
              <a:gd name="connsiteX1681" fmla="*/ 151609 w 4797624"/>
              <a:gd name="connsiteY1681" fmla="*/ 3360272 h 5096788"/>
              <a:gd name="connsiteX1682" fmla="*/ 151609 w 4797624"/>
              <a:gd name="connsiteY1682" fmla="*/ 3371548 h 5096788"/>
              <a:gd name="connsiteX1683" fmla="*/ 185440 w 4797624"/>
              <a:gd name="connsiteY1683" fmla="*/ 3439204 h 5096788"/>
              <a:gd name="connsiteX1684" fmla="*/ 174163 w 4797624"/>
              <a:gd name="connsiteY1684" fmla="*/ 3416652 h 5096788"/>
              <a:gd name="connsiteX1685" fmla="*/ 174163 w 4797624"/>
              <a:gd name="connsiteY1685" fmla="*/ 3450480 h 5096788"/>
              <a:gd name="connsiteX1686" fmla="*/ 174163 w 4797624"/>
              <a:gd name="connsiteY1686" fmla="*/ 3455237 h 5096788"/>
              <a:gd name="connsiteX1687" fmla="*/ 174163 w 4797624"/>
              <a:gd name="connsiteY1687" fmla="*/ 3461757 h 5096788"/>
              <a:gd name="connsiteX1688" fmla="*/ 174163 w 4797624"/>
              <a:gd name="connsiteY1688" fmla="*/ 3473033 h 5096788"/>
              <a:gd name="connsiteX1689" fmla="*/ 162886 w 4797624"/>
              <a:gd name="connsiteY1689" fmla="*/ 3473033 h 5096788"/>
              <a:gd name="connsiteX1690" fmla="*/ 151609 w 4797624"/>
              <a:gd name="connsiteY1690" fmla="*/ 3461757 h 5096788"/>
              <a:gd name="connsiteX1691" fmla="*/ 140333 w 4797624"/>
              <a:gd name="connsiteY1691" fmla="*/ 3405376 h 5096788"/>
              <a:gd name="connsiteX1692" fmla="*/ 117779 w 4797624"/>
              <a:gd name="connsiteY1692" fmla="*/ 3337720 h 5096788"/>
              <a:gd name="connsiteX1693" fmla="*/ 117779 w 4797624"/>
              <a:gd name="connsiteY1693" fmla="*/ 3326444 h 5096788"/>
              <a:gd name="connsiteX1694" fmla="*/ 106503 w 4797624"/>
              <a:gd name="connsiteY1694" fmla="*/ 3292615 h 5096788"/>
              <a:gd name="connsiteX1695" fmla="*/ 106503 w 4797624"/>
              <a:gd name="connsiteY1695" fmla="*/ 3315168 h 5096788"/>
              <a:gd name="connsiteX1696" fmla="*/ 106503 w 4797624"/>
              <a:gd name="connsiteY1696" fmla="*/ 3326444 h 5096788"/>
              <a:gd name="connsiteX1697" fmla="*/ 106503 w 4797624"/>
              <a:gd name="connsiteY1697" fmla="*/ 3348996 h 5096788"/>
              <a:gd name="connsiteX1698" fmla="*/ 83949 w 4797624"/>
              <a:gd name="connsiteY1698" fmla="*/ 3258787 h 5096788"/>
              <a:gd name="connsiteX1699" fmla="*/ 72672 w 4797624"/>
              <a:gd name="connsiteY1699" fmla="*/ 3247511 h 5096788"/>
              <a:gd name="connsiteX1700" fmla="*/ 61396 w 4797624"/>
              <a:gd name="connsiteY1700" fmla="*/ 3191131 h 5096788"/>
              <a:gd name="connsiteX1701" fmla="*/ 38842 w 4797624"/>
              <a:gd name="connsiteY1701" fmla="*/ 3089646 h 5096788"/>
              <a:gd name="connsiteX1702" fmla="*/ 50119 w 4797624"/>
              <a:gd name="connsiteY1702" fmla="*/ 3089646 h 5096788"/>
              <a:gd name="connsiteX1703" fmla="*/ 50119 w 4797624"/>
              <a:gd name="connsiteY1703" fmla="*/ 3078370 h 5096788"/>
              <a:gd name="connsiteX1704" fmla="*/ 50119 w 4797624"/>
              <a:gd name="connsiteY1704" fmla="*/ 3033266 h 5096788"/>
              <a:gd name="connsiteX1705" fmla="*/ 50119 w 4797624"/>
              <a:gd name="connsiteY1705" fmla="*/ 3029037 h 5096788"/>
              <a:gd name="connsiteX1706" fmla="*/ 50119 w 4797624"/>
              <a:gd name="connsiteY1706" fmla="*/ 3028508 h 5096788"/>
              <a:gd name="connsiteX1707" fmla="*/ 50119 w 4797624"/>
              <a:gd name="connsiteY1707" fmla="*/ 3009304 h 5096788"/>
              <a:gd name="connsiteX1708" fmla="*/ 50119 w 4797624"/>
              <a:gd name="connsiteY1708" fmla="*/ 2976885 h 5096788"/>
              <a:gd name="connsiteX1709" fmla="*/ 50119 w 4797624"/>
              <a:gd name="connsiteY1709" fmla="*/ 2943057 h 5096788"/>
              <a:gd name="connsiteX1710" fmla="*/ 50119 w 4797624"/>
              <a:gd name="connsiteY1710" fmla="*/ 2920505 h 5096788"/>
              <a:gd name="connsiteX1711" fmla="*/ 61396 w 4797624"/>
              <a:gd name="connsiteY1711" fmla="*/ 2954333 h 5096788"/>
              <a:gd name="connsiteX1712" fmla="*/ 61396 w 4797624"/>
              <a:gd name="connsiteY1712" fmla="*/ 2943057 h 5096788"/>
              <a:gd name="connsiteX1713" fmla="*/ 50119 w 4797624"/>
              <a:gd name="connsiteY1713" fmla="*/ 2852848 h 5096788"/>
              <a:gd name="connsiteX1714" fmla="*/ 50119 w 4797624"/>
              <a:gd name="connsiteY1714" fmla="*/ 2909229 h 5096788"/>
              <a:gd name="connsiteX1715" fmla="*/ 38842 w 4797624"/>
              <a:gd name="connsiteY1715" fmla="*/ 2897953 h 5096788"/>
              <a:gd name="connsiteX1716" fmla="*/ 38842 w 4797624"/>
              <a:gd name="connsiteY1716" fmla="*/ 2864124 h 5096788"/>
              <a:gd name="connsiteX1717" fmla="*/ 27565 w 4797624"/>
              <a:gd name="connsiteY1717" fmla="*/ 2841572 h 5096788"/>
              <a:gd name="connsiteX1718" fmla="*/ 27565 w 4797624"/>
              <a:gd name="connsiteY1718" fmla="*/ 2819020 h 5096788"/>
              <a:gd name="connsiteX1719" fmla="*/ 16289 w 4797624"/>
              <a:gd name="connsiteY1719" fmla="*/ 2694983 h 5096788"/>
              <a:gd name="connsiteX1720" fmla="*/ 5012 w 4797624"/>
              <a:gd name="connsiteY1720" fmla="*/ 2661155 h 5096788"/>
              <a:gd name="connsiteX1721" fmla="*/ 5012 w 4797624"/>
              <a:gd name="connsiteY1721" fmla="*/ 2582222 h 5096788"/>
              <a:gd name="connsiteX1722" fmla="*/ 5012 w 4797624"/>
              <a:gd name="connsiteY1722" fmla="*/ 2548394 h 5096788"/>
              <a:gd name="connsiteX1723" fmla="*/ 5012 w 4797624"/>
              <a:gd name="connsiteY1723" fmla="*/ 2525842 h 5096788"/>
              <a:gd name="connsiteX1724" fmla="*/ 5012 w 4797624"/>
              <a:gd name="connsiteY1724" fmla="*/ 2514566 h 5096788"/>
              <a:gd name="connsiteX1725" fmla="*/ 5012 w 4797624"/>
              <a:gd name="connsiteY1725" fmla="*/ 2446909 h 5096788"/>
              <a:gd name="connsiteX1726" fmla="*/ 5012 w 4797624"/>
              <a:gd name="connsiteY1726" fmla="*/ 2367977 h 5096788"/>
              <a:gd name="connsiteX1727" fmla="*/ 5012 w 4797624"/>
              <a:gd name="connsiteY1727" fmla="*/ 2300320 h 5096788"/>
              <a:gd name="connsiteX1728" fmla="*/ 5012 w 4797624"/>
              <a:gd name="connsiteY1728" fmla="*/ 2289044 h 5096788"/>
              <a:gd name="connsiteX1729" fmla="*/ 16289 w 4797624"/>
              <a:gd name="connsiteY1729" fmla="*/ 2277768 h 5096788"/>
              <a:gd name="connsiteX1730" fmla="*/ 16289 w 4797624"/>
              <a:gd name="connsiteY1730" fmla="*/ 2266492 h 5096788"/>
              <a:gd name="connsiteX1731" fmla="*/ 16289 w 4797624"/>
              <a:gd name="connsiteY1731" fmla="*/ 2210112 h 5096788"/>
              <a:gd name="connsiteX1732" fmla="*/ 27565 w 4797624"/>
              <a:gd name="connsiteY1732" fmla="*/ 2165008 h 5096788"/>
              <a:gd name="connsiteX1733" fmla="*/ 27565 w 4797624"/>
              <a:gd name="connsiteY1733" fmla="*/ 2142455 h 5096788"/>
              <a:gd name="connsiteX1734" fmla="*/ 50119 w 4797624"/>
              <a:gd name="connsiteY1734" fmla="*/ 2018419 h 5096788"/>
              <a:gd name="connsiteX1735" fmla="*/ 83949 w 4797624"/>
              <a:gd name="connsiteY1735" fmla="*/ 1950762 h 5096788"/>
              <a:gd name="connsiteX1736" fmla="*/ 95226 w 4797624"/>
              <a:gd name="connsiteY1736" fmla="*/ 1916934 h 5096788"/>
              <a:gd name="connsiteX1737" fmla="*/ 106503 w 4797624"/>
              <a:gd name="connsiteY1737" fmla="*/ 1849277 h 5096788"/>
              <a:gd name="connsiteX1738" fmla="*/ 129056 w 4797624"/>
              <a:gd name="connsiteY1738" fmla="*/ 1804173 h 5096788"/>
              <a:gd name="connsiteX1739" fmla="*/ 129056 w 4797624"/>
              <a:gd name="connsiteY1739" fmla="*/ 1792897 h 5096788"/>
              <a:gd name="connsiteX1740" fmla="*/ 129056 w 4797624"/>
              <a:gd name="connsiteY1740" fmla="*/ 1770345 h 5096788"/>
              <a:gd name="connsiteX1741" fmla="*/ 140333 w 4797624"/>
              <a:gd name="connsiteY1741" fmla="*/ 1759069 h 5096788"/>
              <a:gd name="connsiteX1742" fmla="*/ 140333 w 4797624"/>
              <a:gd name="connsiteY1742" fmla="*/ 1725240 h 5096788"/>
              <a:gd name="connsiteX1743" fmla="*/ 151609 w 4797624"/>
              <a:gd name="connsiteY1743" fmla="*/ 1713964 h 5096788"/>
              <a:gd name="connsiteX1744" fmla="*/ 151609 w 4797624"/>
              <a:gd name="connsiteY1744" fmla="*/ 1691412 h 5096788"/>
              <a:gd name="connsiteX1745" fmla="*/ 162886 w 4797624"/>
              <a:gd name="connsiteY1745" fmla="*/ 1680136 h 5096788"/>
              <a:gd name="connsiteX1746" fmla="*/ 174163 w 4797624"/>
              <a:gd name="connsiteY1746" fmla="*/ 1646308 h 5096788"/>
              <a:gd name="connsiteX1747" fmla="*/ 174163 w 4797624"/>
              <a:gd name="connsiteY1747" fmla="*/ 1623756 h 5096788"/>
              <a:gd name="connsiteX1748" fmla="*/ 185440 w 4797624"/>
              <a:gd name="connsiteY1748" fmla="*/ 1601204 h 5096788"/>
              <a:gd name="connsiteX1749" fmla="*/ 185440 w 4797624"/>
              <a:gd name="connsiteY1749" fmla="*/ 1601204 h 5096788"/>
              <a:gd name="connsiteX1750" fmla="*/ 196717 w 4797624"/>
              <a:gd name="connsiteY1750" fmla="*/ 1567375 h 5096788"/>
              <a:gd name="connsiteX1751" fmla="*/ 196717 w 4797624"/>
              <a:gd name="connsiteY1751" fmla="*/ 1522271 h 5096788"/>
              <a:gd name="connsiteX1752" fmla="*/ 207993 w 4797624"/>
              <a:gd name="connsiteY1752" fmla="*/ 1499719 h 5096788"/>
              <a:gd name="connsiteX1753" fmla="*/ 196717 w 4797624"/>
              <a:gd name="connsiteY1753" fmla="*/ 1510995 h 5096788"/>
              <a:gd name="connsiteX1754" fmla="*/ 174163 w 4797624"/>
              <a:gd name="connsiteY1754" fmla="*/ 1578651 h 5096788"/>
              <a:gd name="connsiteX1755" fmla="*/ 162886 w 4797624"/>
              <a:gd name="connsiteY1755" fmla="*/ 1589927 h 5096788"/>
              <a:gd name="connsiteX1756" fmla="*/ 162886 w 4797624"/>
              <a:gd name="connsiteY1756" fmla="*/ 1601204 h 5096788"/>
              <a:gd name="connsiteX1757" fmla="*/ 151609 w 4797624"/>
              <a:gd name="connsiteY1757" fmla="*/ 1601204 h 5096788"/>
              <a:gd name="connsiteX1758" fmla="*/ 162886 w 4797624"/>
              <a:gd name="connsiteY1758" fmla="*/ 1533547 h 5096788"/>
              <a:gd name="connsiteX1759" fmla="*/ 140333 w 4797624"/>
              <a:gd name="connsiteY1759" fmla="*/ 1578651 h 5096788"/>
              <a:gd name="connsiteX1760" fmla="*/ 145509 w 4797624"/>
              <a:gd name="connsiteY1760" fmla="*/ 1564418 h 5096788"/>
              <a:gd name="connsiteX1761" fmla="*/ 151609 w 4797624"/>
              <a:gd name="connsiteY1761" fmla="*/ 1556099 h 5096788"/>
              <a:gd name="connsiteX1762" fmla="*/ 145971 w 4797624"/>
              <a:gd name="connsiteY1762" fmla="*/ 1563147 h 5096788"/>
              <a:gd name="connsiteX1763" fmla="*/ 145509 w 4797624"/>
              <a:gd name="connsiteY1763" fmla="*/ 1564418 h 5096788"/>
              <a:gd name="connsiteX1764" fmla="*/ 136104 w 4797624"/>
              <a:gd name="connsiteY1764" fmla="*/ 1577242 h 5096788"/>
              <a:gd name="connsiteX1765" fmla="*/ 129056 w 4797624"/>
              <a:gd name="connsiteY1765" fmla="*/ 1589927 h 5096788"/>
              <a:gd name="connsiteX1766" fmla="*/ 117779 w 4797624"/>
              <a:gd name="connsiteY1766" fmla="*/ 1601204 h 5096788"/>
              <a:gd name="connsiteX1767" fmla="*/ 106503 w 4797624"/>
              <a:gd name="connsiteY1767" fmla="*/ 1612480 h 5096788"/>
              <a:gd name="connsiteX1768" fmla="*/ 61396 w 4797624"/>
              <a:gd name="connsiteY1768" fmla="*/ 1680136 h 5096788"/>
              <a:gd name="connsiteX1769" fmla="*/ 95226 w 4797624"/>
              <a:gd name="connsiteY1769" fmla="*/ 1623756 h 5096788"/>
              <a:gd name="connsiteX1770" fmla="*/ 104741 w 4797624"/>
              <a:gd name="connsiteY1770" fmla="*/ 1603142 h 5096788"/>
              <a:gd name="connsiteX1771" fmla="*/ 104875 w 4797624"/>
              <a:gd name="connsiteY1771" fmla="*/ 1602134 h 5096788"/>
              <a:gd name="connsiteX1772" fmla="*/ 106503 w 4797624"/>
              <a:gd name="connsiteY1772" fmla="*/ 1601204 h 5096788"/>
              <a:gd name="connsiteX1773" fmla="*/ 106503 w 4797624"/>
              <a:gd name="connsiteY1773" fmla="*/ 1589927 h 5096788"/>
              <a:gd name="connsiteX1774" fmla="*/ 104875 w 4797624"/>
              <a:gd name="connsiteY1774" fmla="*/ 1602134 h 5096788"/>
              <a:gd name="connsiteX1775" fmla="*/ 96635 w 4797624"/>
              <a:gd name="connsiteY1775" fmla="*/ 1606842 h 5096788"/>
              <a:gd name="connsiteX1776" fmla="*/ 95226 w 4797624"/>
              <a:gd name="connsiteY1776" fmla="*/ 1612480 h 5096788"/>
              <a:gd name="connsiteX1777" fmla="*/ 95226 w 4797624"/>
              <a:gd name="connsiteY1777" fmla="*/ 1601204 h 5096788"/>
              <a:gd name="connsiteX1778" fmla="*/ 95226 w 4797624"/>
              <a:gd name="connsiteY1778" fmla="*/ 1589927 h 5096788"/>
              <a:gd name="connsiteX1779" fmla="*/ 106503 w 4797624"/>
              <a:gd name="connsiteY1779" fmla="*/ 1578651 h 5096788"/>
              <a:gd name="connsiteX1780" fmla="*/ 117779 w 4797624"/>
              <a:gd name="connsiteY1780" fmla="*/ 1578651 h 5096788"/>
              <a:gd name="connsiteX1781" fmla="*/ 129056 w 4797624"/>
              <a:gd name="connsiteY1781" fmla="*/ 1556099 h 5096788"/>
              <a:gd name="connsiteX1782" fmla="*/ 140333 w 4797624"/>
              <a:gd name="connsiteY1782" fmla="*/ 1544823 h 5096788"/>
              <a:gd name="connsiteX1783" fmla="*/ 185440 w 4797624"/>
              <a:gd name="connsiteY1783" fmla="*/ 1477167 h 5096788"/>
              <a:gd name="connsiteX1784" fmla="*/ 207993 w 4797624"/>
              <a:gd name="connsiteY1784" fmla="*/ 1443339 h 5096788"/>
              <a:gd name="connsiteX1785" fmla="*/ 241823 w 4797624"/>
              <a:gd name="connsiteY1785" fmla="*/ 1420786 h 5096788"/>
              <a:gd name="connsiteX1786" fmla="*/ 286930 w 4797624"/>
              <a:gd name="connsiteY1786" fmla="*/ 1341854 h 5096788"/>
              <a:gd name="connsiteX1787" fmla="*/ 298207 w 4797624"/>
              <a:gd name="connsiteY1787" fmla="*/ 1319302 h 5096788"/>
              <a:gd name="connsiteX1788" fmla="*/ 298207 w 4797624"/>
              <a:gd name="connsiteY1788" fmla="*/ 1330578 h 5096788"/>
              <a:gd name="connsiteX1789" fmla="*/ 286930 w 4797624"/>
              <a:gd name="connsiteY1789" fmla="*/ 1398234 h 5096788"/>
              <a:gd name="connsiteX1790" fmla="*/ 264377 w 4797624"/>
              <a:gd name="connsiteY1790" fmla="*/ 1443339 h 5096788"/>
              <a:gd name="connsiteX1791" fmla="*/ 253100 w 4797624"/>
              <a:gd name="connsiteY1791" fmla="*/ 1477167 h 5096788"/>
              <a:gd name="connsiteX1792" fmla="*/ 207993 w 4797624"/>
              <a:gd name="connsiteY1792" fmla="*/ 1578651 h 5096788"/>
              <a:gd name="connsiteX1793" fmla="*/ 196717 w 4797624"/>
              <a:gd name="connsiteY1793" fmla="*/ 1601204 h 5096788"/>
              <a:gd name="connsiteX1794" fmla="*/ 174163 w 4797624"/>
              <a:gd name="connsiteY1794" fmla="*/ 1657584 h 5096788"/>
              <a:gd name="connsiteX1795" fmla="*/ 162886 w 4797624"/>
              <a:gd name="connsiteY1795" fmla="*/ 1736516 h 5096788"/>
              <a:gd name="connsiteX1796" fmla="*/ 151609 w 4797624"/>
              <a:gd name="connsiteY1796" fmla="*/ 1736516 h 5096788"/>
              <a:gd name="connsiteX1797" fmla="*/ 151609 w 4797624"/>
              <a:gd name="connsiteY1797" fmla="*/ 1781621 h 5096788"/>
              <a:gd name="connsiteX1798" fmla="*/ 140333 w 4797624"/>
              <a:gd name="connsiteY1798" fmla="*/ 1815449 h 5096788"/>
              <a:gd name="connsiteX1799" fmla="*/ 140333 w 4797624"/>
              <a:gd name="connsiteY1799" fmla="*/ 1826725 h 5096788"/>
              <a:gd name="connsiteX1800" fmla="*/ 129056 w 4797624"/>
              <a:gd name="connsiteY1800" fmla="*/ 1860553 h 5096788"/>
              <a:gd name="connsiteX1801" fmla="*/ 140333 w 4797624"/>
              <a:gd name="connsiteY1801" fmla="*/ 1871829 h 5096788"/>
              <a:gd name="connsiteX1802" fmla="*/ 151609 w 4797624"/>
              <a:gd name="connsiteY1802" fmla="*/ 1804173 h 5096788"/>
              <a:gd name="connsiteX1803" fmla="*/ 162886 w 4797624"/>
              <a:gd name="connsiteY1803" fmla="*/ 1770345 h 5096788"/>
              <a:gd name="connsiteX1804" fmla="*/ 162886 w 4797624"/>
              <a:gd name="connsiteY1804" fmla="*/ 1759069 h 5096788"/>
              <a:gd name="connsiteX1805" fmla="*/ 162886 w 4797624"/>
              <a:gd name="connsiteY1805" fmla="*/ 1747793 h 5096788"/>
              <a:gd name="connsiteX1806" fmla="*/ 174163 w 4797624"/>
              <a:gd name="connsiteY1806" fmla="*/ 1725240 h 5096788"/>
              <a:gd name="connsiteX1807" fmla="*/ 185440 w 4797624"/>
              <a:gd name="connsiteY1807" fmla="*/ 1702688 h 5096788"/>
              <a:gd name="connsiteX1808" fmla="*/ 185440 w 4797624"/>
              <a:gd name="connsiteY1808" fmla="*/ 1709736 h 5096788"/>
              <a:gd name="connsiteX1809" fmla="*/ 185440 w 4797624"/>
              <a:gd name="connsiteY1809" fmla="*/ 1720483 h 5096788"/>
              <a:gd name="connsiteX1810" fmla="*/ 185440 w 4797624"/>
              <a:gd name="connsiteY1810" fmla="*/ 1721012 h 5096788"/>
              <a:gd name="connsiteX1811" fmla="*/ 185440 w 4797624"/>
              <a:gd name="connsiteY1811" fmla="*/ 1725240 h 5096788"/>
              <a:gd name="connsiteX1812" fmla="*/ 207993 w 4797624"/>
              <a:gd name="connsiteY1812" fmla="*/ 1691412 h 5096788"/>
              <a:gd name="connsiteX1813" fmla="*/ 196717 w 4797624"/>
              <a:gd name="connsiteY1813" fmla="*/ 1691412 h 5096788"/>
              <a:gd name="connsiteX1814" fmla="*/ 196717 w 4797624"/>
              <a:gd name="connsiteY1814" fmla="*/ 1680136 h 5096788"/>
              <a:gd name="connsiteX1815" fmla="*/ 207993 w 4797624"/>
              <a:gd name="connsiteY1815" fmla="*/ 1668860 h 5096788"/>
              <a:gd name="connsiteX1816" fmla="*/ 219270 w 4797624"/>
              <a:gd name="connsiteY1816" fmla="*/ 1646308 h 5096788"/>
              <a:gd name="connsiteX1817" fmla="*/ 230547 w 4797624"/>
              <a:gd name="connsiteY1817" fmla="*/ 1623756 h 5096788"/>
              <a:gd name="connsiteX1818" fmla="*/ 230547 w 4797624"/>
              <a:gd name="connsiteY1818" fmla="*/ 1646308 h 5096788"/>
              <a:gd name="connsiteX1819" fmla="*/ 219270 w 4797624"/>
              <a:gd name="connsiteY1819" fmla="*/ 1668860 h 5096788"/>
              <a:gd name="connsiteX1820" fmla="*/ 230547 w 4797624"/>
              <a:gd name="connsiteY1820" fmla="*/ 1657584 h 5096788"/>
              <a:gd name="connsiteX1821" fmla="*/ 241823 w 4797624"/>
              <a:gd name="connsiteY1821" fmla="*/ 1623756 h 5096788"/>
              <a:gd name="connsiteX1822" fmla="*/ 241823 w 4797624"/>
              <a:gd name="connsiteY1822" fmla="*/ 1612480 h 5096788"/>
              <a:gd name="connsiteX1823" fmla="*/ 264377 w 4797624"/>
              <a:gd name="connsiteY1823" fmla="*/ 1578651 h 5096788"/>
              <a:gd name="connsiteX1824" fmla="*/ 275654 w 4797624"/>
              <a:gd name="connsiteY1824" fmla="*/ 1567375 h 5096788"/>
              <a:gd name="connsiteX1825" fmla="*/ 286930 w 4797624"/>
              <a:gd name="connsiteY1825" fmla="*/ 1556099 h 5096788"/>
              <a:gd name="connsiteX1826" fmla="*/ 298207 w 4797624"/>
              <a:gd name="connsiteY1826" fmla="*/ 1510995 h 5096788"/>
              <a:gd name="connsiteX1827" fmla="*/ 320761 w 4797624"/>
              <a:gd name="connsiteY1827" fmla="*/ 1477167 h 5096788"/>
              <a:gd name="connsiteX1828" fmla="*/ 309484 w 4797624"/>
              <a:gd name="connsiteY1828" fmla="*/ 1488443 h 5096788"/>
              <a:gd name="connsiteX1829" fmla="*/ 298207 w 4797624"/>
              <a:gd name="connsiteY1829" fmla="*/ 1488443 h 5096788"/>
              <a:gd name="connsiteX1830" fmla="*/ 298207 w 4797624"/>
              <a:gd name="connsiteY1830" fmla="*/ 1499719 h 5096788"/>
              <a:gd name="connsiteX1831" fmla="*/ 286930 w 4797624"/>
              <a:gd name="connsiteY1831" fmla="*/ 1477167 h 5096788"/>
              <a:gd name="connsiteX1832" fmla="*/ 343314 w 4797624"/>
              <a:gd name="connsiteY1832" fmla="*/ 1375682 h 5096788"/>
              <a:gd name="connsiteX1833" fmla="*/ 354591 w 4797624"/>
              <a:gd name="connsiteY1833" fmla="*/ 1341854 h 5096788"/>
              <a:gd name="connsiteX1834" fmla="*/ 377144 w 4797624"/>
              <a:gd name="connsiteY1834" fmla="*/ 1308025 h 5096788"/>
              <a:gd name="connsiteX1835" fmla="*/ 388421 w 4797624"/>
              <a:gd name="connsiteY1835" fmla="*/ 1274197 h 5096788"/>
              <a:gd name="connsiteX1836" fmla="*/ 399698 w 4797624"/>
              <a:gd name="connsiteY1836" fmla="*/ 1262921 h 5096788"/>
              <a:gd name="connsiteX1837" fmla="*/ 422251 w 4797624"/>
              <a:gd name="connsiteY1837" fmla="*/ 1217817 h 5096788"/>
              <a:gd name="connsiteX1838" fmla="*/ 444805 w 4797624"/>
              <a:gd name="connsiteY1838" fmla="*/ 1183989 h 5096788"/>
              <a:gd name="connsiteX1839" fmla="*/ 478635 w 4797624"/>
              <a:gd name="connsiteY1839" fmla="*/ 1161436 h 5096788"/>
              <a:gd name="connsiteX1840" fmla="*/ 422251 w 4797624"/>
              <a:gd name="connsiteY1840" fmla="*/ 1251645 h 5096788"/>
              <a:gd name="connsiteX1841" fmla="*/ 399698 w 4797624"/>
              <a:gd name="connsiteY1841" fmla="*/ 1296749 h 5096788"/>
              <a:gd name="connsiteX1842" fmla="*/ 422251 w 4797624"/>
              <a:gd name="connsiteY1842" fmla="*/ 1274197 h 5096788"/>
              <a:gd name="connsiteX1843" fmla="*/ 422251 w 4797624"/>
              <a:gd name="connsiteY1843" fmla="*/ 1262921 h 5096788"/>
              <a:gd name="connsiteX1844" fmla="*/ 489912 w 4797624"/>
              <a:gd name="connsiteY1844" fmla="*/ 1150160 h 5096788"/>
              <a:gd name="connsiteX1845" fmla="*/ 512465 w 4797624"/>
              <a:gd name="connsiteY1845" fmla="*/ 1116332 h 5096788"/>
              <a:gd name="connsiteX1846" fmla="*/ 535018 w 4797624"/>
              <a:gd name="connsiteY1846" fmla="*/ 1071228 h 5096788"/>
              <a:gd name="connsiteX1847" fmla="*/ 557572 w 4797624"/>
              <a:gd name="connsiteY1847" fmla="*/ 1048676 h 5096788"/>
              <a:gd name="connsiteX1848" fmla="*/ 591402 w 4797624"/>
              <a:gd name="connsiteY1848" fmla="*/ 1003571 h 5096788"/>
              <a:gd name="connsiteX1849" fmla="*/ 602679 w 4797624"/>
              <a:gd name="connsiteY1849" fmla="*/ 992295 h 5096788"/>
              <a:gd name="connsiteX1850" fmla="*/ 692893 w 4797624"/>
              <a:gd name="connsiteY1850" fmla="*/ 890810 h 5096788"/>
              <a:gd name="connsiteX1851" fmla="*/ 715446 w 4797624"/>
              <a:gd name="connsiteY1851" fmla="*/ 856982 h 5096788"/>
              <a:gd name="connsiteX1852" fmla="*/ 738000 w 4797624"/>
              <a:gd name="connsiteY1852" fmla="*/ 834430 h 5096788"/>
              <a:gd name="connsiteX1853" fmla="*/ 749276 w 4797624"/>
              <a:gd name="connsiteY1853" fmla="*/ 823154 h 5096788"/>
              <a:gd name="connsiteX1854" fmla="*/ 760553 w 4797624"/>
              <a:gd name="connsiteY1854" fmla="*/ 800602 h 5096788"/>
              <a:gd name="connsiteX1855" fmla="*/ 771830 w 4797624"/>
              <a:gd name="connsiteY1855" fmla="*/ 789326 h 5096788"/>
              <a:gd name="connsiteX1856" fmla="*/ 839490 w 4797624"/>
              <a:gd name="connsiteY1856" fmla="*/ 710393 h 5096788"/>
              <a:gd name="connsiteX1857" fmla="*/ 850767 w 4797624"/>
              <a:gd name="connsiteY1857" fmla="*/ 699117 h 5096788"/>
              <a:gd name="connsiteX1858" fmla="*/ 862044 w 4797624"/>
              <a:gd name="connsiteY1858" fmla="*/ 699117 h 5096788"/>
              <a:gd name="connsiteX1859" fmla="*/ 873320 w 4797624"/>
              <a:gd name="connsiteY1859" fmla="*/ 676565 h 5096788"/>
              <a:gd name="connsiteX1860" fmla="*/ 884597 w 4797624"/>
              <a:gd name="connsiteY1860" fmla="*/ 665289 h 5096788"/>
              <a:gd name="connsiteX1861" fmla="*/ 895874 w 4797624"/>
              <a:gd name="connsiteY1861" fmla="*/ 654013 h 5096788"/>
              <a:gd name="connsiteX1862" fmla="*/ 929704 w 4797624"/>
              <a:gd name="connsiteY1862" fmla="*/ 620185 h 5096788"/>
              <a:gd name="connsiteX1863" fmla="*/ 952258 w 4797624"/>
              <a:gd name="connsiteY1863" fmla="*/ 608908 h 5096788"/>
              <a:gd name="connsiteX1864" fmla="*/ 963534 w 4797624"/>
              <a:gd name="connsiteY1864" fmla="*/ 597632 h 5096788"/>
              <a:gd name="connsiteX1865" fmla="*/ 986088 w 4797624"/>
              <a:gd name="connsiteY1865" fmla="*/ 586356 h 5096788"/>
              <a:gd name="connsiteX1866" fmla="*/ 1031195 w 4797624"/>
              <a:gd name="connsiteY1866" fmla="*/ 563804 h 5096788"/>
              <a:gd name="connsiteX1867" fmla="*/ 1087578 w 4797624"/>
              <a:gd name="connsiteY1867" fmla="*/ 529976 h 5096788"/>
              <a:gd name="connsiteX1868" fmla="*/ 1143962 w 4797624"/>
              <a:gd name="connsiteY1868" fmla="*/ 473596 h 5096788"/>
              <a:gd name="connsiteX1869" fmla="*/ 1177792 w 4797624"/>
              <a:gd name="connsiteY1869" fmla="*/ 451043 h 5096788"/>
              <a:gd name="connsiteX1870" fmla="*/ 1222899 w 4797624"/>
              <a:gd name="connsiteY1870" fmla="*/ 417215 h 5096788"/>
              <a:gd name="connsiteX1871" fmla="*/ 1234176 w 4797624"/>
              <a:gd name="connsiteY1871" fmla="*/ 405939 h 5096788"/>
              <a:gd name="connsiteX1872" fmla="*/ 1268006 w 4797624"/>
              <a:gd name="connsiteY1872" fmla="*/ 394663 h 5096788"/>
              <a:gd name="connsiteX1873" fmla="*/ 1279283 w 4797624"/>
              <a:gd name="connsiteY1873" fmla="*/ 372111 h 5096788"/>
              <a:gd name="connsiteX1874" fmla="*/ 1301837 w 4797624"/>
              <a:gd name="connsiteY1874" fmla="*/ 372111 h 5096788"/>
              <a:gd name="connsiteX1875" fmla="*/ 1403327 w 4797624"/>
              <a:gd name="connsiteY1875" fmla="*/ 293178 h 5096788"/>
              <a:gd name="connsiteX1876" fmla="*/ 1437157 w 4797624"/>
              <a:gd name="connsiteY1876" fmla="*/ 270626 h 5096788"/>
              <a:gd name="connsiteX1877" fmla="*/ 1459711 w 4797624"/>
              <a:gd name="connsiteY1877" fmla="*/ 270626 h 5096788"/>
              <a:gd name="connsiteX1878" fmla="*/ 1493541 w 4797624"/>
              <a:gd name="connsiteY1878" fmla="*/ 259350 h 5096788"/>
              <a:gd name="connsiteX1879" fmla="*/ 1572478 w 4797624"/>
              <a:gd name="connsiteY1879" fmla="*/ 214246 h 5096788"/>
              <a:gd name="connsiteX1880" fmla="*/ 1595032 w 4797624"/>
              <a:gd name="connsiteY1880" fmla="*/ 202970 h 5096788"/>
              <a:gd name="connsiteX1881" fmla="*/ 1628862 w 4797624"/>
              <a:gd name="connsiteY1881" fmla="*/ 180417 h 5096788"/>
              <a:gd name="connsiteX1882" fmla="*/ 1673969 w 4797624"/>
              <a:gd name="connsiteY1882" fmla="*/ 157865 h 5096788"/>
              <a:gd name="connsiteX1883" fmla="*/ 1786736 w 4797624"/>
              <a:gd name="connsiteY1883" fmla="*/ 112761 h 5096788"/>
              <a:gd name="connsiteX1884" fmla="*/ 1854397 w 4797624"/>
              <a:gd name="connsiteY1884" fmla="*/ 90209 h 5096788"/>
              <a:gd name="connsiteX1885" fmla="*/ 1933334 w 4797624"/>
              <a:gd name="connsiteY1885" fmla="*/ 67657 h 5096788"/>
              <a:gd name="connsiteX1886" fmla="*/ 1944610 w 4797624"/>
              <a:gd name="connsiteY1886" fmla="*/ 56381 h 5096788"/>
              <a:gd name="connsiteX1887" fmla="*/ 1967164 w 4797624"/>
              <a:gd name="connsiteY1887" fmla="*/ 56381 h 5096788"/>
              <a:gd name="connsiteX1888" fmla="*/ 2136315 w 4797624"/>
              <a:gd name="connsiteY1888" fmla="*/ 11276 h 5096788"/>
              <a:gd name="connsiteX1889" fmla="*/ 2170145 w 4797624"/>
              <a:gd name="connsiteY1889" fmla="*/ 11276 h 5096788"/>
              <a:gd name="connsiteX1890" fmla="*/ 2226529 w 4797624"/>
              <a:gd name="connsiteY1890" fmla="*/ 0 h 509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Lst>
            <a:rect l="l" t="t" r="r" b="b"/>
            <a:pathLst>
              <a:path w="4797624" h="5096788">
                <a:moveTo>
                  <a:pt x="3685808" y="3953323"/>
                </a:moveTo>
                <a:cubicBezTo>
                  <a:pt x="3686161" y="3952971"/>
                  <a:pt x="3685456" y="3953676"/>
                  <a:pt x="3684047" y="3955085"/>
                </a:cubicBezTo>
                <a:lnTo>
                  <a:pt x="3681224" y="3957908"/>
                </a:lnTo>
                <a:lnTo>
                  <a:pt x="3681227" y="3957904"/>
                </a:lnTo>
                <a:cubicBezTo>
                  <a:pt x="3684047" y="3955085"/>
                  <a:pt x="3685456" y="3953676"/>
                  <a:pt x="3685808" y="3953323"/>
                </a:cubicBezTo>
                <a:close/>
                <a:moveTo>
                  <a:pt x="282618" y="3615310"/>
                </a:moveTo>
                <a:lnTo>
                  <a:pt x="286930" y="3619622"/>
                </a:lnTo>
                <a:lnTo>
                  <a:pt x="290990" y="3631801"/>
                </a:lnTo>
                <a:lnTo>
                  <a:pt x="289750" y="3630017"/>
                </a:lnTo>
                <a:close/>
                <a:moveTo>
                  <a:pt x="241823" y="3529413"/>
                </a:moveTo>
                <a:cubicBezTo>
                  <a:pt x="253100" y="3540689"/>
                  <a:pt x="253100" y="3563241"/>
                  <a:pt x="264377" y="3574517"/>
                </a:cubicBezTo>
                <a:cubicBezTo>
                  <a:pt x="270015" y="3585794"/>
                  <a:pt x="275654" y="3599889"/>
                  <a:pt x="281292" y="3612574"/>
                </a:cubicBezTo>
                <a:lnTo>
                  <a:pt x="282618" y="3615310"/>
                </a:lnTo>
                <a:lnTo>
                  <a:pt x="275654" y="3608346"/>
                </a:lnTo>
                <a:cubicBezTo>
                  <a:pt x="272834" y="3605527"/>
                  <a:pt x="270015" y="3602708"/>
                  <a:pt x="264377" y="3597070"/>
                </a:cubicBezTo>
                <a:cubicBezTo>
                  <a:pt x="264377" y="3585793"/>
                  <a:pt x="264377" y="3574517"/>
                  <a:pt x="253100" y="3574517"/>
                </a:cubicBezTo>
                <a:cubicBezTo>
                  <a:pt x="253100" y="3563241"/>
                  <a:pt x="241823" y="3540689"/>
                  <a:pt x="241823" y="3529413"/>
                </a:cubicBezTo>
                <a:close/>
                <a:moveTo>
                  <a:pt x="230547" y="3518137"/>
                </a:moveTo>
                <a:cubicBezTo>
                  <a:pt x="230547" y="3518137"/>
                  <a:pt x="230547" y="3529413"/>
                  <a:pt x="230547" y="3540689"/>
                </a:cubicBezTo>
                <a:cubicBezTo>
                  <a:pt x="230547" y="3529413"/>
                  <a:pt x="219270" y="3518137"/>
                  <a:pt x="230547" y="3518137"/>
                </a:cubicBezTo>
                <a:close/>
                <a:moveTo>
                  <a:pt x="207993" y="3439204"/>
                </a:moveTo>
                <a:cubicBezTo>
                  <a:pt x="207993" y="3450480"/>
                  <a:pt x="219270" y="3461757"/>
                  <a:pt x="219270" y="3461757"/>
                </a:cubicBezTo>
                <a:cubicBezTo>
                  <a:pt x="219270" y="3473033"/>
                  <a:pt x="230547" y="3473033"/>
                  <a:pt x="230547" y="3484309"/>
                </a:cubicBezTo>
                <a:cubicBezTo>
                  <a:pt x="230547" y="3506861"/>
                  <a:pt x="241823" y="3506861"/>
                  <a:pt x="241823" y="3529413"/>
                </a:cubicBezTo>
                <a:cubicBezTo>
                  <a:pt x="230547" y="3518137"/>
                  <a:pt x="230547" y="3506861"/>
                  <a:pt x="219270" y="3495585"/>
                </a:cubicBezTo>
                <a:cubicBezTo>
                  <a:pt x="219270" y="3484309"/>
                  <a:pt x="207993" y="3473033"/>
                  <a:pt x="207993" y="3461757"/>
                </a:cubicBezTo>
                <a:cubicBezTo>
                  <a:pt x="207993" y="3450480"/>
                  <a:pt x="207993" y="3439204"/>
                  <a:pt x="207993" y="3439204"/>
                </a:cubicBezTo>
                <a:close/>
                <a:moveTo>
                  <a:pt x="106503" y="3348996"/>
                </a:moveTo>
                <a:cubicBezTo>
                  <a:pt x="117779" y="3371548"/>
                  <a:pt x="117779" y="3382824"/>
                  <a:pt x="117779" y="3394100"/>
                </a:cubicBezTo>
                <a:cubicBezTo>
                  <a:pt x="117779" y="3382824"/>
                  <a:pt x="106503" y="3371548"/>
                  <a:pt x="106503" y="3348996"/>
                </a:cubicBezTo>
                <a:close/>
                <a:moveTo>
                  <a:pt x="73672" y="3260500"/>
                </a:moveTo>
                <a:lnTo>
                  <a:pt x="82540" y="3275701"/>
                </a:lnTo>
                <a:cubicBezTo>
                  <a:pt x="83949" y="3281339"/>
                  <a:pt x="83949" y="3286977"/>
                  <a:pt x="83949" y="3292615"/>
                </a:cubicBezTo>
                <a:cubicBezTo>
                  <a:pt x="78311" y="3281339"/>
                  <a:pt x="75492" y="3272882"/>
                  <a:pt x="74082" y="3265835"/>
                </a:cubicBezTo>
                <a:close/>
                <a:moveTo>
                  <a:pt x="72672" y="3247511"/>
                </a:moveTo>
                <a:lnTo>
                  <a:pt x="73672" y="3260500"/>
                </a:lnTo>
                <a:lnTo>
                  <a:pt x="72672" y="3258787"/>
                </a:lnTo>
                <a:cubicBezTo>
                  <a:pt x="72672" y="3247511"/>
                  <a:pt x="72672" y="3247511"/>
                  <a:pt x="72672" y="3247511"/>
                </a:cubicBezTo>
                <a:close/>
                <a:moveTo>
                  <a:pt x="40604" y="2938476"/>
                </a:moveTo>
                <a:cubicBezTo>
                  <a:pt x="43776" y="2937419"/>
                  <a:pt x="50119" y="2945876"/>
                  <a:pt x="50119" y="2954333"/>
                </a:cubicBezTo>
                <a:cubicBezTo>
                  <a:pt x="50119" y="2965609"/>
                  <a:pt x="50119" y="2976885"/>
                  <a:pt x="50119" y="2976885"/>
                </a:cubicBezTo>
                <a:cubicBezTo>
                  <a:pt x="38842" y="2965609"/>
                  <a:pt x="38842" y="2954333"/>
                  <a:pt x="38842" y="2943057"/>
                </a:cubicBezTo>
                <a:cubicBezTo>
                  <a:pt x="38842" y="2940238"/>
                  <a:pt x="39547" y="2938828"/>
                  <a:pt x="40604" y="2938476"/>
                </a:cubicBezTo>
                <a:close/>
                <a:moveTo>
                  <a:pt x="4594643" y="2289044"/>
                </a:moveTo>
                <a:cubicBezTo>
                  <a:pt x="4594643" y="2300320"/>
                  <a:pt x="4605920" y="2311596"/>
                  <a:pt x="4594643" y="2311596"/>
                </a:cubicBezTo>
                <a:close/>
                <a:moveTo>
                  <a:pt x="4593926" y="2276846"/>
                </a:moveTo>
                <a:lnTo>
                  <a:pt x="4594643" y="2277768"/>
                </a:lnTo>
                <a:lnTo>
                  <a:pt x="4594643" y="2289044"/>
                </a:lnTo>
                <a:close/>
                <a:moveTo>
                  <a:pt x="4583366" y="2232664"/>
                </a:moveTo>
                <a:cubicBezTo>
                  <a:pt x="4589005" y="2243940"/>
                  <a:pt x="4591824" y="2255216"/>
                  <a:pt x="4593234" y="2265083"/>
                </a:cubicBezTo>
                <a:lnTo>
                  <a:pt x="4593926" y="2276846"/>
                </a:lnTo>
                <a:lnTo>
                  <a:pt x="4584776" y="2265083"/>
                </a:lnTo>
                <a:cubicBezTo>
                  <a:pt x="4583366" y="2260854"/>
                  <a:pt x="4583366" y="2255216"/>
                  <a:pt x="4583366" y="2243940"/>
                </a:cubicBezTo>
                <a:cubicBezTo>
                  <a:pt x="4583366" y="2243940"/>
                  <a:pt x="4583366" y="2243940"/>
                  <a:pt x="4583366" y="2232664"/>
                </a:cubicBezTo>
                <a:close/>
                <a:moveTo>
                  <a:pt x="4628473" y="2153731"/>
                </a:moveTo>
                <a:cubicBezTo>
                  <a:pt x="4639750" y="2165008"/>
                  <a:pt x="4639750" y="2176284"/>
                  <a:pt x="4639750" y="2198836"/>
                </a:cubicBezTo>
                <a:cubicBezTo>
                  <a:pt x="4639750" y="2198836"/>
                  <a:pt x="4639750" y="2210112"/>
                  <a:pt x="4639750" y="2210112"/>
                </a:cubicBezTo>
                <a:cubicBezTo>
                  <a:pt x="4639750" y="2187560"/>
                  <a:pt x="4628473" y="2165008"/>
                  <a:pt x="4628473" y="2153731"/>
                </a:cubicBezTo>
                <a:close/>
                <a:moveTo>
                  <a:pt x="4583366" y="2142455"/>
                </a:moveTo>
                <a:cubicBezTo>
                  <a:pt x="4594643" y="2165008"/>
                  <a:pt x="4594643" y="2198836"/>
                  <a:pt x="4605920" y="2232664"/>
                </a:cubicBezTo>
                <a:cubicBezTo>
                  <a:pt x="4605920" y="2255216"/>
                  <a:pt x="4617196" y="2289044"/>
                  <a:pt x="4617196" y="2311596"/>
                </a:cubicBezTo>
                <a:cubicBezTo>
                  <a:pt x="4617196" y="2322873"/>
                  <a:pt x="4628473" y="2334149"/>
                  <a:pt x="4628473" y="2345425"/>
                </a:cubicBezTo>
                <a:lnTo>
                  <a:pt x="4628473" y="2367977"/>
                </a:lnTo>
                <a:cubicBezTo>
                  <a:pt x="4617196" y="2322873"/>
                  <a:pt x="4605920" y="2277768"/>
                  <a:pt x="4594643" y="2221388"/>
                </a:cubicBezTo>
                <a:cubicBezTo>
                  <a:pt x="4583366" y="2210112"/>
                  <a:pt x="4583366" y="2198836"/>
                  <a:pt x="4583366" y="2187560"/>
                </a:cubicBezTo>
                <a:cubicBezTo>
                  <a:pt x="4583366" y="2187560"/>
                  <a:pt x="4583366" y="2184741"/>
                  <a:pt x="4583366" y="2180512"/>
                </a:cubicBezTo>
                <a:lnTo>
                  <a:pt x="4583366" y="2169765"/>
                </a:lnTo>
                <a:lnTo>
                  <a:pt x="4583366" y="2169236"/>
                </a:lnTo>
                <a:cubicBezTo>
                  <a:pt x="4583366" y="2167827"/>
                  <a:pt x="4583366" y="2165008"/>
                  <a:pt x="4583366" y="2165008"/>
                </a:cubicBezTo>
                <a:lnTo>
                  <a:pt x="4583366" y="2155141"/>
                </a:lnTo>
                <a:cubicBezTo>
                  <a:pt x="4583366" y="2153731"/>
                  <a:pt x="4583366" y="2153731"/>
                  <a:pt x="4583366" y="2153731"/>
                </a:cubicBezTo>
                <a:lnTo>
                  <a:pt x="4583366" y="2149503"/>
                </a:lnTo>
                <a:cubicBezTo>
                  <a:pt x="4583366" y="2145274"/>
                  <a:pt x="4583366" y="2142455"/>
                  <a:pt x="4583366" y="2142455"/>
                </a:cubicBezTo>
                <a:close/>
                <a:moveTo>
                  <a:pt x="4448045" y="1950762"/>
                </a:moveTo>
                <a:cubicBezTo>
                  <a:pt x="4448045" y="1950762"/>
                  <a:pt x="4459322" y="1950762"/>
                  <a:pt x="4448045" y="1962038"/>
                </a:cubicBezTo>
                <a:cubicBezTo>
                  <a:pt x="4448045" y="1950762"/>
                  <a:pt x="4448045" y="1950762"/>
                  <a:pt x="4448045" y="1950762"/>
                </a:cubicBezTo>
                <a:close/>
                <a:moveTo>
                  <a:pt x="4531211" y="1933848"/>
                </a:moveTo>
                <a:cubicBezTo>
                  <a:pt x="4535440" y="1945124"/>
                  <a:pt x="4538259" y="1956400"/>
                  <a:pt x="4538259" y="1962038"/>
                </a:cubicBezTo>
                <a:cubicBezTo>
                  <a:pt x="4538259" y="1950762"/>
                  <a:pt x="4535440" y="1942305"/>
                  <a:pt x="4531211" y="1933848"/>
                </a:cubicBezTo>
                <a:close/>
                <a:moveTo>
                  <a:pt x="1517504" y="1928210"/>
                </a:moveTo>
                <a:lnTo>
                  <a:pt x="1521733" y="1928210"/>
                </a:lnTo>
                <a:cubicBezTo>
                  <a:pt x="1524552" y="1928210"/>
                  <a:pt x="1527371" y="1928210"/>
                  <a:pt x="1527371" y="1928210"/>
                </a:cubicBezTo>
                <a:cubicBezTo>
                  <a:pt x="1527371" y="1939486"/>
                  <a:pt x="1516095" y="1939486"/>
                  <a:pt x="1516095" y="1950762"/>
                </a:cubicBezTo>
                <a:cubicBezTo>
                  <a:pt x="1504818" y="1962038"/>
                  <a:pt x="1504818" y="1973314"/>
                  <a:pt x="1493541" y="1984590"/>
                </a:cubicBezTo>
                <a:cubicBezTo>
                  <a:pt x="1493541" y="1984590"/>
                  <a:pt x="1493541" y="1973314"/>
                  <a:pt x="1493541" y="1973314"/>
                </a:cubicBezTo>
                <a:lnTo>
                  <a:pt x="1496047" y="1969555"/>
                </a:lnTo>
                <a:lnTo>
                  <a:pt x="1497770" y="1967676"/>
                </a:lnTo>
                <a:lnTo>
                  <a:pt x="1498553" y="1965797"/>
                </a:lnTo>
                <a:lnTo>
                  <a:pt x="1504818" y="1956400"/>
                </a:lnTo>
                <a:cubicBezTo>
                  <a:pt x="1507637" y="1950762"/>
                  <a:pt x="1510456" y="1945124"/>
                  <a:pt x="1516095" y="1939486"/>
                </a:cubicBezTo>
                <a:cubicBezTo>
                  <a:pt x="1516095" y="1933848"/>
                  <a:pt x="1516095" y="1931029"/>
                  <a:pt x="1517504" y="1928210"/>
                </a:cubicBezTo>
                <a:close/>
                <a:moveTo>
                  <a:pt x="4440483" y="1923302"/>
                </a:moveTo>
                <a:lnTo>
                  <a:pt x="4446636" y="1933848"/>
                </a:lnTo>
                <a:cubicBezTo>
                  <a:pt x="4448045" y="1939486"/>
                  <a:pt x="4448045" y="1945124"/>
                  <a:pt x="4448045" y="1950762"/>
                </a:cubicBezTo>
                <a:cubicBezTo>
                  <a:pt x="4448045" y="1945124"/>
                  <a:pt x="4445226" y="1939486"/>
                  <a:pt x="4442407" y="1932438"/>
                </a:cubicBezTo>
                <a:close/>
                <a:moveTo>
                  <a:pt x="4515706" y="1905658"/>
                </a:moveTo>
                <a:cubicBezTo>
                  <a:pt x="4521344" y="1911296"/>
                  <a:pt x="4526983" y="1922572"/>
                  <a:pt x="4531211" y="1933848"/>
                </a:cubicBezTo>
                <a:cubicBezTo>
                  <a:pt x="4526983" y="1925391"/>
                  <a:pt x="4521344" y="1916934"/>
                  <a:pt x="4515706" y="1905658"/>
                </a:cubicBezTo>
                <a:close/>
                <a:moveTo>
                  <a:pt x="4431356" y="1905658"/>
                </a:moveTo>
                <a:lnTo>
                  <a:pt x="4436769" y="1905658"/>
                </a:lnTo>
                <a:lnTo>
                  <a:pt x="4440483" y="1923302"/>
                </a:lnTo>
                <a:lnTo>
                  <a:pt x="4436769" y="1916934"/>
                </a:lnTo>
                <a:close/>
                <a:moveTo>
                  <a:pt x="4504429" y="1883105"/>
                </a:moveTo>
                <a:cubicBezTo>
                  <a:pt x="4504429" y="1883105"/>
                  <a:pt x="4504429" y="1883105"/>
                  <a:pt x="4515706" y="1894382"/>
                </a:cubicBezTo>
                <a:cubicBezTo>
                  <a:pt x="4515706" y="1894382"/>
                  <a:pt x="4515706" y="1905658"/>
                  <a:pt x="4515706" y="1905658"/>
                </a:cubicBezTo>
                <a:cubicBezTo>
                  <a:pt x="4515706" y="1905658"/>
                  <a:pt x="4515706" y="1905658"/>
                  <a:pt x="4515706" y="1916934"/>
                </a:cubicBezTo>
                <a:cubicBezTo>
                  <a:pt x="4504429" y="1905658"/>
                  <a:pt x="4504429" y="1894382"/>
                  <a:pt x="4504429" y="1883105"/>
                </a:cubicBezTo>
                <a:close/>
                <a:moveTo>
                  <a:pt x="1549925" y="1883105"/>
                </a:moveTo>
                <a:cubicBezTo>
                  <a:pt x="1561201" y="1883105"/>
                  <a:pt x="1561201" y="1883105"/>
                  <a:pt x="1561201" y="1883105"/>
                </a:cubicBezTo>
                <a:cubicBezTo>
                  <a:pt x="1549925" y="1894382"/>
                  <a:pt x="1538648" y="1916934"/>
                  <a:pt x="1527371" y="1928210"/>
                </a:cubicBezTo>
                <a:cubicBezTo>
                  <a:pt x="1527371" y="1916934"/>
                  <a:pt x="1527371" y="1916934"/>
                  <a:pt x="1527371" y="1916934"/>
                </a:cubicBezTo>
                <a:lnTo>
                  <a:pt x="1538648" y="1900020"/>
                </a:lnTo>
                <a:lnTo>
                  <a:pt x="1538648" y="1900020"/>
                </a:lnTo>
                <a:cubicBezTo>
                  <a:pt x="1541467" y="1897201"/>
                  <a:pt x="1544286" y="1894382"/>
                  <a:pt x="1549925" y="1894382"/>
                </a:cubicBezTo>
                <a:cubicBezTo>
                  <a:pt x="1549925" y="1883105"/>
                  <a:pt x="1549925" y="1883105"/>
                  <a:pt x="1549925" y="1883105"/>
                </a:cubicBezTo>
                <a:close/>
                <a:moveTo>
                  <a:pt x="1570505" y="1861681"/>
                </a:moveTo>
                <a:lnTo>
                  <a:pt x="1561201" y="1871829"/>
                </a:lnTo>
                <a:cubicBezTo>
                  <a:pt x="1561201" y="1871829"/>
                  <a:pt x="1561201" y="1869010"/>
                  <a:pt x="1562611" y="1866191"/>
                </a:cubicBezTo>
                <a:close/>
                <a:moveTo>
                  <a:pt x="1571539" y="1860553"/>
                </a:moveTo>
                <a:lnTo>
                  <a:pt x="1572478" y="1860553"/>
                </a:lnTo>
                <a:lnTo>
                  <a:pt x="1570505" y="1861681"/>
                </a:lnTo>
                <a:close/>
                <a:moveTo>
                  <a:pt x="4380385" y="1804173"/>
                </a:moveTo>
                <a:cubicBezTo>
                  <a:pt x="4380385" y="1804173"/>
                  <a:pt x="4391662" y="1815449"/>
                  <a:pt x="4391662" y="1815449"/>
                </a:cubicBezTo>
                <a:cubicBezTo>
                  <a:pt x="4402939" y="1826725"/>
                  <a:pt x="4402939" y="1826725"/>
                  <a:pt x="4402939" y="1838001"/>
                </a:cubicBezTo>
                <a:cubicBezTo>
                  <a:pt x="4408577" y="1854915"/>
                  <a:pt x="4414215" y="1869010"/>
                  <a:pt x="4419854" y="1881696"/>
                </a:cubicBezTo>
                <a:lnTo>
                  <a:pt x="4431356" y="1905658"/>
                </a:lnTo>
                <a:lnTo>
                  <a:pt x="4431130" y="1905658"/>
                </a:lnTo>
                <a:cubicBezTo>
                  <a:pt x="4428311" y="1905658"/>
                  <a:pt x="4425492" y="1905658"/>
                  <a:pt x="4425492" y="1905658"/>
                </a:cubicBezTo>
                <a:cubicBezTo>
                  <a:pt x="4425492" y="1905658"/>
                  <a:pt x="4425492" y="1894382"/>
                  <a:pt x="4414215" y="1894382"/>
                </a:cubicBezTo>
                <a:cubicBezTo>
                  <a:pt x="4414215" y="1894382"/>
                  <a:pt x="4414215" y="1883105"/>
                  <a:pt x="4414215" y="1883105"/>
                </a:cubicBezTo>
                <a:cubicBezTo>
                  <a:pt x="4414215" y="1883105"/>
                  <a:pt x="4414215" y="1871829"/>
                  <a:pt x="4414215" y="1871829"/>
                </a:cubicBezTo>
                <a:cubicBezTo>
                  <a:pt x="4402939" y="1860553"/>
                  <a:pt x="4391662" y="1838001"/>
                  <a:pt x="4380385" y="1815449"/>
                </a:cubicBezTo>
                <a:cubicBezTo>
                  <a:pt x="4380385" y="1815449"/>
                  <a:pt x="4380385" y="1815449"/>
                  <a:pt x="4380385" y="1804173"/>
                </a:cubicBezTo>
                <a:close/>
                <a:moveTo>
                  <a:pt x="81443" y="1630020"/>
                </a:moveTo>
                <a:lnTo>
                  <a:pt x="79720" y="1632213"/>
                </a:lnTo>
                <a:cubicBezTo>
                  <a:pt x="75492" y="1637851"/>
                  <a:pt x="72672" y="1640670"/>
                  <a:pt x="72672" y="1635032"/>
                </a:cubicBezTo>
                <a:close/>
                <a:moveTo>
                  <a:pt x="82821" y="1628266"/>
                </a:moveTo>
                <a:lnTo>
                  <a:pt x="82540" y="1629394"/>
                </a:lnTo>
                <a:lnTo>
                  <a:pt x="81443" y="1630020"/>
                </a:lnTo>
                <a:close/>
                <a:moveTo>
                  <a:pt x="83949" y="1612480"/>
                </a:moveTo>
                <a:cubicBezTo>
                  <a:pt x="83949" y="1612480"/>
                  <a:pt x="83949" y="1612480"/>
                  <a:pt x="95226" y="1612480"/>
                </a:cubicBezTo>
                <a:lnTo>
                  <a:pt x="82821" y="1628266"/>
                </a:lnTo>
                <a:lnTo>
                  <a:pt x="83949" y="1623756"/>
                </a:lnTo>
                <a:cubicBezTo>
                  <a:pt x="83949" y="1623756"/>
                  <a:pt x="83949" y="1623756"/>
                  <a:pt x="83949" y="1612480"/>
                </a:cubicBezTo>
                <a:close/>
                <a:moveTo>
                  <a:pt x="264377" y="1556099"/>
                </a:moveTo>
                <a:cubicBezTo>
                  <a:pt x="275654" y="1556099"/>
                  <a:pt x="264377" y="1567375"/>
                  <a:pt x="264377" y="1578651"/>
                </a:cubicBezTo>
                <a:cubicBezTo>
                  <a:pt x="264377" y="1567375"/>
                  <a:pt x="264377" y="1556099"/>
                  <a:pt x="264377" y="1556099"/>
                </a:cubicBezTo>
                <a:close/>
                <a:moveTo>
                  <a:pt x="3951870" y="1319302"/>
                </a:moveTo>
                <a:lnTo>
                  <a:pt x="3963146" y="1326349"/>
                </a:lnTo>
                <a:cubicBezTo>
                  <a:pt x="3965965" y="1330578"/>
                  <a:pt x="3968784" y="1336216"/>
                  <a:pt x="3974422" y="1341854"/>
                </a:cubicBezTo>
                <a:cubicBezTo>
                  <a:pt x="3968784" y="1336216"/>
                  <a:pt x="3963146" y="1330578"/>
                  <a:pt x="3956098" y="1323530"/>
                </a:cubicBezTo>
                <a:close/>
                <a:moveTo>
                  <a:pt x="3951869" y="1319302"/>
                </a:moveTo>
                <a:lnTo>
                  <a:pt x="3951870" y="1319302"/>
                </a:lnTo>
                <a:lnTo>
                  <a:pt x="3951869" y="1319302"/>
                </a:lnTo>
                <a:close/>
                <a:moveTo>
                  <a:pt x="3940593" y="1308026"/>
                </a:moveTo>
                <a:lnTo>
                  <a:pt x="3950460" y="1313664"/>
                </a:lnTo>
                <a:lnTo>
                  <a:pt x="3951869" y="1319302"/>
                </a:lnTo>
                <a:close/>
                <a:moveTo>
                  <a:pt x="3940592" y="1308025"/>
                </a:moveTo>
                <a:lnTo>
                  <a:pt x="3940593" y="1308026"/>
                </a:lnTo>
                <a:lnTo>
                  <a:pt x="3940592" y="1308025"/>
                </a:lnTo>
                <a:close/>
                <a:moveTo>
                  <a:pt x="3839102" y="1262921"/>
                </a:moveTo>
                <a:cubicBezTo>
                  <a:pt x="3850378" y="1274197"/>
                  <a:pt x="3861655" y="1274197"/>
                  <a:pt x="3872932" y="1285473"/>
                </a:cubicBezTo>
                <a:cubicBezTo>
                  <a:pt x="3895485" y="1296749"/>
                  <a:pt x="3906762" y="1319302"/>
                  <a:pt x="3929316" y="1341854"/>
                </a:cubicBezTo>
                <a:cubicBezTo>
                  <a:pt x="3929316" y="1341854"/>
                  <a:pt x="3940592" y="1353130"/>
                  <a:pt x="3940592" y="1353130"/>
                </a:cubicBezTo>
                <a:cubicBezTo>
                  <a:pt x="3918039" y="1330578"/>
                  <a:pt x="3906762" y="1319302"/>
                  <a:pt x="3895485" y="1308025"/>
                </a:cubicBezTo>
                <a:cubicBezTo>
                  <a:pt x="3884209" y="1308025"/>
                  <a:pt x="3884209" y="1308025"/>
                  <a:pt x="3872932" y="1296749"/>
                </a:cubicBezTo>
                <a:cubicBezTo>
                  <a:pt x="3861655" y="1285473"/>
                  <a:pt x="3850378" y="1285473"/>
                  <a:pt x="3850378" y="1285473"/>
                </a:cubicBezTo>
                <a:cubicBezTo>
                  <a:pt x="3850378" y="1274197"/>
                  <a:pt x="3839102" y="1274197"/>
                  <a:pt x="3839102" y="1262921"/>
                </a:cubicBezTo>
                <a:close/>
                <a:moveTo>
                  <a:pt x="3884209" y="1251645"/>
                </a:moveTo>
                <a:cubicBezTo>
                  <a:pt x="3884209" y="1251645"/>
                  <a:pt x="3895485" y="1262921"/>
                  <a:pt x="3895485" y="1262921"/>
                </a:cubicBezTo>
                <a:cubicBezTo>
                  <a:pt x="3906762" y="1274197"/>
                  <a:pt x="3906762" y="1274197"/>
                  <a:pt x="3918039" y="1274197"/>
                </a:cubicBezTo>
                <a:cubicBezTo>
                  <a:pt x="3923678" y="1279835"/>
                  <a:pt x="3929316" y="1285473"/>
                  <a:pt x="3933544" y="1291111"/>
                </a:cubicBezTo>
                <a:lnTo>
                  <a:pt x="3940592" y="1308025"/>
                </a:lnTo>
                <a:lnTo>
                  <a:pt x="3929316" y="1296749"/>
                </a:lnTo>
                <a:cubicBezTo>
                  <a:pt x="3929316" y="1296749"/>
                  <a:pt x="3929316" y="1296749"/>
                  <a:pt x="3918039" y="1296749"/>
                </a:cubicBezTo>
                <a:cubicBezTo>
                  <a:pt x="3918039" y="1296749"/>
                  <a:pt x="3918039" y="1296749"/>
                  <a:pt x="3918039" y="1285473"/>
                </a:cubicBezTo>
                <a:cubicBezTo>
                  <a:pt x="3906762" y="1285473"/>
                  <a:pt x="3906762" y="1274197"/>
                  <a:pt x="3895485" y="1274197"/>
                </a:cubicBezTo>
                <a:cubicBezTo>
                  <a:pt x="3895485" y="1262921"/>
                  <a:pt x="3884209" y="1262921"/>
                  <a:pt x="3884209" y="1251645"/>
                </a:cubicBezTo>
                <a:close/>
                <a:moveTo>
                  <a:pt x="4233788" y="1240370"/>
                </a:moveTo>
                <a:lnTo>
                  <a:pt x="4249293" y="1255874"/>
                </a:lnTo>
                <a:cubicBezTo>
                  <a:pt x="4256341" y="1262921"/>
                  <a:pt x="4261979" y="1268559"/>
                  <a:pt x="4267618" y="1274197"/>
                </a:cubicBezTo>
                <a:cubicBezTo>
                  <a:pt x="4267618" y="1274197"/>
                  <a:pt x="4278894" y="1285473"/>
                  <a:pt x="4278894" y="1285473"/>
                </a:cubicBezTo>
                <a:cubicBezTo>
                  <a:pt x="4267618" y="1279835"/>
                  <a:pt x="4259160" y="1274197"/>
                  <a:pt x="4252112" y="1267150"/>
                </a:cubicBezTo>
                <a:close/>
                <a:moveTo>
                  <a:pt x="4233788" y="1240369"/>
                </a:moveTo>
                <a:lnTo>
                  <a:pt x="4233788" y="1240369"/>
                </a:lnTo>
                <a:lnTo>
                  <a:pt x="4233788" y="1240370"/>
                </a:lnTo>
                <a:close/>
                <a:moveTo>
                  <a:pt x="3839102" y="1240369"/>
                </a:moveTo>
                <a:cubicBezTo>
                  <a:pt x="3850378" y="1240369"/>
                  <a:pt x="3850378" y="1251645"/>
                  <a:pt x="3850378" y="1251645"/>
                </a:cubicBezTo>
                <a:cubicBezTo>
                  <a:pt x="3850378" y="1251645"/>
                  <a:pt x="3850378" y="1251645"/>
                  <a:pt x="3839102" y="1240369"/>
                </a:cubicBezTo>
                <a:close/>
                <a:moveTo>
                  <a:pt x="3827825" y="1217817"/>
                </a:moveTo>
                <a:lnTo>
                  <a:pt x="3838397" y="1226274"/>
                </a:lnTo>
                <a:lnTo>
                  <a:pt x="3839102" y="1229093"/>
                </a:lnTo>
                <a:cubicBezTo>
                  <a:pt x="3827825" y="1229093"/>
                  <a:pt x="3827825" y="1217817"/>
                  <a:pt x="3827825" y="1217817"/>
                </a:cubicBezTo>
                <a:close/>
                <a:moveTo>
                  <a:pt x="3692504" y="1127608"/>
                </a:moveTo>
                <a:cubicBezTo>
                  <a:pt x="3692504" y="1127608"/>
                  <a:pt x="3692504" y="1127608"/>
                  <a:pt x="3703781" y="1138884"/>
                </a:cubicBezTo>
                <a:cubicBezTo>
                  <a:pt x="3715058" y="1138884"/>
                  <a:pt x="3715058" y="1150160"/>
                  <a:pt x="3715058" y="1150160"/>
                </a:cubicBezTo>
                <a:cubicBezTo>
                  <a:pt x="3726334" y="1150160"/>
                  <a:pt x="3737611" y="1161436"/>
                  <a:pt x="3737611" y="1161436"/>
                </a:cubicBezTo>
                <a:cubicBezTo>
                  <a:pt x="3748888" y="1172712"/>
                  <a:pt x="3748888" y="1172712"/>
                  <a:pt x="3748888" y="1172712"/>
                </a:cubicBezTo>
                <a:cubicBezTo>
                  <a:pt x="3737611" y="1172712"/>
                  <a:pt x="3726334" y="1161436"/>
                  <a:pt x="3715058" y="1161436"/>
                </a:cubicBezTo>
                <a:cubicBezTo>
                  <a:pt x="3703781" y="1150160"/>
                  <a:pt x="3692504" y="1150160"/>
                  <a:pt x="3692504" y="1138884"/>
                </a:cubicBezTo>
                <a:cubicBezTo>
                  <a:pt x="3692504" y="1138884"/>
                  <a:pt x="3692504" y="1138884"/>
                  <a:pt x="3692504" y="1127608"/>
                </a:cubicBezTo>
                <a:close/>
                <a:moveTo>
                  <a:pt x="3658674" y="1116332"/>
                </a:moveTo>
                <a:cubicBezTo>
                  <a:pt x="3669951" y="1116332"/>
                  <a:pt x="3669951" y="1116332"/>
                  <a:pt x="3669951" y="1127608"/>
                </a:cubicBezTo>
                <a:cubicBezTo>
                  <a:pt x="3681227" y="1127608"/>
                  <a:pt x="3692504" y="1127608"/>
                  <a:pt x="3692504" y="1138884"/>
                </a:cubicBezTo>
                <a:cubicBezTo>
                  <a:pt x="3669951" y="1138884"/>
                  <a:pt x="3669951" y="1138884"/>
                  <a:pt x="3658674" y="1127608"/>
                </a:cubicBezTo>
                <a:cubicBezTo>
                  <a:pt x="3658674" y="1116332"/>
                  <a:pt x="3658674" y="1116332"/>
                  <a:pt x="3658674" y="1116332"/>
                </a:cubicBezTo>
                <a:close/>
                <a:moveTo>
                  <a:pt x="3636678" y="1108963"/>
                </a:moveTo>
                <a:lnTo>
                  <a:pt x="3647397" y="1116332"/>
                </a:lnTo>
                <a:cubicBezTo>
                  <a:pt x="3641759" y="1116332"/>
                  <a:pt x="3638940" y="1116332"/>
                  <a:pt x="3637530" y="1114923"/>
                </a:cubicBezTo>
                <a:close/>
                <a:moveTo>
                  <a:pt x="3630995" y="1105056"/>
                </a:moveTo>
                <a:lnTo>
                  <a:pt x="3636120" y="1105056"/>
                </a:lnTo>
                <a:lnTo>
                  <a:pt x="3636678" y="1108963"/>
                </a:lnTo>
                <a:close/>
                <a:moveTo>
                  <a:pt x="3218881" y="1071228"/>
                </a:moveTo>
                <a:cubicBezTo>
                  <a:pt x="3230158" y="1071228"/>
                  <a:pt x="3230158" y="1082504"/>
                  <a:pt x="3230158" y="1082504"/>
                </a:cubicBezTo>
                <a:cubicBezTo>
                  <a:pt x="3230158" y="1082504"/>
                  <a:pt x="3218881" y="1082504"/>
                  <a:pt x="3218881" y="1082504"/>
                </a:cubicBezTo>
                <a:cubicBezTo>
                  <a:pt x="3218881" y="1082504"/>
                  <a:pt x="3218881" y="1082504"/>
                  <a:pt x="3218881" y="1071228"/>
                </a:cubicBezTo>
                <a:close/>
                <a:moveTo>
                  <a:pt x="3043867" y="1069424"/>
                </a:moveTo>
                <a:lnTo>
                  <a:pt x="3049730" y="1071228"/>
                </a:lnTo>
                <a:cubicBezTo>
                  <a:pt x="3049730" y="1071228"/>
                  <a:pt x="3046911" y="1071228"/>
                  <a:pt x="3044092" y="1069818"/>
                </a:cubicBezTo>
                <a:close/>
                <a:moveTo>
                  <a:pt x="3196328" y="1048676"/>
                </a:moveTo>
                <a:cubicBezTo>
                  <a:pt x="3196328" y="1048676"/>
                  <a:pt x="3207605" y="1048676"/>
                  <a:pt x="3207605" y="1048676"/>
                </a:cubicBezTo>
                <a:cubicBezTo>
                  <a:pt x="3207605" y="1048676"/>
                  <a:pt x="3207605" y="1048676"/>
                  <a:pt x="3218881" y="1059952"/>
                </a:cubicBezTo>
                <a:cubicBezTo>
                  <a:pt x="3207605" y="1059952"/>
                  <a:pt x="3207605" y="1059952"/>
                  <a:pt x="3207605" y="1059952"/>
                </a:cubicBezTo>
                <a:cubicBezTo>
                  <a:pt x="3207605" y="1059952"/>
                  <a:pt x="3207605" y="1048676"/>
                  <a:pt x="3196328" y="1048676"/>
                </a:cubicBezTo>
                <a:close/>
                <a:moveTo>
                  <a:pt x="3607400" y="592875"/>
                </a:moveTo>
                <a:lnTo>
                  <a:pt x="3608754" y="593920"/>
                </a:lnTo>
                <a:lnTo>
                  <a:pt x="3606519" y="593404"/>
                </a:lnTo>
                <a:cubicBezTo>
                  <a:pt x="3605814" y="592699"/>
                  <a:pt x="3606167" y="592347"/>
                  <a:pt x="3607400" y="592875"/>
                </a:cubicBezTo>
                <a:close/>
                <a:moveTo>
                  <a:pt x="3388032" y="507424"/>
                </a:moveTo>
                <a:cubicBezTo>
                  <a:pt x="3388032" y="507424"/>
                  <a:pt x="3399309" y="518700"/>
                  <a:pt x="3399309" y="518700"/>
                </a:cubicBezTo>
                <a:cubicBezTo>
                  <a:pt x="3399309" y="518700"/>
                  <a:pt x="3388032" y="518700"/>
                  <a:pt x="3388032" y="518700"/>
                </a:cubicBezTo>
                <a:cubicBezTo>
                  <a:pt x="3376756" y="507424"/>
                  <a:pt x="3365479" y="507424"/>
                  <a:pt x="3388032" y="507424"/>
                </a:cubicBezTo>
                <a:close/>
                <a:moveTo>
                  <a:pt x="3286542" y="451043"/>
                </a:moveTo>
                <a:cubicBezTo>
                  <a:pt x="3286542" y="451043"/>
                  <a:pt x="3297818" y="451043"/>
                  <a:pt x="3297818" y="451043"/>
                </a:cubicBezTo>
                <a:cubicBezTo>
                  <a:pt x="3309095" y="451043"/>
                  <a:pt x="3320372" y="462319"/>
                  <a:pt x="3331649" y="462319"/>
                </a:cubicBezTo>
                <a:cubicBezTo>
                  <a:pt x="3342925" y="473596"/>
                  <a:pt x="3342925" y="473596"/>
                  <a:pt x="3331649" y="473596"/>
                </a:cubicBezTo>
                <a:cubicBezTo>
                  <a:pt x="3320372" y="473596"/>
                  <a:pt x="3320372" y="462319"/>
                  <a:pt x="3286542" y="451043"/>
                </a:cubicBezTo>
                <a:close/>
                <a:moveTo>
                  <a:pt x="2643768" y="349559"/>
                </a:moveTo>
                <a:cubicBezTo>
                  <a:pt x="2643768" y="349559"/>
                  <a:pt x="2643768" y="349559"/>
                  <a:pt x="2655045" y="349559"/>
                </a:cubicBezTo>
                <a:cubicBezTo>
                  <a:pt x="2655045" y="349559"/>
                  <a:pt x="2666322" y="349559"/>
                  <a:pt x="2666322" y="349559"/>
                </a:cubicBezTo>
                <a:cubicBezTo>
                  <a:pt x="2666322" y="349559"/>
                  <a:pt x="2655045" y="360835"/>
                  <a:pt x="2643768" y="349559"/>
                </a:cubicBezTo>
                <a:close/>
                <a:moveTo>
                  <a:pt x="3498078" y="318841"/>
                </a:moveTo>
                <a:lnTo>
                  <a:pt x="3505028" y="321369"/>
                </a:lnTo>
                <a:cubicBezTo>
                  <a:pt x="3509257" y="324187"/>
                  <a:pt x="3512076" y="327006"/>
                  <a:pt x="3512076" y="327006"/>
                </a:cubicBezTo>
                <a:close/>
                <a:moveTo>
                  <a:pt x="3492876" y="316950"/>
                </a:moveTo>
                <a:lnTo>
                  <a:pt x="3495162" y="317140"/>
                </a:lnTo>
                <a:lnTo>
                  <a:pt x="3498078" y="318841"/>
                </a:lnTo>
                <a:close/>
                <a:moveTo>
                  <a:pt x="3410586" y="293178"/>
                </a:moveTo>
                <a:lnTo>
                  <a:pt x="3410586" y="293178"/>
                </a:lnTo>
                <a:cubicBezTo>
                  <a:pt x="3433139" y="304454"/>
                  <a:pt x="3455693" y="304454"/>
                  <a:pt x="3489523" y="315730"/>
                </a:cubicBezTo>
                <a:lnTo>
                  <a:pt x="3492876" y="316950"/>
                </a:lnTo>
                <a:lnTo>
                  <a:pt x="3478246" y="315730"/>
                </a:lnTo>
                <a:close/>
                <a:moveTo>
                  <a:pt x="3376756" y="281902"/>
                </a:moveTo>
                <a:lnTo>
                  <a:pt x="3410586" y="293178"/>
                </a:lnTo>
                <a:lnTo>
                  <a:pt x="3400719" y="293178"/>
                </a:lnTo>
                <a:cubicBezTo>
                  <a:pt x="3399309" y="293178"/>
                  <a:pt x="3399309" y="293178"/>
                  <a:pt x="3399309" y="293178"/>
                </a:cubicBezTo>
                <a:cubicBezTo>
                  <a:pt x="3388032" y="293178"/>
                  <a:pt x="3376756" y="281902"/>
                  <a:pt x="3376756" y="281902"/>
                </a:cubicBezTo>
                <a:close/>
                <a:moveTo>
                  <a:pt x="3218881" y="248074"/>
                </a:moveTo>
                <a:cubicBezTo>
                  <a:pt x="3252711" y="248074"/>
                  <a:pt x="3297818" y="259350"/>
                  <a:pt x="3342925" y="270626"/>
                </a:cubicBezTo>
                <a:cubicBezTo>
                  <a:pt x="3354202" y="270626"/>
                  <a:pt x="3354202" y="270626"/>
                  <a:pt x="3376756" y="270626"/>
                </a:cubicBezTo>
                <a:cubicBezTo>
                  <a:pt x="3376756" y="281902"/>
                  <a:pt x="3376756" y="281902"/>
                  <a:pt x="3376756" y="281902"/>
                </a:cubicBezTo>
                <a:cubicBezTo>
                  <a:pt x="3365479" y="281902"/>
                  <a:pt x="3354202" y="281902"/>
                  <a:pt x="3354202" y="281902"/>
                </a:cubicBezTo>
                <a:cubicBezTo>
                  <a:pt x="3331649" y="270626"/>
                  <a:pt x="3331649" y="270626"/>
                  <a:pt x="3309095" y="270626"/>
                </a:cubicBezTo>
                <a:cubicBezTo>
                  <a:pt x="3309095" y="270626"/>
                  <a:pt x="3297818" y="270626"/>
                  <a:pt x="3286542" y="270626"/>
                </a:cubicBezTo>
                <a:cubicBezTo>
                  <a:pt x="3263988" y="259350"/>
                  <a:pt x="3241435" y="259350"/>
                  <a:pt x="3218881" y="248074"/>
                </a:cubicBezTo>
                <a:close/>
                <a:moveTo>
                  <a:pt x="2226529" y="0"/>
                </a:moveTo>
                <a:cubicBezTo>
                  <a:pt x="2226529" y="11276"/>
                  <a:pt x="2226529" y="11276"/>
                  <a:pt x="2226529" y="11276"/>
                </a:cubicBezTo>
                <a:cubicBezTo>
                  <a:pt x="2226529" y="11276"/>
                  <a:pt x="2226529" y="11276"/>
                  <a:pt x="2215252" y="11276"/>
                </a:cubicBezTo>
                <a:cubicBezTo>
                  <a:pt x="2215252" y="11276"/>
                  <a:pt x="2203975" y="22552"/>
                  <a:pt x="2192698" y="22552"/>
                </a:cubicBezTo>
                <a:cubicBezTo>
                  <a:pt x="2192698" y="22552"/>
                  <a:pt x="2181422" y="22552"/>
                  <a:pt x="2181422" y="22552"/>
                </a:cubicBezTo>
                <a:cubicBezTo>
                  <a:pt x="2170145" y="33828"/>
                  <a:pt x="2125038" y="45104"/>
                  <a:pt x="2091208" y="56381"/>
                </a:cubicBezTo>
                <a:cubicBezTo>
                  <a:pt x="2068655" y="56381"/>
                  <a:pt x="2057378" y="67657"/>
                  <a:pt x="2034824" y="67657"/>
                </a:cubicBezTo>
                <a:cubicBezTo>
                  <a:pt x="2023548" y="67657"/>
                  <a:pt x="2023548" y="67657"/>
                  <a:pt x="2012271" y="78933"/>
                </a:cubicBezTo>
                <a:cubicBezTo>
                  <a:pt x="1978441" y="90209"/>
                  <a:pt x="1944610" y="90209"/>
                  <a:pt x="1910780" y="101485"/>
                </a:cubicBezTo>
                <a:cubicBezTo>
                  <a:pt x="1910780" y="112761"/>
                  <a:pt x="1899503" y="112761"/>
                  <a:pt x="1888227" y="112761"/>
                </a:cubicBezTo>
                <a:cubicBezTo>
                  <a:pt x="1876950" y="112761"/>
                  <a:pt x="1876950" y="112761"/>
                  <a:pt x="1876950" y="112761"/>
                </a:cubicBezTo>
                <a:cubicBezTo>
                  <a:pt x="1865673" y="124037"/>
                  <a:pt x="1843120" y="135313"/>
                  <a:pt x="1843120" y="135313"/>
                </a:cubicBezTo>
                <a:cubicBezTo>
                  <a:pt x="1831843" y="135313"/>
                  <a:pt x="1820566" y="146589"/>
                  <a:pt x="1820566" y="146589"/>
                </a:cubicBezTo>
                <a:cubicBezTo>
                  <a:pt x="1809290" y="146589"/>
                  <a:pt x="1809290" y="146589"/>
                  <a:pt x="1809290" y="146589"/>
                </a:cubicBezTo>
                <a:cubicBezTo>
                  <a:pt x="1786736" y="157865"/>
                  <a:pt x="1775459" y="169141"/>
                  <a:pt x="1741629" y="180417"/>
                </a:cubicBezTo>
                <a:cubicBezTo>
                  <a:pt x="1719076" y="180417"/>
                  <a:pt x="1696522" y="191694"/>
                  <a:pt x="1673969" y="202970"/>
                </a:cubicBezTo>
                <a:cubicBezTo>
                  <a:pt x="1673969" y="202970"/>
                  <a:pt x="1673969" y="202970"/>
                  <a:pt x="1662692" y="202970"/>
                </a:cubicBezTo>
                <a:cubicBezTo>
                  <a:pt x="1640139" y="214246"/>
                  <a:pt x="1617585" y="225522"/>
                  <a:pt x="1595032" y="236798"/>
                </a:cubicBezTo>
                <a:cubicBezTo>
                  <a:pt x="1583755" y="248074"/>
                  <a:pt x="1583755" y="248074"/>
                  <a:pt x="1572478" y="259350"/>
                </a:cubicBezTo>
                <a:cubicBezTo>
                  <a:pt x="1572478" y="259350"/>
                  <a:pt x="1549925" y="270626"/>
                  <a:pt x="1538648" y="270626"/>
                </a:cubicBezTo>
                <a:cubicBezTo>
                  <a:pt x="1516095" y="281902"/>
                  <a:pt x="1504818" y="281902"/>
                  <a:pt x="1482264" y="293178"/>
                </a:cubicBezTo>
                <a:cubicBezTo>
                  <a:pt x="1470988" y="304454"/>
                  <a:pt x="1459711" y="304454"/>
                  <a:pt x="1437157" y="315730"/>
                </a:cubicBezTo>
                <a:cubicBezTo>
                  <a:pt x="1437157" y="315730"/>
                  <a:pt x="1425881" y="327006"/>
                  <a:pt x="1414604" y="327006"/>
                </a:cubicBezTo>
                <a:cubicBezTo>
                  <a:pt x="1403327" y="338283"/>
                  <a:pt x="1392050" y="338283"/>
                  <a:pt x="1380774" y="349559"/>
                </a:cubicBezTo>
                <a:cubicBezTo>
                  <a:pt x="1380774" y="349559"/>
                  <a:pt x="1369497" y="360835"/>
                  <a:pt x="1369497" y="360835"/>
                </a:cubicBezTo>
                <a:cubicBezTo>
                  <a:pt x="1358220" y="360835"/>
                  <a:pt x="1346943" y="372111"/>
                  <a:pt x="1346943" y="372111"/>
                </a:cubicBezTo>
                <a:cubicBezTo>
                  <a:pt x="1335667" y="383387"/>
                  <a:pt x="1335667" y="383387"/>
                  <a:pt x="1335667" y="383387"/>
                </a:cubicBezTo>
                <a:cubicBezTo>
                  <a:pt x="1335667" y="383387"/>
                  <a:pt x="1324390" y="383387"/>
                  <a:pt x="1324390" y="383387"/>
                </a:cubicBezTo>
                <a:cubicBezTo>
                  <a:pt x="1313113" y="394663"/>
                  <a:pt x="1301837" y="405939"/>
                  <a:pt x="1279283" y="428491"/>
                </a:cubicBezTo>
                <a:cubicBezTo>
                  <a:pt x="1245453" y="451043"/>
                  <a:pt x="1222899" y="462319"/>
                  <a:pt x="1189069" y="484872"/>
                </a:cubicBezTo>
                <a:cubicBezTo>
                  <a:pt x="1200346" y="484872"/>
                  <a:pt x="1200346" y="484872"/>
                  <a:pt x="1222899" y="473596"/>
                </a:cubicBezTo>
                <a:cubicBezTo>
                  <a:pt x="1234176" y="462319"/>
                  <a:pt x="1256730" y="439767"/>
                  <a:pt x="1279283" y="428491"/>
                </a:cubicBezTo>
                <a:cubicBezTo>
                  <a:pt x="1290560" y="417215"/>
                  <a:pt x="1313113" y="405939"/>
                  <a:pt x="1335667" y="405939"/>
                </a:cubicBezTo>
                <a:cubicBezTo>
                  <a:pt x="1369497" y="383387"/>
                  <a:pt x="1403327" y="360835"/>
                  <a:pt x="1437157" y="338283"/>
                </a:cubicBezTo>
                <a:cubicBezTo>
                  <a:pt x="1437157" y="327006"/>
                  <a:pt x="1448434" y="327006"/>
                  <a:pt x="1470988" y="315730"/>
                </a:cubicBezTo>
                <a:cubicBezTo>
                  <a:pt x="1493541" y="304454"/>
                  <a:pt x="1516095" y="293178"/>
                  <a:pt x="1538648" y="281902"/>
                </a:cubicBezTo>
                <a:cubicBezTo>
                  <a:pt x="1538648" y="281902"/>
                  <a:pt x="1549925" y="281902"/>
                  <a:pt x="1549925" y="281902"/>
                </a:cubicBezTo>
                <a:cubicBezTo>
                  <a:pt x="1549925" y="281902"/>
                  <a:pt x="1561201" y="270626"/>
                  <a:pt x="1561201" y="270626"/>
                </a:cubicBezTo>
                <a:cubicBezTo>
                  <a:pt x="1572478" y="270626"/>
                  <a:pt x="1572478" y="270626"/>
                  <a:pt x="1583755" y="259350"/>
                </a:cubicBezTo>
                <a:cubicBezTo>
                  <a:pt x="1583755" y="259350"/>
                  <a:pt x="1595032" y="259350"/>
                  <a:pt x="1595032" y="248074"/>
                </a:cubicBezTo>
                <a:cubicBezTo>
                  <a:pt x="1606308" y="248074"/>
                  <a:pt x="1606308" y="248074"/>
                  <a:pt x="1595032" y="259350"/>
                </a:cubicBezTo>
                <a:cubicBezTo>
                  <a:pt x="1595032" y="259350"/>
                  <a:pt x="1606308" y="259350"/>
                  <a:pt x="1583755" y="270626"/>
                </a:cubicBezTo>
                <a:cubicBezTo>
                  <a:pt x="1595032" y="270626"/>
                  <a:pt x="1595032" y="281902"/>
                  <a:pt x="1561201" y="293178"/>
                </a:cubicBezTo>
                <a:cubicBezTo>
                  <a:pt x="1538648" y="304454"/>
                  <a:pt x="1516095" y="304454"/>
                  <a:pt x="1493541" y="315730"/>
                </a:cubicBezTo>
                <a:cubicBezTo>
                  <a:pt x="1493541" y="327006"/>
                  <a:pt x="1470988" y="338283"/>
                  <a:pt x="1448434" y="338283"/>
                </a:cubicBezTo>
                <a:cubicBezTo>
                  <a:pt x="1448434" y="338283"/>
                  <a:pt x="1448434" y="338283"/>
                  <a:pt x="1448434" y="349559"/>
                </a:cubicBezTo>
                <a:cubicBezTo>
                  <a:pt x="1459711" y="338283"/>
                  <a:pt x="1482264" y="338283"/>
                  <a:pt x="1493541" y="327006"/>
                </a:cubicBezTo>
                <a:cubicBezTo>
                  <a:pt x="1504818" y="315730"/>
                  <a:pt x="1516095" y="315730"/>
                  <a:pt x="1527371" y="304454"/>
                </a:cubicBezTo>
                <a:cubicBezTo>
                  <a:pt x="1527371" y="304454"/>
                  <a:pt x="1538648" y="304454"/>
                  <a:pt x="1538648" y="304454"/>
                </a:cubicBezTo>
                <a:cubicBezTo>
                  <a:pt x="1549925" y="304454"/>
                  <a:pt x="1561201" y="293178"/>
                  <a:pt x="1572478" y="293178"/>
                </a:cubicBezTo>
                <a:cubicBezTo>
                  <a:pt x="1538648" y="304454"/>
                  <a:pt x="1516095" y="315730"/>
                  <a:pt x="1493541" y="338283"/>
                </a:cubicBezTo>
                <a:cubicBezTo>
                  <a:pt x="1482264" y="349559"/>
                  <a:pt x="1459711" y="349559"/>
                  <a:pt x="1437157" y="372111"/>
                </a:cubicBezTo>
                <a:cubicBezTo>
                  <a:pt x="1403327" y="383387"/>
                  <a:pt x="1380774" y="405939"/>
                  <a:pt x="1358220" y="428491"/>
                </a:cubicBezTo>
                <a:cubicBezTo>
                  <a:pt x="1324390" y="439767"/>
                  <a:pt x="1301837" y="462319"/>
                  <a:pt x="1301837" y="462319"/>
                </a:cubicBezTo>
                <a:cubicBezTo>
                  <a:pt x="1301837" y="473596"/>
                  <a:pt x="1290560" y="473596"/>
                  <a:pt x="1290560" y="473596"/>
                </a:cubicBezTo>
                <a:cubicBezTo>
                  <a:pt x="1279283" y="484872"/>
                  <a:pt x="1290560" y="473596"/>
                  <a:pt x="1279283" y="473596"/>
                </a:cubicBezTo>
                <a:cubicBezTo>
                  <a:pt x="1268006" y="484872"/>
                  <a:pt x="1256730" y="496148"/>
                  <a:pt x="1245453" y="507424"/>
                </a:cubicBezTo>
                <a:cubicBezTo>
                  <a:pt x="1234176" y="507424"/>
                  <a:pt x="1234176" y="507424"/>
                  <a:pt x="1222899" y="518700"/>
                </a:cubicBezTo>
                <a:cubicBezTo>
                  <a:pt x="1222899" y="518700"/>
                  <a:pt x="1222899" y="529976"/>
                  <a:pt x="1200346" y="541252"/>
                </a:cubicBezTo>
                <a:cubicBezTo>
                  <a:pt x="1189069" y="552528"/>
                  <a:pt x="1177792" y="563804"/>
                  <a:pt x="1166516" y="563804"/>
                </a:cubicBezTo>
                <a:cubicBezTo>
                  <a:pt x="1143962" y="586356"/>
                  <a:pt x="1143962" y="586356"/>
                  <a:pt x="1166516" y="586356"/>
                </a:cubicBezTo>
                <a:cubicBezTo>
                  <a:pt x="1160877" y="586356"/>
                  <a:pt x="1155239" y="589175"/>
                  <a:pt x="1151010" y="593404"/>
                </a:cubicBezTo>
                <a:lnTo>
                  <a:pt x="1146585" y="603139"/>
                </a:lnTo>
                <a:lnTo>
                  <a:pt x="1139734" y="607499"/>
                </a:lnTo>
                <a:cubicBezTo>
                  <a:pt x="1135505" y="608908"/>
                  <a:pt x="1132686" y="608908"/>
                  <a:pt x="1132686" y="608908"/>
                </a:cubicBezTo>
                <a:cubicBezTo>
                  <a:pt x="1132686" y="620185"/>
                  <a:pt x="1132686" y="608908"/>
                  <a:pt x="1143962" y="608908"/>
                </a:cubicBezTo>
                <a:lnTo>
                  <a:pt x="1146585" y="603139"/>
                </a:lnTo>
                <a:lnTo>
                  <a:pt x="1155239" y="597632"/>
                </a:lnTo>
                <a:cubicBezTo>
                  <a:pt x="1155239" y="597632"/>
                  <a:pt x="1166516" y="586356"/>
                  <a:pt x="1177792" y="586356"/>
                </a:cubicBezTo>
                <a:cubicBezTo>
                  <a:pt x="1177792" y="586356"/>
                  <a:pt x="1177792" y="586356"/>
                  <a:pt x="1189069" y="575080"/>
                </a:cubicBezTo>
                <a:cubicBezTo>
                  <a:pt x="1189069" y="563804"/>
                  <a:pt x="1211623" y="552528"/>
                  <a:pt x="1234176" y="541252"/>
                </a:cubicBezTo>
                <a:cubicBezTo>
                  <a:pt x="1245453" y="529976"/>
                  <a:pt x="1256730" y="529976"/>
                  <a:pt x="1256730" y="518700"/>
                </a:cubicBezTo>
                <a:cubicBezTo>
                  <a:pt x="1268006" y="518700"/>
                  <a:pt x="1268006" y="518700"/>
                  <a:pt x="1279283" y="507424"/>
                </a:cubicBezTo>
                <a:cubicBezTo>
                  <a:pt x="1279283" y="518700"/>
                  <a:pt x="1268006" y="518700"/>
                  <a:pt x="1256730" y="529976"/>
                </a:cubicBezTo>
                <a:cubicBezTo>
                  <a:pt x="1234176" y="541252"/>
                  <a:pt x="1234176" y="541252"/>
                  <a:pt x="1234176" y="552528"/>
                </a:cubicBezTo>
                <a:cubicBezTo>
                  <a:pt x="1234176" y="552528"/>
                  <a:pt x="1234176" y="552528"/>
                  <a:pt x="1245453" y="541252"/>
                </a:cubicBezTo>
                <a:cubicBezTo>
                  <a:pt x="1256730" y="541252"/>
                  <a:pt x="1256730" y="541252"/>
                  <a:pt x="1256730" y="541252"/>
                </a:cubicBezTo>
                <a:cubicBezTo>
                  <a:pt x="1256730" y="529976"/>
                  <a:pt x="1268006" y="529976"/>
                  <a:pt x="1279283" y="518700"/>
                </a:cubicBezTo>
                <a:cubicBezTo>
                  <a:pt x="1290560" y="507424"/>
                  <a:pt x="1313113" y="507424"/>
                  <a:pt x="1324390" y="496148"/>
                </a:cubicBezTo>
                <a:cubicBezTo>
                  <a:pt x="1324390" y="496148"/>
                  <a:pt x="1324390" y="484872"/>
                  <a:pt x="1335667" y="484872"/>
                </a:cubicBezTo>
                <a:cubicBezTo>
                  <a:pt x="1346943" y="473596"/>
                  <a:pt x="1346943" y="473596"/>
                  <a:pt x="1358220" y="462319"/>
                </a:cubicBezTo>
                <a:cubicBezTo>
                  <a:pt x="1380774" y="462319"/>
                  <a:pt x="1392050" y="462319"/>
                  <a:pt x="1403327" y="439767"/>
                </a:cubicBezTo>
                <a:cubicBezTo>
                  <a:pt x="1414604" y="439767"/>
                  <a:pt x="1414604" y="439767"/>
                  <a:pt x="1425881" y="428491"/>
                </a:cubicBezTo>
                <a:cubicBezTo>
                  <a:pt x="1459711" y="417215"/>
                  <a:pt x="1459711" y="405939"/>
                  <a:pt x="1470988" y="417215"/>
                </a:cubicBezTo>
                <a:cubicBezTo>
                  <a:pt x="1470988" y="417215"/>
                  <a:pt x="1493541" y="405939"/>
                  <a:pt x="1504818" y="405939"/>
                </a:cubicBezTo>
                <a:cubicBezTo>
                  <a:pt x="1516095" y="394663"/>
                  <a:pt x="1516095" y="394663"/>
                  <a:pt x="1527371" y="394663"/>
                </a:cubicBezTo>
                <a:cubicBezTo>
                  <a:pt x="1527371" y="383387"/>
                  <a:pt x="1538648" y="383387"/>
                  <a:pt x="1549925" y="372111"/>
                </a:cubicBezTo>
                <a:cubicBezTo>
                  <a:pt x="1549925" y="372111"/>
                  <a:pt x="1561201" y="360835"/>
                  <a:pt x="1572478" y="360835"/>
                </a:cubicBezTo>
                <a:cubicBezTo>
                  <a:pt x="1583755" y="360835"/>
                  <a:pt x="1595032" y="349559"/>
                  <a:pt x="1606308" y="349559"/>
                </a:cubicBezTo>
                <a:cubicBezTo>
                  <a:pt x="1628862" y="338283"/>
                  <a:pt x="1628862" y="338283"/>
                  <a:pt x="1651415" y="327006"/>
                </a:cubicBezTo>
                <a:cubicBezTo>
                  <a:pt x="1662692" y="315730"/>
                  <a:pt x="1662692" y="315730"/>
                  <a:pt x="1685245" y="304454"/>
                </a:cubicBezTo>
                <a:cubicBezTo>
                  <a:pt x="1696522" y="304454"/>
                  <a:pt x="1707799" y="293178"/>
                  <a:pt x="1719076" y="293178"/>
                </a:cubicBezTo>
                <a:cubicBezTo>
                  <a:pt x="1741629" y="281902"/>
                  <a:pt x="1741629" y="281902"/>
                  <a:pt x="1764183" y="270626"/>
                </a:cubicBezTo>
                <a:cubicBezTo>
                  <a:pt x="1764183" y="281902"/>
                  <a:pt x="1764183" y="281902"/>
                  <a:pt x="1764183" y="281902"/>
                </a:cubicBezTo>
                <a:cubicBezTo>
                  <a:pt x="1764183" y="281902"/>
                  <a:pt x="1752906" y="281902"/>
                  <a:pt x="1752906" y="281902"/>
                </a:cubicBezTo>
                <a:cubicBezTo>
                  <a:pt x="1752906" y="293178"/>
                  <a:pt x="1752906" y="293178"/>
                  <a:pt x="1752906" y="293178"/>
                </a:cubicBezTo>
                <a:cubicBezTo>
                  <a:pt x="1752906" y="293178"/>
                  <a:pt x="1741629" y="293178"/>
                  <a:pt x="1730352" y="304454"/>
                </a:cubicBezTo>
                <a:cubicBezTo>
                  <a:pt x="1730352" y="304454"/>
                  <a:pt x="1730352" y="304454"/>
                  <a:pt x="1741629" y="304454"/>
                </a:cubicBezTo>
                <a:cubicBezTo>
                  <a:pt x="1775459" y="293178"/>
                  <a:pt x="1809290" y="281902"/>
                  <a:pt x="1831843" y="270626"/>
                </a:cubicBezTo>
                <a:cubicBezTo>
                  <a:pt x="1854397" y="270626"/>
                  <a:pt x="1876950" y="259350"/>
                  <a:pt x="1888227" y="259350"/>
                </a:cubicBezTo>
                <a:cubicBezTo>
                  <a:pt x="1899503" y="248074"/>
                  <a:pt x="1922057" y="236798"/>
                  <a:pt x="1933334" y="236798"/>
                </a:cubicBezTo>
                <a:cubicBezTo>
                  <a:pt x="1955887" y="225522"/>
                  <a:pt x="1989717" y="214246"/>
                  <a:pt x="2023548" y="202970"/>
                </a:cubicBezTo>
                <a:cubicBezTo>
                  <a:pt x="2034824" y="202970"/>
                  <a:pt x="2046101" y="202970"/>
                  <a:pt x="2068655" y="191694"/>
                </a:cubicBezTo>
                <a:cubicBezTo>
                  <a:pt x="2079931" y="191694"/>
                  <a:pt x="2091208" y="191694"/>
                  <a:pt x="2091208" y="191694"/>
                </a:cubicBezTo>
                <a:cubicBezTo>
                  <a:pt x="2125038" y="191694"/>
                  <a:pt x="2113762" y="191694"/>
                  <a:pt x="2113762" y="202970"/>
                </a:cubicBezTo>
                <a:lnTo>
                  <a:pt x="2125038" y="202970"/>
                </a:lnTo>
                <a:cubicBezTo>
                  <a:pt x="2125038" y="214246"/>
                  <a:pt x="2125038" y="214246"/>
                  <a:pt x="2125038" y="225522"/>
                </a:cubicBezTo>
                <a:cubicBezTo>
                  <a:pt x="2102485" y="225522"/>
                  <a:pt x="2079931" y="236798"/>
                  <a:pt x="2079931" y="236798"/>
                </a:cubicBezTo>
                <a:cubicBezTo>
                  <a:pt x="2068655" y="248074"/>
                  <a:pt x="2046101" y="248074"/>
                  <a:pt x="2023548" y="259350"/>
                </a:cubicBezTo>
                <a:cubicBezTo>
                  <a:pt x="2023548" y="259350"/>
                  <a:pt x="2012271" y="259350"/>
                  <a:pt x="2000994" y="270626"/>
                </a:cubicBezTo>
                <a:cubicBezTo>
                  <a:pt x="2000994" y="270626"/>
                  <a:pt x="1989717" y="270626"/>
                  <a:pt x="1978441" y="270626"/>
                </a:cubicBezTo>
                <a:cubicBezTo>
                  <a:pt x="1967164" y="281902"/>
                  <a:pt x="1955887" y="281902"/>
                  <a:pt x="1955887" y="281902"/>
                </a:cubicBezTo>
                <a:cubicBezTo>
                  <a:pt x="1955887" y="281902"/>
                  <a:pt x="1989717" y="281902"/>
                  <a:pt x="1989717" y="281902"/>
                </a:cubicBezTo>
                <a:cubicBezTo>
                  <a:pt x="1967164" y="293178"/>
                  <a:pt x="1933334" y="293178"/>
                  <a:pt x="1910780" y="304454"/>
                </a:cubicBezTo>
                <a:cubicBezTo>
                  <a:pt x="1910780" y="304454"/>
                  <a:pt x="1899503" y="304454"/>
                  <a:pt x="1899503" y="315730"/>
                </a:cubicBezTo>
                <a:cubicBezTo>
                  <a:pt x="1888227" y="315730"/>
                  <a:pt x="1888227" y="315730"/>
                  <a:pt x="1888227" y="315730"/>
                </a:cubicBezTo>
                <a:cubicBezTo>
                  <a:pt x="1888227" y="315730"/>
                  <a:pt x="1888227" y="315730"/>
                  <a:pt x="1876950" y="315730"/>
                </a:cubicBezTo>
                <a:cubicBezTo>
                  <a:pt x="1876950" y="327006"/>
                  <a:pt x="1865673" y="327006"/>
                  <a:pt x="1865673" y="327006"/>
                </a:cubicBezTo>
                <a:cubicBezTo>
                  <a:pt x="1865673" y="327006"/>
                  <a:pt x="1854397" y="338283"/>
                  <a:pt x="1831843" y="338283"/>
                </a:cubicBezTo>
                <a:cubicBezTo>
                  <a:pt x="1843120" y="349559"/>
                  <a:pt x="1843120" y="349559"/>
                  <a:pt x="1876950" y="327006"/>
                </a:cubicBezTo>
                <a:cubicBezTo>
                  <a:pt x="1899503" y="327006"/>
                  <a:pt x="1922057" y="315730"/>
                  <a:pt x="1933334" y="315730"/>
                </a:cubicBezTo>
                <a:cubicBezTo>
                  <a:pt x="1944610" y="315730"/>
                  <a:pt x="1967164" y="315730"/>
                  <a:pt x="1978441" y="304454"/>
                </a:cubicBezTo>
                <a:cubicBezTo>
                  <a:pt x="1978441" y="304454"/>
                  <a:pt x="1989717" y="304454"/>
                  <a:pt x="1989717" y="304454"/>
                </a:cubicBezTo>
                <a:cubicBezTo>
                  <a:pt x="1989717" y="304454"/>
                  <a:pt x="2012271" y="293178"/>
                  <a:pt x="2034824" y="281902"/>
                </a:cubicBezTo>
                <a:cubicBezTo>
                  <a:pt x="2046101" y="281902"/>
                  <a:pt x="2057378" y="281902"/>
                  <a:pt x="2079931" y="270626"/>
                </a:cubicBezTo>
                <a:cubicBezTo>
                  <a:pt x="2091208" y="270626"/>
                  <a:pt x="2102485" y="270626"/>
                  <a:pt x="2125038" y="259350"/>
                </a:cubicBezTo>
                <a:cubicBezTo>
                  <a:pt x="2125038" y="259350"/>
                  <a:pt x="2125038" y="259350"/>
                  <a:pt x="2136315" y="259350"/>
                </a:cubicBezTo>
                <a:cubicBezTo>
                  <a:pt x="2147592" y="259350"/>
                  <a:pt x="2158868" y="259350"/>
                  <a:pt x="2170145" y="248074"/>
                </a:cubicBezTo>
                <a:cubicBezTo>
                  <a:pt x="2170145" y="248074"/>
                  <a:pt x="2170145" y="248074"/>
                  <a:pt x="2181422" y="248074"/>
                </a:cubicBezTo>
                <a:cubicBezTo>
                  <a:pt x="2181422" y="248074"/>
                  <a:pt x="2181422" y="248074"/>
                  <a:pt x="2192698" y="248074"/>
                </a:cubicBezTo>
                <a:cubicBezTo>
                  <a:pt x="2192698" y="248074"/>
                  <a:pt x="2192698" y="236798"/>
                  <a:pt x="2203975" y="236798"/>
                </a:cubicBezTo>
                <a:cubicBezTo>
                  <a:pt x="2237806" y="236798"/>
                  <a:pt x="2260359" y="225522"/>
                  <a:pt x="2294189" y="225522"/>
                </a:cubicBezTo>
                <a:cubicBezTo>
                  <a:pt x="2294189" y="225522"/>
                  <a:pt x="2294189" y="225522"/>
                  <a:pt x="2339296" y="225522"/>
                </a:cubicBezTo>
                <a:cubicBezTo>
                  <a:pt x="2339296" y="214246"/>
                  <a:pt x="2339296" y="214246"/>
                  <a:pt x="2339296" y="214246"/>
                </a:cubicBezTo>
                <a:cubicBezTo>
                  <a:pt x="2350573" y="214246"/>
                  <a:pt x="2350573" y="214246"/>
                  <a:pt x="2350573" y="214246"/>
                </a:cubicBezTo>
                <a:cubicBezTo>
                  <a:pt x="2361850" y="214246"/>
                  <a:pt x="2373126" y="214246"/>
                  <a:pt x="2373126" y="214246"/>
                </a:cubicBezTo>
                <a:cubicBezTo>
                  <a:pt x="2384403" y="214246"/>
                  <a:pt x="2395680" y="214246"/>
                  <a:pt x="2406957" y="214246"/>
                </a:cubicBezTo>
                <a:cubicBezTo>
                  <a:pt x="2418233" y="214246"/>
                  <a:pt x="2429510" y="214246"/>
                  <a:pt x="2429510" y="202970"/>
                </a:cubicBezTo>
                <a:cubicBezTo>
                  <a:pt x="2463340" y="202970"/>
                  <a:pt x="2485894" y="202970"/>
                  <a:pt x="2519724" y="202970"/>
                </a:cubicBezTo>
                <a:cubicBezTo>
                  <a:pt x="2519724" y="202970"/>
                  <a:pt x="2519724" y="191694"/>
                  <a:pt x="2519724" y="191694"/>
                </a:cubicBezTo>
                <a:cubicBezTo>
                  <a:pt x="2531001" y="191694"/>
                  <a:pt x="2542277" y="191694"/>
                  <a:pt x="2553554" y="191694"/>
                </a:cubicBezTo>
                <a:lnTo>
                  <a:pt x="2564831" y="191694"/>
                </a:lnTo>
                <a:cubicBezTo>
                  <a:pt x="2553554" y="202970"/>
                  <a:pt x="2553554" y="202970"/>
                  <a:pt x="2542277" y="202970"/>
                </a:cubicBezTo>
                <a:lnTo>
                  <a:pt x="2552144" y="202970"/>
                </a:lnTo>
                <a:cubicBezTo>
                  <a:pt x="2559192" y="202970"/>
                  <a:pt x="2564831" y="202970"/>
                  <a:pt x="2564831" y="202970"/>
                </a:cubicBezTo>
                <a:cubicBezTo>
                  <a:pt x="2564831" y="202970"/>
                  <a:pt x="2576108" y="202970"/>
                  <a:pt x="2576108" y="202970"/>
                </a:cubicBezTo>
                <a:lnTo>
                  <a:pt x="2587384" y="202970"/>
                </a:lnTo>
                <a:lnTo>
                  <a:pt x="2594432" y="202970"/>
                </a:lnTo>
                <a:cubicBezTo>
                  <a:pt x="2598661" y="202970"/>
                  <a:pt x="2604299" y="202970"/>
                  <a:pt x="2609938" y="202970"/>
                </a:cubicBezTo>
                <a:cubicBezTo>
                  <a:pt x="2632491" y="191694"/>
                  <a:pt x="2655045" y="191694"/>
                  <a:pt x="2666322" y="191694"/>
                </a:cubicBezTo>
                <a:cubicBezTo>
                  <a:pt x="2666322" y="191694"/>
                  <a:pt x="2669141" y="191694"/>
                  <a:pt x="2671960" y="191694"/>
                </a:cubicBezTo>
                <a:lnTo>
                  <a:pt x="2674779" y="191694"/>
                </a:lnTo>
                <a:cubicBezTo>
                  <a:pt x="2671960" y="191694"/>
                  <a:pt x="2671960" y="191694"/>
                  <a:pt x="2677598" y="191694"/>
                </a:cubicBezTo>
                <a:lnTo>
                  <a:pt x="2688875" y="191694"/>
                </a:lnTo>
                <a:cubicBezTo>
                  <a:pt x="2700152" y="191694"/>
                  <a:pt x="2700152" y="191694"/>
                  <a:pt x="2700152" y="191694"/>
                </a:cubicBezTo>
                <a:cubicBezTo>
                  <a:pt x="2688875" y="202970"/>
                  <a:pt x="2688875" y="202970"/>
                  <a:pt x="2700152" y="202970"/>
                </a:cubicBezTo>
                <a:lnTo>
                  <a:pt x="2722705" y="202970"/>
                </a:lnTo>
                <a:lnTo>
                  <a:pt x="2726934" y="202970"/>
                </a:lnTo>
                <a:lnTo>
                  <a:pt x="2738211" y="202970"/>
                </a:lnTo>
                <a:lnTo>
                  <a:pt x="2745259" y="202970"/>
                </a:lnTo>
                <a:cubicBezTo>
                  <a:pt x="2748078" y="202970"/>
                  <a:pt x="2748078" y="202970"/>
                  <a:pt x="2746492" y="202970"/>
                </a:cubicBezTo>
                <a:lnTo>
                  <a:pt x="2767812" y="202970"/>
                </a:lnTo>
                <a:cubicBezTo>
                  <a:pt x="2773450" y="202970"/>
                  <a:pt x="2781908" y="202970"/>
                  <a:pt x="2790365" y="202970"/>
                </a:cubicBezTo>
                <a:cubicBezTo>
                  <a:pt x="2798823" y="202970"/>
                  <a:pt x="2807281" y="202970"/>
                  <a:pt x="2812919" y="202970"/>
                </a:cubicBezTo>
                <a:cubicBezTo>
                  <a:pt x="2824196" y="202970"/>
                  <a:pt x="2824196" y="202970"/>
                  <a:pt x="2835473" y="202970"/>
                </a:cubicBezTo>
                <a:cubicBezTo>
                  <a:pt x="2846749" y="202970"/>
                  <a:pt x="2835473" y="202970"/>
                  <a:pt x="2846749" y="191694"/>
                </a:cubicBezTo>
                <a:cubicBezTo>
                  <a:pt x="2858026" y="202970"/>
                  <a:pt x="2858026" y="202970"/>
                  <a:pt x="2869303" y="202970"/>
                </a:cubicBezTo>
                <a:cubicBezTo>
                  <a:pt x="2869303" y="202970"/>
                  <a:pt x="2869303" y="202970"/>
                  <a:pt x="2880579" y="202970"/>
                </a:cubicBezTo>
                <a:cubicBezTo>
                  <a:pt x="2880579" y="202970"/>
                  <a:pt x="2880579" y="202970"/>
                  <a:pt x="2891856" y="202970"/>
                </a:cubicBezTo>
                <a:cubicBezTo>
                  <a:pt x="2891856" y="202970"/>
                  <a:pt x="2891856" y="202970"/>
                  <a:pt x="2903133" y="202970"/>
                </a:cubicBezTo>
                <a:cubicBezTo>
                  <a:pt x="2903133" y="202970"/>
                  <a:pt x="2903133" y="202970"/>
                  <a:pt x="2914409" y="202970"/>
                </a:cubicBezTo>
                <a:cubicBezTo>
                  <a:pt x="2925686" y="202970"/>
                  <a:pt x="2925686" y="202970"/>
                  <a:pt x="2948240" y="214246"/>
                </a:cubicBezTo>
                <a:cubicBezTo>
                  <a:pt x="2959517" y="214246"/>
                  <a:pt x="2959517" y="214246"/>
                  <a:pt x="2959517" y="214246"/>
                </a:cubicBezTo>
                <a:cubicBezTo>
                  <a:pt x="2959517" y="214246"/>
                  <a:pt x="2948240" y="214246"/>
                  <a:pt x="2948240" y="202970"/>
                </a:cubicBezTo>
                <a:cubicBezTo>
                  <a:pt x="2959517" y="202970"/>
                  <a:pt x="2970793" y="214246"/>
                  <a:pt x="2993347" y="214246"/>
                </a:cubicBezTo>
                <a:cubicBezTo>
                  <a:pt x="2982070" y="214246"/>
                  <a:pt x="3004623" y="214246"/>
                  <a:pt x="3015900" y="214246"/>
                </a:cubicBezTo>
                <a:cubicBezTo>
                  <a:pt x="3049730" y="214246"/>
                  <a:pt x="3094837" y="225522"/>
                  <a:pt x="3128667" y="225522"/>
                </a:cubicBezTo>
                <a:cubicBezTo>
                  <a:pt x="3162498" y="236798"/>
                  <a:pt x="3185051" y="236798"/>
                  <a:pt x="3218881" y="248074"/>
                </a:cubicBezTo>
                <a:cubicBezTo>
                  <a:pt x="3196328" y="248074"/>
                  <a:pt x="3162498" y="248074"/>
                  <a:pt x="3139944" y="236798"/>
                </a:cubicBezTo>
                <a:cubicBezTo>
                  <a:pt x="3139944" y="236798"/>
                  <a:pt x="3128667" y="236798"/>
                  <a:pt x="3128667" y="236798"/>
                </a:cubicBezTo>
                <a:cubicBezTo>
                  <a:pt x="3117391" y="236798"/>
                  <a:pt x="3106114" y="236798"/>
                  <a:pt x="3106114" y="236798"/>
                </a:cubicBezTo>
                <a:cubicBezTo>
                  <a:pt x="3094837" y="236798"/>
                  <a:pt x="3072284" y="225522"/>
                  <a:pt x="3061007" y="225522"/>
                </a:cubicBezTo>
                <a:cubicBezTo>
                  <a:pt x="3049730" y="225522"/>
                  <a:pt x="3049730" y="225522"/>
                  <a:pt x="3038454" y="225522"/>
                </a:cubicBezTo>
                <a:cubicBezTo>
                  <a:pt x="3015900" y="225522"/>
                  <a:pt x="2982070" y="225522"/>
                  <a:pt x="2959517" y="225522"/>
                </a:cubicBezTo>
                <a:cubicBezTo>
                  <a:pt x="2959517" y="214246"/>
                  <a:pt x="2948240" y="214246"/>
                  <a:pt x="2936963" y="214246"/>
                </a:cubicBezTo>
                <a:cubicBezTo>
                  <a:pt x="2925686" y="214246"/>
                  <a:pt x="2914409" y="214246"/>
                  <a:pt x="2891856" y="214246"/>
                </a:cubicBezTo>
                <a:cubicBezTo>
                  <a:pt x="2891856" y="214246"/>
                  <a:pt x="2891856" y="214246"/>
                  <a:pt x="2890446" y="214246"/>
                </a:cubicBezTo>
                <a:lnTo>
                  <a:pt x="2889037" y="214246"/>
                </a:lnTo>
                <a:cubicBezTo>
                  <a:pt x="2889037" y="214246"/>
                  <a:pt x="2886218" y="214246"/>
                  <a:pt x="2880579" y="214246"/>
                </a:cubicBezTo>
                <a:cubicBezTo>
                  <a:pt x="2869303" y="214246"/>
                  <a:pt x="2858026" y="214246"/>
                  <a:pt x="2858026" y="214246"/>
                </a:cubicBezTo>
                <a:cubicBezTo>
                  <a:pt x="2835473" y="214246"/>
                  <a:pt x="2812919" y="214246"/>
                  <a:pt x="2801642" y="214246"/>
                </a:cubicBezTo>
                <a:cubicBezTo>
                  <a:pt x="2801642" y="214246"/>
                  <a:pt x="2790365" y="214246"/>
                  <a:pt x="2779089" y="214246"/>
                </a:cubicBezTo>
                <a:cubicBezTo>
                  <a:pt x="2779089" y="214246"/>
                  <a:pt x="2779089" y="214246"/>
                  <a:pt x="2767812" y="214246"/>
                </a:cubicBezTo>
                <a:cubicBezTo>
                  <a:pt x="2745259" y="214246"/>
                  <a:pt x="2733982" y="214246"/>
                  <a:pt x="2711428" y="225522"/>
                </a:cubicBezTo>
                <a:cubicBezTo>
                  <a:pt x="2700152" y="225522"/>
                  <a:pt x="2688875" y="225522"/>
                  <a:pt x="2677598" y="214246"/>
                </a:cubicBezTo>
                <a:cubicBezTo>
                  <a:pt x="2677598" y="214246"/>
                  <a:pt x="2677598" y="214246"/>
                  <a:pt x="2666322" y="214246"/>
                </a:cubicBezTo>
                <a:cubicBezTo>
                  <a:pt x="2655045" y="214246"/>
                  <a:pt x="2632491" y="214246"/>
                  <a:pt x="2621215" y="225522"/>
                </a:cubicBezTo>
                <a:cubicBezTo>
                  <a:pt x="2609938" y="225522"/>
                  <a:pt x="2587384" y="225522"/>
                  <a:pt x="2576108" y="225522"/>
                </a:cubicBezTo>
                <a:cubicBezTo>
                  <a:pt x="2564831" y="225522"/>
                  <a:pt x="2564831" y="225522"/>
                  <a:pt x="2564831" y="225522"/>
                </a:cubicBezTo>
                <a:cubicBezTo>
                  <a:pt x="2564831" y="225522"/>
                  <a:pt x="2564831" y="225522"/>
                  <a:pt x="2553554" y="225522"/>
                </a:cubicBezTo>
                <a:cubicBezTo>
                  <a:pt x="2531001" y="225522"/>
                  <a:pt x="2542277" y="236798"/>
                  <a:pt x="2553554" y="236798"/>
                </a:cubicBezTo>
                <a:cubicBezTo>
                  <a:pt x="2553554" y="236798"/>
                  <a:pt x="2542277" y="236798"/>
                  <a:pt x="2531001" y="236798"/>
                </a:cubicBezTo>
                <a:cubicBezTo>
                  <a:pt x="2508447" y="236798"/>
                  <a:pt x="2497170" y="236798"/>
                  <a:pt x="2474617" y="236798"/>
                </a:cubicBezTo>
                <a:cubicBezTo>
                  <a:pt x="2452064" y="236798"/>
                  <a:pt x="2429510" y="236798"/>
                  <a:pt x="2406957" y="236798"/>
                </a:cubicBezTo>
                <a:cubicBezTo>
                  <a:pt x="2406957" y="236798"/>
                  <a:pt x="2406957" y="248074"/>
                  <a:pt x="2406957" y="248074"/>
                </a:cubicBezTo>
                <a:lnTo>
                  <a:pt x="2418233" y="248074"/>
                </a:lnTo>
                <a:cubicBezTo>
                  <a:pt x="2440787" y="248074"/>
                  <a:pt x="2452064" y="248074"/>
                  <a:pt x="2463340" y="248074"/>
                </a:cubicBezTo>
                <a:cubicBezTo>
                  <a:pt x="2485894" y="248074"/>
                  <a:pt x="2497170" y="248074"/>
                  <a:pt x="2508447" y="248074"/>
                </a:cubicBezTo>
                <a:cubicBezTo>
                  <a:pt x="2519724" y="248074"/>
                  <a:pt x="2519724" y="248074"/>
                  <a:pt x="2519724" y="248074"/>
                </a:cubicBezTo>
                <a:cubicBezTo>
                  <a:pt x="2542277" y="236798"/>
                  <a:pt x="2564831" y="248074"/>
                  <a:pt x="2587384" y="236798"/>
                </a:cubicBezTo>
                <a:cubicBezTo>
                  <a:pt x="2598661" y="236798"/>
                  <a:pt x="2609938" y="236798"/>
                  <a:pt x="2621215" y="236798"/>
                </a:cubicBezTo>
                <a:cubicBezTo>
                  <a:pt x="2632491" y="236798"/>
                  <a:pt x="2643768" y="236798"/>
                  <a:pt x="2643768" y="236798"/>
                </a:cubicBezTo>
                <a:cubicBezTo>
                  <a:pt x="2655045" y="236798"/>
                  <a:pt x="2655045" y="236798"/>
                  <a:pt x="2677598" y="236798"/>
                </a:cubicBezTo>
                <a:cubicBezTo>
                  <a:pt x="2688875" y="236798"/>
                  <a:pt x="2711428" y="236798"/>
                  <a:pt x="2733982" y="236798"/>
                </a:cubicBezTo>
                <a:cubicBezTo>
                  <a:pt x="2756535" y="236798"/>
                  <a:pt x="2779089" y="225522"/>
                  <a:pt x="2824196" y="236798"/>
                </a:cubicBezTo>
                <a:cubicBezTo>
                  <a:pt x="2835473" y="236798"/>
                  <a:pt x="2858026" y="236798"/>
                  <a:pt x="2858026" y="248074"/>
                </a:cubicBezTo>
                <a:cubicBezTo>
                  <a:pt x="2858026" y="248074"/>
                  <a:pt x="2858026" y="248074"/>
                  <a:pt x="2846749" y="248074"/>
                </a:cubicBezTo>
                <a:cubicBezTo>
                  <a:pt x="2846749" y="248074"/>
                  <a:pt x="2835473" y="248074"/>
                  <a:pt x="2824196" y="248074"/>
                </a:cubicBezTo>
                <a:cubicBezTo>
                  <a:pt x="2801642" y="236798"/>
                  <a:pt x="2790365" y="248074"/>
                  <a:pt x="2767812" y="248074"/>
                </a:cubicBezTo>
                <a:cubicBezTo>
                  <a:pt x="2756535" y="248074"/>
                  <a:pt x="2722705" y="248074"/>
                  <a:pt x="2700152" y="248074"/>
                </a:cubicBezTo>
                <a:cubicBezTo>
                  <a:pt x="2677598" y="248074"/>
                  <a:pt x="2666322" y="248074"/>
                  <a:pt x="2655045" y="248074"/>
                </a:cubicBezTo>
                <a:cubicBezTo>
                  <a:pt x="2655045" y="259350"/>
                  <a:pt x="2643768" y="259350"/>
                  <a:pt x="2632491" y="259350"/>
                </a:cubicBezTo>
                <a:cubicBezTo>
                  <a:pt x="2632491" y="259350"/>
                  <a:pt x="2621215" y="259350"/>
                  <a:pt x="2609938" y="259350"/>
                </a:cubicBezTo>
                <a:cubicBezTo>
                  <a:pt x="2609938" y="259350"/>
                  <a:pt x="2609938" y="259350"/>
                  <a:pt x="2598661" y="259350"/>
                </a:cubicBezTo>
                <a:cubicBezTo>
                  <a:pt x="2587384" y="259350"/>
                  <a:pt x="2587384" y="248074"/>
                  <a:pt x="2553554" y="259350"/>
                </a:cubicBezTo>
                <a:cubicBezTo>
                  <a:pt x="2542277" y="259350"/>
                  <a:pt x="2542277" y="259350"/>
                  <a:pt x="2542277" y="259350"/>
                </a:cubicBezTo>
                <a:cubicBezTo>
                  <a:pt x="2531001" y="259350"/>
                  <a:pt x="2531001" y="259350"/>
                  <a:pt x="2531001" y="259350"/>
                </a:cubicBezTo>
                <a:cubicBezTo>
                  <a:pt x="2519724" y="270626"/>
                  <a:pt x="2497170" y="270626"/>
                  <a:pt x="2485894" y="270626"/>
                </a:cubicBezTo>
                <a:cubicBezTo>
                  <a:pt x="2485894" y="270626"/>
                  <a:pt x="2474617" y="270626"/>
                  <a:pt x="2474617" y="270626"/>
                </a:cubicBezTo>
                <a:cubicBezTo>
                  <a:pt x="2463340" y="270626"/>
                  <a:pt x="2452064" y="270626"/>
                  <a:pt x="2429510" y="270626"/>
                </a:cubicBezTo>
                <a:cubicBezTo>
                  <a:pt x="2406957" y="270626"/>
                  <a:pt x="2395680" y="270626"/>
                  <a:pt x="2373126" y="281902"/>
                </a:cubicBezTo>
                <a:cubicBezTo>
                  <a:pt x="2361850" y="281902"/>
                  <a:pt x="2361850" y="281902"/>
                  <a:pt x="2361850" y="281902"/>
                </a:cubicBezTo>
                <a:cubicBezTo>
                  <a:pt x="2361850" y="281902"/>
                  <a:pt x="2350573" y="293178"/>
                  <a:pt x="2328019" y="293178"/>
                </a:cubicBezTo>
                <a:cubicBezTo>
                  <a:pt x="2328019" y="293178"/>
                  <a:pt x="2316742" y="293178"/>
                  <a:pt x="2316742" y="293178"/>
                </a:cubicBezTo>
                <a:cubicBezTo>
                  <a:pt x="2316742" y="293178"/>
                  <a:pt x="2305466" y="293178"/>
                  <a:pt x="2305466" y="293178"/>
                </a:cubicBezTo>
                <a:cubicBezTo>
                  <a:pt x="2294189" y="293178"/>
                  <a:pt x="2294189" y="293178"/>
                  <a:pt x="2294189" y="293178"/>
                </a:cubicBezTo>
                <a:cubicBezTo>
                  <a:pt x="2282912" y="293178"/>
                  <a:pt x="2271636" y="304454"/>
                  <a:pt x="2249082" y="304454"/>
                </a:cubicBezTo>
                <a:cubicBezTo>
                  <a:pt x="2249082" y="304454"/>
                  <a:pt x="2237806" y="304454"/>
                  <a:pt x="2226529" y="304454"/>
                </a:cubicBezTo>
                <a:cubicBezTo>
                  <a:pt x="2226529" y="304454"/>
                  <a:pt x="2226529" y="304454"/>
                  <a:pt x="2226529" y="315730"/>
                </a:cubicBezTo>
                <a:cubicBezTo>
                  <a:pt x="2215252" y="315730"/>
                  <a:pt x="2215252" y="315730"/>
                  <a:pt x="2215252" y="315730"/>
                </a:cubicBezTo>
                <a:cubicBezTo>
                  <a:pt x="2215252" y="315730"/>
                  <a:pt x="2203975" y="315730"/>
                  <a:pt x="2203975" y="315730"/>
                </a:cubicBezTo>
                <a:cubicBezTo>
                  <a:pt x="2203975" y="315730"/>
                  <a:pt x="2203975" y="315730"/>
                  <a:pt x="2192698" y="315730"/>
                </a:cubicBezTo>
                <a:cubicBezTo>
                  <a:pt x="2181422" y="327006"/>
                  <a:pt x="2158868" y="338283"/>
                  <a:pt x="2125038" y="338283"/>
                </a:cubicBezTo>
                <a:cubicBezTo>
                  <a:pt x="2113762" y="338283"/>
                  <a:pt x="2113762" y="338283"/>
                  <a:pt x="2113762" y="338283"/>
                </a:cubicBezTo>
                <a:cubicBezTo>
                  <a:pt x="2102485" y="338283"/>
                  <a:pt x="2091208" y="349559"/>
                  <a:pt x="2091208" y="349559"/>
                </a:cubicBezTo>
                <a:cubicBezTo>
                  <a:pt x="2079931" y="349559"/>
                  <a:pt x="2079931" y="349559"/>
                  <a:pt x="2079931" y="349559"/>
                </a:cubicBezTo>
                <a:cubicBezTo>
                  <a:pt x="2091208" y="349559"/>
                  <a:pt x="2068655" y="349559"/>
                  <a:pt x="2068655" y="360835"/>
                </a:cubicBezTo>
                <a:cubicBezTo>
                  <a:pt x="2068655" y="360835"/>
                  <a:pt x="2068655" y="360835"/>
                  <a:pt x="2057378" y="360835"/>
                </a:cubicBezTo>
                <a:cubicBezTo>
                  <a:pt x="2012271" y="372111"/>
                  <a:pt x="1989717" y="372111"/>
                  <a:pt x="1955887" y="394663"/>
                </a:cubicBezTo>
                <a:cubicBezTo>
                  <a:pt x="1944610" y="394663"/>
                  <a:pt x="1944610" y="394663"/>
                  <a:pt x="1933334" y="394663"/>
                </a:cubicBezTo>
                <a:cubicBezTo>
                  <a:pt x="1922057" y="405939"/>
                  <a:pt x="1922057" y="405939"/>
                  <a:pt x="1922057" y="405939"/>
                </a:cubicBezTo>
                <a:cubicBezTo>
                  <a:pt x="1910780" y="405939"/>
                  <a:pt x="1899503" y="417215"/>
                  <a:pt x="1888227" y="417215"/>
                </a:cubicBezTo>
                <a:cubicBezTo>
                  <a:pt x="1876950" y="428491"/>
                  <a:pt x="1865673" y="428491"/>
                  <a:pt x="1865673" y="428491"/>
                </a:cubicBezTo>
                <a:cubicBezTo>
                  <a:pt x="1854397" y="428491"/>
                  <a:pt x="1854397" y="428491"/>
                  <a:pt x="1854397" y="428491"/>
                </a:cubicBezTo>
                <a:cubicBezTo>
                  <a:pt x="1865673" y="428491"/>
                  <a:pt x="1843120" y="439767"/>
                  <a:pt x="1831843" y="451043"/>
                </a:cubicBezTo>
                <a:cubicBezTo>
                  <a:pt x="1831843" y="451043"/>
                  <a:pt x="1820566" y="451043"/>
                  <a:pt x="1820566" y="462319"/>
                </a:cubicBezTo>
                <a:cubicBezTo>
                  <a:pt x="1820566" y="462319"/>
                  <a:pt x="1809290" y="462319"/>
                  <a:pt x="1786736" y="473596"/>
                </a:cubicBezTo>
                <a:cubicBezTo>
                  <a:pt x="1764183" y="473596"/>
                  <a:pt x="1741629" y="496148"/>
                  <a:pt x="1719076" y="496148"/>
                </a:cubicBezTo>
                <a:cubicBezTo>
                  <a:pt x="1707799" y="507424"/>
                  <a:pt x="1707799" y="507424"/>
                  <a:pt x="1707799" y="507424"/>
                </a:cubicBezTo>
                <a:cubicBezTo>
                  <a:pt x="1741629" y="496148"/>
                  <a:pt x="1775459" y="484872"/>
                  <a:pt x="1809290" y="473596"/>
                </a:cubicBezTo>
                <a:cubicBezTo>
                  <a:pt x="1820566" y="462319"/>
                  <a:pt x="1831843" y="462319"/>
                  <a:pt x="1843120" y="462319"/>
                </a:cubicBezTo>
                <a:cubicBezTo>
                  <a:pt x="1843120" y="462319"/>
                  <a:pt x="1854397" y="462319"/>
                  <a:pt x="1854397" y="451043"/>
                </a:cubicBezTo>
                <a:cubicBezTo>
                  <a:pt x="1865673" y="451043"/>
                  <a:pt x="1865673" y="451043"/>
                  <a:pt x="1876950" y="451043"/>
                </a:cubicBezTo>
                <a:cubicBezTo>
                  <a:pt x="1876950" y="451043"/>
                  <a:pt x="1876950" y="439767"/>
                  <a:pt x="1876950" y="439767"/>
                </a:cubicBezTo>
                <a:cubicBezTo>
                  <a:pt x="1888227" y="439767"/>
                  <a:pt x="1899503" y="439767"/>
                  <a:pt x="1910780" y="439767"/>
                </a:cubicBezTo>
                <a:cubicBezTo>
                  <a:pt x="1910780" y="428491"/>
                  <a:pt x="1922057" y="428491"/>
                  <a:pt x="1922057" y="428491"/>
                </a:cubicBezTo>
                <a:cubicBezTo>
                  <a:pt x="1933334" y="428491"/>
                  <a:pt x="1933334" y="428491"/>
                  <a:pt x="1933334" y="428491"/>
                </a:cubicBezTo>
                <a:cubicBezTo>
                  <a:pt x="1933334" y="428491"/>
                  <a:pt x="1933334" y="428491"/>
                  <a:pt x="1944610" y="417215"/>
                </a:cubicBezTo>
                <a:cubicBezTo>
                  <a:pt x="1967164" y="417215"/>
                  <a:pt x="1978441" y="405939"/>
                  <a:pt x="2000994" y="405939"/>
                </a:cubicBezTo>
                <a:cubicBezTo>
                  <a:pt x="2034824" y="394663"/>
                  <a:pt x="2057378" y="394663"/>
                  <a:pt x="2079931" y="383387"/>
                </a:cubicBezTo>
                <a:cubicBezTo>
                  <a:pt x="2079931" y="383387"/>
                  <a:pt x="2102485" y="372111"/>
                  <a:pt x="2113762" y="372111"/>
                </a:cubicBezTo>
                <a:cubicBezTo>
                  <a:pt x="2091208" y="383387"/>
                  <a:pt x="2079931" y="383387"/>
                  <a:pt x="2102485" y="383387"/>
                </a:cubicBezTo>
                <a:cubicBezTo>
                  <a:pt x="2102485" y="383387"/>
                  <a:pt x="2113762" y="383387"/>
                  <a:pt x="2113762" y="394663"/>
                </a:cubicBezTo>
                <a:cubicBezTo>
                  <a:pt x="2113762" y="394663"/>
                  <a:pt x="2102485" y="394663"/>
                  <a:pt x="2091208" y="394663"/>
                </a:cubicBezTo>
                <a:cubicBezTo>
                  <a:pt x="2079931" y="394663"/>
                  <a:pt x="2091208" y="394663"/>
                  <a:pt x="2091208" y="405939"/>
                </a:cubicBezTo>
                <a:cubicBezTo>
                  <a:pt x="2102485" y="405939"/>
                  <a:pt x="2102485" y="394663"/>
                  <a:pt x="2113762" y="394663"/>
                </a:cubicBezTo>
                <a:cubicBezTo>
                  <a:pt x="2125038" y="394663"/>
                  <a:pt x="2125038" y="394663"/>
                  <a:pt x="2136315" y="394663"/>
                </a:cubicBezTo>
                <a:cubicBezTo>
                  <a:pt x="2158868" y="383387"/>
                  <a:pt x="2181422" y="383387"/>
                  <a:pt x="2203975" y="372111"/>
                </a:cubicBezTo>
                <a:cubicBezTo>
                  <a:pt x="2260359" y="360835"/>
                  <a:pt x="2316742" y="349559"/>
                  <a:pt x="2373126" y="349559"/>
                </a:cubicBezTo>
                <a:cubicBezTo>
                  <a:pt x="2395680" y="338283"/>
                  <a:pt x="2406957" y="338283"/>
                  <a:pt x="2418233" y="338283"/>
                </a:cubicBezTo>
                <a:lnTo>
                  <a:pt x="2440787" y="338283"/>
                </a:lnTo>
                <a:lnTo>
                  <a:pt x="2450654" y="338283"/>
                </a:lnTo>
                <a:cubicBezTo>
                  <a:pt x="2460521" y="338283"/>
                  <a:pt x="2468979" y="338283"/>
                  <a:pt x="2474617" y="338283"/>
                </a:cubicBezTo>
                <a:cubicBezTo>
                  <a:pt x="2474617" y="338283"/>
                  <a:pt x="2485894" y="338283"/>
                  <a:pt x="2485894" y="338283"/>
                </a:cubicBezTo>
                <a:cubicBezTo>
                  <a:pt x="2474617" y="327006"/>
                  <a:pt x="2463340" y="338283"/>
                  <a:pt x="2440787" y="338283"/>
                </a:cubicBezTo>
                <a:cubicBezTo>
                  <a:pt x="2452064" y="327006"/>
                  <a:pt x="2485894" y="327006"/>
                  <a:pt x="2497170" y="327006"/>
                </a:cubicBezTo>
                <a:lnTo>
                  <a:pt x="2508447" y="327006"/>
                </a:lnTo>
                <a:cubicBezTo>
                  <a:pt x="2508447" y="327006"/>
                  <a:pt x="2497170" y="327006"/>
                  <a:pt x="2508447" y="338283"/>
                </a:cubicBezTo>
                <a:cubicBezTo>
                  <a:pt x="2531001" y="338283"/>
                  <a:pt x="2519724" y="338283"/>
                  <a:pt x="2531001" y="349559"/>
                </a:cubicBezTo>
                <a:cubicBezTo>
                  <a:pt x="2542277" y="349559"/>
                  <a:pt x="2542277" y="349559"/>
                  <a:pt x="2553554" y="349559"/>
                </a:cubicBezTo>
                <a:cubicBezTo>
                  <a:pt x="2564831" y="349559"/>
                  <a:pt x="2576108" y="349559"/>
                  <a:pt x="2587384" y="349559"/>
                </a:cubicBezTo>
                <a:cubicBezTo>
                  <a:pt x="2609938" y="338283"/>
                  <a:pt x="2621215" y="338283"/>
                  <a:pt x="2632491" y="349559"/>
                </a:cubicBezTo>
                <a:cubicBezTo>
                  <a:pt x="2632491" y="349559"/>
                  <a:pt x="2598661" y="349559"/>
                  <a:pt x="2621215" y="360835"/>
                </a:cubicBezTo>
                <a:cubicBezTo>
                  <a:pt x="2621215" y="360835"/>
                  <a:pt x="2632491" y="360835"/>
                  <a:pt x="2632491" y="360835"/>
                </a:cubicBezTo>
                <a:cubicBezTo>
                  <a:pt x="2632491" y="360835"/>
                  <a:pt x="2643768" y="360835"/>
                  <a:pt x="2655045" y="360835"/>
                </a:cubicBezTo>
                <a:cubicBezTo>
                  <a:pt x="2700152" y="372111"/>
                  <a:pt x="2733982" y="372111"/>
                  <a:pt x="2779089" y="372111"/>
                </a:cubicBezTo>
                <a:cubicBezTo>
                  <a:pt x="2790365" y="372111"/>
                  <a:pt x="2801642" y="372111"/>
                  <a:pt x="2801642" y="372111"/>
                </a:cubicBezTo>
                <a:cubicBezTo>
                  <a:pt x="2812919" y="372111"/>
                  <a:pt x="2812919" y="372111"/>
                  <a:pt x="2812919" y="372111"/>
                </a:cubicBezTo>
                <a:cubicBezTo>
                  <a:pt x="2835473" y="372111"/>
                  <a:pt x="2858026" y="372111"/>
                  <a:pt x="2869303" y="372111"/>
                </a:cubicBezTo>
                <a:cubicBezTo>
                  <a:pt x="2891856" y="383387"/>
                  <a:pt x="2914409" y="383387"/>
                  <a:pt x="2925686" y="383387"/>
                </a:cubicBezTo>
                <a:cubicBezTo>
                  <a:pt x="2936963" y="383387"/>
                  <a:pt x="2948240" y="383387"/>
                  <a:pt x="2959517" y="394663"/>
                </a:cubicBezTo>
                <a:cubicBezTo>
                  <a:pt x="2970793" y="394663"/>
                  <a:pt x="2982070" y="394663"/>
                  <a:pt x="2982070" y="394663"/>
                </a:cubicBezTo>
                <a:lnTo>
                  <a:pt x="2993347" y="394663"/>
                </a:lnTo>
                <a:lnTo>
                  <a:pt x="2996166" y="394663"/>
                </a:lnTo>
                <a:lnTo>
                  <a:pt x="2998985" y="394663"/>
                </a:lnTo>
                <a:lnTo>
                  <a:pt x="3000395" y="394663"/>
                </a:lnTo>
                <a:lnTo>
                  <a:pt x="3004623" y="394663"/>
                </a:lnTo>
                <a:cubicBezTo>
                  <a:pt x="3027177" y="394663"/>
                  <a:pt x="3049730" y="405939"/>
                  <a:pt x="3072284" y="405939"/>
                </a:cubicBezTo>
                <a:cubicBezTo>
                  <a:pt x="3083560" y="405939"/>
                  <a:pt x="3083560" y="405939"/>
                  <a:pt x="3117391" y="405939"/>
                </a:cubicBezTo>
                <a:cubicBezTo>
                  <a:pt x="3128667" y="417215"/>
                  <a:pt x="3139944" y="417215"/>
                  <a:pt x="3139944" y="417215"/>
                </a:cubicBezTo>
                <a:cubicBezTo>
                  <a:pt x="3151221" y="417215"/>
                  <a:pt x="3162498" y="417215"/>
                  <a:pt x="3162498" y="417215"/>
                </a:cubicBezTo>
                <a:cubicBezTo>
                  <a:pt x="3185051" y="428491"/>
                  <a:pt x="3196328" y="428491"/>
                  <a:pt x="3207605" y="439767"/>
                </a:cubicBezTo>
                <a:cubicBezTo>
                  <a:pt x="3218881" y="439767"/>
                  <a:pt x="3218881" y="439767"/>
                  <a:pt x="3230158" y="439767"/>
                </a:cubicBezTo>
                <a:cubicBezTo>
                  <a:pt x="3230158" y="439767"/>
                  <a:pt x="3252711" y="451043"/>
                  <a:pt x="3252711" y="439767"/>
                </a:cubicBezTo>
                <a:cubicBezTo>
                  <a:pt x="3263988" y="439767"/>
                  <a:pt x="3286542" y="451043"/>
                  <a:pt x="3286542" y="451043"/>
                </a:cubicBezTo>
                <a:cubicBezTo>
                  <a:pt x="3275265" y="451043"/>
                  <a:pt x="3275265" y="451043"/>
                  <a:pt x="3263988" y="451043"/>
                </a:cubicBezTo>
                <a:cubicBezTo>
                  <a:pt x="3286542" y="462319"/>
                  <a:pt x="3309095" y="462319"/>
                  <a:pt x="3331649" y="473596"/>
                </a:cubicBezTo>
                <a:cubicBezTo>
                  <a:pt x="3331649" y="484872"/>
                  <a:pt x="3342925" y="484872"/>
                  <a:pt x="3342925" y="484872"/>
                </a:cubicBezTo>
                <a:cubicBezTo>
                  <a:pt x="3342925" y="484872"/>
                  <a:pt x="3342925" y="484872"/>
                  <a:pt x="3331649" y="484872"/>
                </a:cubicBezTo>
                <a:cubicBezTo>
                  <a:pt x="3342925" y="496148"/>
                  <a:pt x="3342925" y="496148"/>
                  <a:pt x="3331649" y="496148"/>
                </a:cubicBezTo>
                <a:cubicBezTo>
                  <a:pt x="3326011" y="496148"/>
                  <a:pt x="3320372" y="493329"/>
                  <a:pt x="3314734" y="490510"/>
                </a:cubicBezTo>
                <a:lnTo>
                  <a:pt x="3290300" y="475851"/>
                </a:lnTo>
                <a:lnTo>
                  <a:pt x="3283723" y="467958"/>
                </a:lnTo>
                <a:cubicBezTo>
                  <a:pt x="3275265" y="462319"/>
                  <a:pt x="3263988" y="456681"/>
                  <a:pt x="3252711" y="451043"/>
                </a:cubicBezTo>
                <a:cubicBezTo>
                  <a:pt x="3252711" y="462319"/>
                  <a:pt x="3252711" y="462319"/>
                  <a:pt x="3252711" y="462319"/>
                </a:cubicBezTo>
                <a:cubicBezTo>
                  <a:pt x="3286542" y="473596"/>
                  <a:pt x="3252711" y="462319"/>
                  <a:pt x="3241435" y="462319"/>
                </a:cubicBezTo>
                <a:cubicBezTo>
                  <a:pt x="3241435" y="462319"/>
                  <a:pt x="3241435" y="462319"/>
                  <a:pt x="3230158" y="462319"/>
                </a:cubicBezTo>
                <a:lnTo>
                  <a:pt x="3230158" y="462319"/>
                </a:lnTo>
                <a:lnTo>
                  <a:pt x="3214371" y="454426"/>
                </a:lnTo>
                <a:lnTo>
                  <a:pt x="3213243" y="452453"/>
                </a:lnTo>
                <a:cubicBezTo>
                  <a:pt x="3210424" y="451043"/>
                  <a:pt x="3207605" y="451043"/>
                  <a:pt x="3207605" y="451043"/>
                </a:cubicBezTo>
                <a:lnTo>
                  <a:pt x="3214371" y="454426"/>
                </a:lnTo>
                <a:lnTo>
                  <a:pt x="3218881" y="462319"/>
                </a:lnTo>
                <a:cubicBezTo>
                  <a:pt x="3218881" y="462319"/>
                  <a:pt x="3221700" y="462319"/>
                  <a:pt x="3224520" y="462319"/>
                </a:cubicBezTo>
                <a:lnTo>
                  <a:pt x="3230158" y="462319"/>
                </a:lnTo>
                <a:cubicBezTo>
                  <a:pt x="3238616" y="465138"/>
                  <a:pt x="3247073" y="467957"/>
                  <a:pt x="3252711" y="473596"/>
                </a:cubicBezTo>
                <a:cubicBezTo>
                  <a:pt x="3263988" y="473596"/>
                  <a:pt x="3286542" y="473596"/>
                  <a:pt x="3286542" y="473596"/>
                </a:cubicBezTo>
                <a:lnTo>
                  <a:pt x="3290300" y="475851"/>
                </a:lnTo>
                <a:lnTo>
                  <a:pt x="3297818" y="484872"/>
                </a:lnTo>
                <a:cubicBezTo>
                  <a:pt x="3303457" y="484872"/>
                  <a:pt x="3309095" y="487691"/>
                  <a:pt x="3314734" y="490510"/>
                </a:cubicBezTo>
                <a:cubicBezTo>
                  <a:pt x="3323191" y="496148"/>
                  <a:pt x="3331649" y="501786"/>
                  <a:pt x="3342925" y="507424"/>
                </a:cubicBezTo>
                <a:cubicBezTo>
                  <a:pt x="3342925" y="507424"/>
                  <a:pt x="3354202" y="507424"/>
                  <a:pt x="3365479" y="507424"/>
                </a:cubicBezTo>
                <a:cubicBezTo>
                  <a:pt x="3365479" y="507424"/>
                  <a:pt x="3365479" y="507424"/>
                  <a:pt x="3365479" y="518700"/>
                </a:cubicBezTo>
                <a:cubicBezTo>
                  <a:pt x="3376756" y="518700"/>
                  <a:pt x="3376756" y="518700"/>
                  <a:pt x="3388032" y="518700"/>
                </a:cubicBezTo>
                <a:lnTo>
                  <a:pt x="3399309" y="526593"/>
                </a:lnTo>
                <a:lnTo>
                  <a:pt x="3399309" y="529976"/>
                </a:lnTo>
                <a:cubicBezTo>
                  <a:pt x="3404948" y="529976"/>
                  <a:pt x="3404948" y="529976"/>
                  <a:pt x="3402129" y="528566"/>
                </a:cubicBezTo>
                <a:lnTo>
                  <a:pt x="3399309" y="526593"/>
                </a:lnTo>
                <a:lnTo>
                  <a:pt x="3399309" y="524338"/>
                </a:lnTo>
                <a:cubicBezTo>
                  <a:pt x="3399309" y="521519"/>
                  <a:pt x="3399309" y="518700"/>
                  <a:pt x="3399309" y="518700"/>
                </a:cubicBezTo>
                <a:cubicBezTo>
                  <a:pt x="3410586" y="518700"/>
                  <a:pt x="3421862" y="529976"/>
                  <a:pt x="3433139" y="529976"/>
                </a:cubicBezTo>
                <a:cubicBezTo>
                  <a:pt x="3455693" y="541252"/>
                  <a:pt x="3478246" y="552528"/>
                  <a:pt x="3500800" y="563804"/>
                </a:cubicBezTo>
                <a:cubicBezTo>
                  <a:pt x="3512076" y="575080"/>
                  <a:pt x="3523353" y="575080"/>
                  <a:pt x="3534630" y="586356"/>
                </a:cubicBezTo>
                <a:cubicBezTo>
                  <a:pt x="3534630" y="586356"/>
                  <a:pt x="3534630" y="586356"/>
                  <a:pt x="3545907" y="586356"/>
                </a:cubicBezTo>
                <a:cubicBezTo>
                  <a:pt x="3557183" y="586356"/>
                  <a:pt x="3557183" y="586356"/>
                  <a:pt x="3534630" y="575080"/>
                </a:cubicBezTo>
                <a:cubicBezTo>
                  <a:pt x="3523353" y="563804"/>
                  <a:pt x="3512076" y="563804"/>
                  <a:pt x="3512076" y="552528"/>
                </a:cubicBezTo>
                <a:cubicBezTo>
                  <a:pt x="3512076" y="552528"/>
                  <a:pt x="3545907" y="575080"/>
                  <a:pt x="3557183" y="575080"/>
                </a:cubicBezTo>
                <a:cubicBezTo>
                  <a:pt x="3557183" y="586356"/>
                  <a:pt x="3568460" y="586356"/>
                  <a:pt x="3591014" y="597632"/>
                </a:cubicBezTo>
                <a:cubicBezTo>
                  <a:pt x="3579737" y="597632"/>
                  <a:pt x="3579737" y="586356"/>
                  <a:pt x="3568460" y="586356"/>
                </a:cubicBezTo>
                <a:cubicBezTo>
                  <a:pt x="3579737" y="586356"/>
                  <a:pt x="3591014" y="597632"/>
                  <a:pt x="3602290" y="597632"/>
                </a:cubicBezTo>
                <a:cubicBezTo>
                  <a:pt x="3602290" y="597632"/>
                  <a:pt x="3602290" y="597632"/>
                  <a:pt x="3613567" y="608908"/>
                </a:cubicBezTo>
                <a:cubicBezTo>
                  <a:pt x="3613567" y="597632"/>
                  <a:pt x="3613567" y="597632"/>
                  <a:pt x="3613567" y="597632"/>
                </a:cubicBezTo>
                <a:lnTo>
                  <a:pt x="3608754" y="593920"/>
                </a:lnTo>
                <a:lnTo>
                  <a:pt x="3624844" y="597632"/>
                </a:lnTo>
                <a:cubicBezTo>
                  <a:pt x="3624844" y="597632"/>
                  <a:pt x="3624844" y="597632"/>
                  <a:pt x="3647397" y="608908"/>
                </a:cubicBezTo>
                <a:cubicBezTo>
                  <a:pt x="3658674" y="620185"/>
                  <a:pt x="3681227" y="631461"/>
                  <a:pt x="3703781" y="642737"/>
                </a:cubicBezTo>
                <a:cubicBezTo>
                  <a:pt x="3703781" y="642737"/>
                  <a:pt x="3703781" y="642737"/>
                  <a:pt x="3715058" y="642737"/>
                </a:cubicBezTo>
                <a:cubicBezTo>
                  <a:pt x="3726334" y="654013"/>
                  <a:pt x="3726334" y="654013"/>
                  <a:pt x="3726334" y="642737"/>
                </a:cubicBezTo>
                <a:cubicBezTo>
                  <a:pt x="3715058" y="631461"/>
                  <a:pt x="3726334" y="642737"/>
                  <a:pt x="3748888" y="654013"/>
                </a:cubicBezTo>
                <a:cubicBezTo>
                  <a:pt x="3760165" y="665289"/>
                  <a:pt x="3771441" y="665289"/>
                  <a:pt x="3771441" y="676565"/>
                </a:cubicBezTo>
                <a:cubicBezTo>
                  <a:pt x="3771441" y="676565"/>
                  <a:pt x="3782718" y="676565"/>
                  <a:pt x="3782718" y="676565"/>
                </a:cubicBezTo>
                <a:cubicBezTo>
                  <a:pt x="3793995" y="687841"/>
                  <a:pt x="3816548" y="699117"/>
                  <a:pt x="3816548" y="710393"/>
                </a:cubicBezTo>
                <a:cubicBezTo>
                  <a:pt x="3827825" y="721669"/>
                  <a:pt x="3850378" y="732945"/>
                  <a:pt x="3872932" y="744221"/>
                </a:cubicBezTo>
                <a:cubicBezTo>
                  <a:pt x="3884209" y="755497"/>
                  <a:pt x="3884209" y="755497"/>
                  <a:pt x="3884209" y="755497"/>
                </a:cubicBezTo>
                <a:cubicBezTo>
                  <a:pt x="3895485" y="755497"/>
                  <a:pt x="3918039" y="766774"/>
                  <a:pt x="3929316" y="778050"/>
                </a:cubicBezTo>
                <a:cubicBezTo>
                  <a:pt x="3929316" y="778050"/>
                  <a:pt x="3940592" y="789326"/>
                  <a:pt x="3951869" y="789326"/>
                </a:cubicBezTo>
                <a:cubicBezTo>
                  <a:pt x="3963146" y="800602"/>
                  <a:pt x="3974422" y="811878"/>
                  <a:pt x="3985699" y="823154"/>
                </a:cubicBezTo>
                <a:cubicBezTo>
                  <a:pt x="4008253" y="834430"/>
                  <a:pt x="4019529" y="834430"/>
                  <a:pt x="4030806" y="856982"/>
                </a:cubicBezTo>
                <a:cubicBezTo>
                  <a:pt x="3996976" y="834430"/>
                  <a:pt x="3985699" y="834430"/>
                  <a:pt x="3963146" y="811878"/>
                </a:cubicBezTo>
                <a:cubicBezTo>
                  <a:pt x="3929316" y="789326"/>
                  <a:pt x="3895485" y="766774"/>
                  <a:pt x="3861655" y="755497"/>
                </a:cubicBezTo>
                <a:cubicBezTo>
                  <a:pt x="3850378" y="744221"/>
                  <a:pt x="3839102" y="744221"/>
                  <a:pt x="3827825" y="732945"/>
                </a:cubicBezTo>
                <a:cubicBezTo>
                  <a:pt x="3816548" y="721669"/>
                  <a:pt x="3805271" y="721669"/>
                  <a:pt x="3793995" y="710393"/>
                </a:cubicBezTo>
                <a:cubicBezTo>
                  <a:pt x="3782718" y="710393"/>
                  <a:pt x="3771441" y="710393"/>
                  <a:pt x="3760165" y="699117"/>
                </a:cubicBezTo>
                <a:cubicBezTo>
                  <a:pt x="3760165" y="699117"/>
                  <a:pt x="3748888" y="687841"/>
                  <a:pt x="3737611" y="687841"/>
                </a:cubicBezTo>
                <a:cubicBezTo>
                  <a:pt x="3726334" y="687841"/>
                  <a:pt x="3715058" y="676565"/>
                  <a:pt x="3703781" y="665289"/>
                </a:cubicBezTo>
                <a:cubicBezTo>
                  <a:pt x="3703781" y="665289"/>
                  <a:pt x="3703781" y="665289"/>
                  <a:pt x="3681227" y="665289"/>
                </a:cubicBezTo>
                <a:cubicBezTo>
                  <a:pt x="3681227" y="654013"/>
                  <a:pt x="3669951" y="654013"/>
                  <a:pt x="3669951" y="654013"/>
                </a:cubicBezTo>
                <a:cubicBezTo>
                  <a:pt x="3658674" y="654013"/>
                  <a:pt x="3658674" y="642737"/>
                  <a:pt x="3647397" y="642737"/>
                </a:cubicBezTo>
                <a:cubicBezTo>
                  <a:pt x="3624844" y="631461"/>
                  <a:pt x="3602290" y="631461"/>
                  <a:pt x="3579737" y="620185"/>
                </a:cubicBezTo>
                <a:cubicBezTo>
                  <a:pt x="3568460" y="608908"/>
                  <a:pt x="3557183" y="608908"/>
                  <a:pt x="3534630" y="597632"/>
                </a:cubicBezTo>
                <a:cubicBezTo>
                  <a:pt x="3534630" y="597632"/>
                  <a:pt x="3523353" y="597632"/>
                  <a:pt x="3512076" y="586356"/>
                </a:cubicBezTo>
                <a:cubicBezTo>
                  <a:pt x="3500800" y="586356"/>
                  <a:pt x="3500800" y="586356"/>
                  <a:pt x="3489523" y="575080"/>
                </a:cubicBezTo>
                <a:cubicBezTo>
                  <a:pt x="3478246" y="575080"/>
                  <a:pt x="3478246" y="575080"/>
                  <a:pt x="3466969" y="575080"/>
                </a:cubicBezTo>
                <a:cubicBezTo>
                  <a:pt x="3466969" y="575080"/>
                  <a:pt x="3455693" y="575080"/>
                  <a:pt x="3444416" y="575080"/>
                </a:cubicBezTo>
                <a:cubicBezTo>
                  <a:pt x="3421862" y="563804"/>
                  <a:pt x="3399309" y="552528"/>
                  <a:pt x="3376756" y="552528"/>
                </a:cubicBezTo>
                <a:cubicBezTo>
                  <a:pt x="3376756" y="552528"/>
                  <a:pt x="3376756" y="541252"/>
                  <a:pt x="3376756" y="541252"/>
                </a:cubicBezTo>
                <a:cubicBezTo>
                  <a:pt x="3376756" y="541252"/>
                  <a:pt x="3376756" y="541252"/>
                  <a:pt x="3365479" y="541252"/>
                </a:cubicBezTo>
                <a:cubicBezTo>
                  <a:pt x="3354202" y="541252"/>
                  <a:pt x="3354202" y="541252"/>
                  <a:pt x="3354202" y="541252"/>
                </a:cubicBezTo>
                <a:cubicBezTo>
                  <a:pt x="3354202" y="541252"/>
                  <a:pt x="3354202" y="541252"/>
                  <a:pt x="3342925" y="541252"/>
                </a:cubicBezTo>
                <a:cubicBezTo>
                  <a:pt x="3342925" y="541252"/>
                  <a:pt x="3342925" y="541252"/>
                  <a:pt x="3342925" y="529976"/>
                </a:cubicBezTo>
                <a:cubicBezTo>
                  <a:pt x="3320372" y="529976"/>
                  <a:pt x="3320372" y="529976"/>
                  <a:pt x="3309095" y="518700"/>
                </a:cubicBezTo>
                <a:cubicBezTo>
                  <a:pt x="3286542" y="518700"/>
                  <a:pt x="3263988" y="507424"/>
                  <a:pt x="3230158" y="507424"/>
                </a:cubicBezTo>
                <a:cubicBezTo>
                  <a:pt x="3218881" y="496148"/>
                  <a:pt x="3218881" y="507424"/>
                  <a:pt x="3207605" y="496148"/>
                </a:cubicBezTo>
                <a:cubicBezTo>
                  <a:pt x="3173774" y="496148"/>
                  <a:pt x="3139944" y="484872"/>
                  <a:pt x="3106114" y="473596"/>
                </a:cubicBezTo>
                <a:cubicBezTo>
                  <a:pt x="3106114" y="484872"/>
                  <a:pt x="3094837" y="484872"/>
                  <a:pt x="3083560" y="473596"/>
                </a:cubicBezTo>
                <a:cubicBezTo>
                  <a:pt x="3072284" y="473596"/>
                  <a:pt x="3072284" y="473596"/>
                  <a:pt x="3072284" y="473596"/>
                </a:cubicBezTo>
                <a:cubicBezTo>
                  <a:pt x="3038454" y="462319"/>
                  <a:pt x="3027177" y="462319"/>
                  <a:pt x="3004623" y="462319"/>
                </a:cubicBezTo>
                <a:cubicBezTo>
                  <a:pt x="2993347" y="462319"/>
                  <a:pt x="2982070" y="462319"/>
                  <a:pt x="2970793" y="462319"/>
                </a:cubicBezTo>
                <a:cubicBezTo>
                  <a:pt x="2970793" y="462319"/>
                  <a:pt x="2959517" y="462319"/>
                  <a:pt x="2948240" y="462319"/>
                </a:cubicBezTo>
                <a:cubicBezTo>
                  <a:pt x="2903133" y="462319"/>
                  <a:pt x="2846749" y="451043"/>
                  <a:pt x="2779089" y="462319"/>
                </a:cubicBezTo>
                <a:cubicBezTo>
                  <a:pt x="2756535" y="462319"/>
                  <a:pt x="2745259" y="451043"/>
                  <a:pt x="2733982" y="451043"/>
                </a:cubicBezTo>
                <a:cubicBezTo>
                  <a:pt x="2745259" y="462319"/>
                  <a:pt x="2745259" y="462319"/>
                  <a:pt x="2779089" y="462319"/>
                </a:cubicBezTo>
                <a:cubicBezTo>
                  <a:pt x="2790365" y="462319"/>
                  <a:pt x="2801642" y="462319"/>
                  <a:pt x="2812919" y="462319"/>
                </a:cubicBezTo>
                <a:cubicBezTo>
                  <a:pt x="2846749" y="462319"/>
                  <a:pt x="2869303" y="462319"/>
                  <a:pt x="2891856" y="473596"/>
                </a:cubicBezTo>
                <a:cubicBezTo>
                  <a:pt x="2891856" y="473596"/>
                  <a:pt x="2891856" y="473596"/>
                  <a:pt x="2903133" y="473596"/>
                </a:cubicBezTo>
                <a:cubicBezTo>
                  <a:pt x="2903133" y="473596"/>
                  <a:pt x="2914409" y="473596"/>
                  <a:pt x="2936963" y="473596"/>
                </a:cubicBezTo>
                <a:cubicBezTo>
                  <a:pt x="2936963" y="473596"/>
                  <a:pt x="2948240" y="473596"/>
                  <a:pt x="2948240" y="473596"/>
                </a:cubicBezTo>
                <a:cubicBezTo>
                  <a:pt x="2959517" y="473596"/>
                  <a:pt x="2970793" y="484872"/>
                  <a:pt x="2993347" y="484872"/>
                </a:cubicBezTo>
                <a:cubicBezTo>
                  <a:pt x="3027177" y="496148"/>
                  <a:pt x="3061007" y="484872"/>
                  <a:pt x="3083560" y="496148"/>
                </a:cubicBezTo>
                <a:cubicBezTo>
                  <a:pt x="3094837" y="496148"/>
                  <a:pt x="3094837" y="496148"/>
                  <a:pt x="3106114" y="496148"/>
                </a:cubicBezTo>
                <a:cubicBezTo>
                  <a:pt x="3106114" y="507424"/>
                  <a:pt x="3106114" y="507424"/>
                  <a:pt x="3094837" y="507424"/>
                </a:cubicBezTo>
                <a:cubicBezTo>
                  <a:pt x="3094837" y="507424"/>
                  <a:pt x="3072284" y="496148"/>
                  <a:pt x="3072284" y="496148"/>
                </a:cubicBezTo>
                <a:cubicBezTo>
                  <a:pt x="3061007" y="496148"/>
                  <a:pt x="3061007" y="496148"/>
                  <a:pt x="3049730" y="496148"/>
                </a:cubicBezTo>
                <a:cubicBezTo>
                  <a:pt x="2993347" y="484872"/>
                  <a:pt x="2925686" y="484872"/>
                  <a:pt x="2858026" y="473596"/>
                </a:cubicBezTo>
                <a:cubicBezTo>
                  <a:pt x="2858026" y="473596"/>
                  <a:pt x="2858026" y="473596"/>
                  <a:pt x="2846749" y="473596"/>
                </a:cubicBezTo>
                <a:cubicBezTo>
                  <a:pt x="2835473" y="473596"/>
                  <a:pt x="2835473" y="473596"/>
                  <a:pt x="2835473" y="473596"/>
                </a:cubicBezTo>
                <a:cubicBezTo>
                  <a:pt x="2824196" y="473596"/>
                  <a:pt x="2824196" y="473596"/>
                  <a:pt x="2812919" y="484872"/>
                </a:cubicBezTo>
                <a:cubicBezTo>
                  <a:pt x="2812919" y="484872"/>
                  <a:pt x="2801642" y="484872"/>
                  <a:pt x="2801642" y="484872"/>
                </a:cubicBezTo>
                <a:cubicBezTo>
                  <a:pt x="2790365" y="473596"/>
                  <a:pt x="2790365" y="473596"/>
                  <a:pt x="2779089" y="484872"/>
                </a:cubicBezTo>
                <a:cubicBezTo>
                  <a:pt x="2790365" y="484872"/>
                  <a:pt x="2801642" y="484872"/>
                  <a:pt x="2801642" y="484872"/>
                </a:cubicBezTo>
                <a:cubicBezTo>
                  <a:pt x="2801642" y="484872"/>
                  <a:pt x="2824196" y="496148"/>
                  <a:pt x="2846749" y="496148"/>
                </a:cubicBezTo>
                <a:cubicBezTo>
                  <a:pt x="2858026" y="496148"/>
                  <a:pt x="2858026" y="496148"/>
                  <a:pt x="2869303" y="496148"/>
                </a:cubicBezTo>
                <a:cubicBezTo>
                  <a:pt x="2874941" y="496148"/>
                  <a:pt x="2877760" y="496148"/>
                  <a:pt x="2880579" y="496148"/>
                </a:cubicBezTo>
                <a:lnTo>
                  <a:pt x="2883398" y="496148"/>
                </a:lnTo>
                <a:lnTo>
                  <a:pt x="2891856" y="496148"/>
                </a:lnTo>
                <a:cubicBezTo>
                  <a:pt x="2914409" y="507424"/>
                  <a:pt x="2925686" y="507424"/>
                  <a:pt x="2959517" y="507424"/>
                </a:cubicBezTo>
                <a:cubicBezTo>
                  <a:pt x="2948240" y="507424"/>
                  <a:pt x="2936963" y="507424"/>
                  <a:pt x="2925686" y="507424"/>
                </a:cubicBezTo>
                <a:cubicBezTo>
                  <a:pt x="2925686" y="507424"/>
                  <a:pt x="2936963" y="507424"/>
                  <a:pt x="2948240" y="518700"/>
                </a:cubicBezTo>
                <a:cubicBezTo>
                  <a:pt x="2948240" y="518700"/>
                  <a:pt x="2948240" y="518700"/>
                  <a:pt x="2959517" y="518700"/>
                </a:cubicBezTo>
                <a:cubicBezTo>
                  <a:pt x="2959517" y="518700"/>
                  <a:pt x="2970793" y="518700"/>
                  <a:pt x="2970793" y="518700"/>
                </a:cubicBezTo>
                <a:cubicBezTo>
                  <a:pt x="2982070" y="518700"/>
                  <a:pt x="2993347" y="518700"/>
                  <a:pt x="3004623" y="518700"/>
                </a:cubicBezTo>
                <a:cubicBezTo>
                  <a:pt x="3061007" y="518700"/>
                  <a:pt x="3106114" y="541252"/>
                  <a:pt x="3151221" y="541252"/>
                </a:cubicBezTo>
                <a:cubicBezTo>
                  <a:pt x="3151221" y="541252"/>
                  <a:pt x="3162498" y="552528"/>
                  <a:pt x="3173774" y="552528"/>
                </a:cubicBezTo>
                <a:cubicBezTo>
                  <a:pt x="3173774" y="552528"/>
                  <a:pt x="3185051" y="552528"/>
                  <a:pt x="3196328" y="552528"/>
                </a:cubicBezTo>
                <a:cubicBezTo>
                  <a:pt x="3196328" y="552528"/>
                  <a:pt x="3196328" y="552528"/>
                  <a:pt x="3207605" y="552528"/>
                </a:cubicBezTo>
                <a:cubicBezTo>
                  <a:pt x="3207605" y="552528"/>
                  <a:pt x="3207605" y="552528"/>
                  <a:pt x="3230158" y="563804"/>
                </a:cubicBezTo>
                <a:cubicBezTo>
                  <a:pt x="3230158" y="563804"/>
                  <a:pt x="3241435" y="563804"/>
                  <a:pt x="3241435" y="563804"/>
                </a:cubicBezTo>
                <a:cubicBezTo>
                  <a:pt x="3241435" y="563804"/>
                  <a:pt x="3252711" y="563804"/>
                  <a:pt x="3252711" y="563804"/>
                </a:cubicBezTo>
                <a:cubicBezTo>
                  <a:pt x="3275265" y="563804"/>
                  <a:pt x="3286542" y="575080"/>
                  <a:pt x="3297818" y="575080"/>
                </a:cubicBezTo>
                <a:cubicBezTo>
                  <a:pt x="3309095" y="586356"/>
                  <a:pt x="3309095" y="586356"/>
                  <a:pt x="3320372" y="597632"/>
                </a:cubicBezTo>
                <a:cubicBezTo>
                  <a:pt x="3331649" y="608908"/>
                  <a:pt x="3342925" y="608908"/>
                  <a:pt x="3354202" y="608908"/>
                </a:cubicBezTo>
                <a:cubicBezTo>
                  <a:pt x="3342925" y="608908"/>
                  <a:pt x="3342925" y="608908"/>
                  <a:pt x="3331649" y="608908"/>
                </a:cubicBezTo>
                <a:cubicBezTo>
                  <a:pt x="3320372" y="608908"/>
                  <a:pt x="3320372" y="608908"/>
                  <a:pt x="3320372" y="608908"/>
                </a:cubicBezTo>
                <a:cubicBezTo>
                  <a:pt x="3320372" y="608908"/>
                  <a:pt x="3331649" y="620185"/>
                  <a:pt x="3331649" y="620185"/>
                </a:cubicBezTo>
                <a:cubicBezTo>
                  <a:pt x="3342925" y="620185"/>
                  <a:pt x="3354202" y="620185"/>
                  <a:pt x="3354202" y="620185"/>
                </a:cubicBezTo>
                <a:cubicBezTo>
                  <a:pt x="3376756" y="631461"/>
                  <a:pt x="3388032" y="631461"/>
                  <a:pt x="3399309" y="642737"/>
                </a:cubicBezTo>
                <a:cubicBezTo>
                  <a:pt x="3410586" y="642737"/>
                  <a:pt x="3410586" y="642737"/>
                  <a:pt x="3410586" y="642737"/>
                </a:cubicBezTo>
                <a:cubicBezTo>
                  <a:pt x="3421862" y="642737"/>
                  <a:pt x="3421862" y="642737"/>
                  <a:pt x="3421862" y="642737"/>
                </a:cubicBezTo>
                <a:cubicBezTo>
                  <a:pt x="3444416" y="654013"/>
                  <a:pt x="3466969" y="665289"/>
                  <a:pt x="3489523" y="676565"/>
                </a:cubicBezTo>
                <a:cubicBezTo>
                  <a:pt x="3512076" y="687841"/>
                  <a:pt x="3534630" y="687841"/>
                  <a:pt x="3557183" y="710393"/>
                </a:cubicBezTo>
                <a:cubicBezTo>
                  <a:pt x="3557183" y="710393"/>
                  <a:pt x="3568460" y="721669"/>
                  <a:pt x="3568460" y="721669"/>
                </a:cubicBezTo>
                <a:cubicBezTo>
                  <a:pt x="3557183" y="710393"/>
                  <a:pt x="3591014" y="721669"/>
                  <a:pt x="3568460" y="710393"/>
                </a:cubicBezTo>
                <a:cubicBezTo>
                  <a:pt x="3557183" y="699117"/>
                  <a:pt x="3545907" y="699117"/>
                  <a:pt x="3557183" y="699117"/>
                </a:cubicBezTo>
                <a:cubicBezTo>
                  <a:pt x="3568460" y="699117"/>
                  <a:pt x="3579737" y="710393"/>
                  <a:pt x="3602290" y="721669"/>
                </a:cubicBezTo>
                <a:cubicBezTo>
                  <a:pt x="3613567" y="732945"/>
                  <a:pt x="3636120" y="744221"/>
                  <a:pt x="3658674" y="755497"/>
                </a:cubicBezTo>
                <a:cubicBezTo>
                  <a:pt x="3669951" y="766774"/>
                  <a:pt x="3692504" y="778050"/>
                  <a:pt x="3715058" y="789326"/>
                </a:cubicBezTo>
                <a:cubicBezTo>
                  <a:pt x="3715058" y="789326"/>
                  <a:pt x="3726334" y="800602"/>
                  <a:pt x="3726334" y="789326"/>
                </a:cubicBezTo>
                <a:cubicBezTo>
                  <a:pt x="3726334" y="789326"/>
                  <a:pt x="3715058" y="789326"/>
                  <a:pt x="3715058" y="789326"/>
                </a:cubicBezTo>
                <a:cubicBezTo>
                  <a:pt x="3703781" y="778050"/>
                  <a:pt x="3681227" y="766774"/>
                  <a:pt x="3658674" y="755497"/>
                </a:cubicBezTo>
                <a:cubicBezTo>
                  <a:pt x="3658674" y="755497"/>
                  <a:pt x="3669951" y="755497"/>
                  <a:pt x="3692504" y="766774"/>
                </a:cubicBezTo>
                <a:cubicBezTo>
                  <a:pt x="3703781" y="778050"/>
                  <a:pt x="3726334" y="789326"/>
                  <a:pt x="3748888" y="800602"/>
                </a:cubicBezTo>
                <a:cubicBezTo>
                  <a:pt x="3748888" y="800602"/>
                  <a:pt x="3760165" y="800602"/>
                  <a:pt x="3760165" y="811878"/>
                </a:cubicBezTo>
                <a:cubicBezTo>
                  <a:pt x="3760165" y="811878"/>
                  <a:pt x="3782718" y="823154"/>
                  <a:pt x="3793995" y="834430"/>
                </a:cubicBezTo>
                <a:cubicBezTo>
                  <a:pt x="3816548" y="845706"/>
                  <a:pt x="3850378" y="868258"/>
                  <a:pt x="3872932" y="890810"/>
                </a:cubicBezTo>
                <a:cubicBezTo>
                  <a:pt x="3895485" y="902087"/>
                  <a:pt x="3918039" y="924639"/>
                  <a:pt x="3940592" y="935915"/>
                </a:cubicBezTo>
                <a:cubicBezTo>
                  <a:pt x="3940592" y="947191"/>
                  <a:pt x="3951869" y="947191"/>
                  <a:pt x="3951869" y="947191"/>
                </a:cubicBezTo>
                <a:cubicBezTo>
                  <a:pt x="3974422" y="969743"/>
                  <a:pt x="3996976" y="981019"/>
                  <a:pt x="4030806" y="1014847"/>
                </a:cubicBezTo>
                <a:cubicBezTo>
                  <a:pt x="4042083" y="1014847"/>
                  <a:pt x="4042083" y="1014847"/>
                  <a:pt x="4053360" y="1026123"/>
                </a:cubicBezTo>
                <a:cubicBezTo>
                  <a:pt x="4053360" y="1026123"/>
                  <a:pt x="4053360" y="1037399"/>
                  <a:pt x="4064636" y="1037399"/>
                </a:cubicBezTo>
                <a:cubicBezTo>
                  <a:pt x="4064636" y="1037399"/>
                  <a:pt x="4064636" y="1048676"/>
                  <a:pt x="4075913" y="1059952"/>
                </a:cubicBezTo>
                <a:cubicBezTo>
                  <a:pt x="4087190" y="1059952"/>
                  <a:pt x="4075913" y="1059952"/>
                  <a:pt x="4075913" y="1048676"/>
                </a:cubicBezTo>
                <a:cubicBezTo>
                  <a:pt x="4087190" y="1048676"/>
                  <a:pt x="4087190" y="1048676"/>
                  <a:pt x="4098467" y="1059952"/>
                </a:cubicBezTo>
                <a:cubicBezTo>
                  <a:pt x="4109743" y="1082504"/>
                  <a:pt x="4109743" y="1082504"/>
                  <a:pt x="4132297" y="1116332"/>
                </a:cubicBezTo>
                <a:cubicBezTo>
                  <a:pt x="4132297" y="1116332"/>
                  <a:pt x="4132297" y="1116332"/>
                  <a:pt x="4188681" y="1161436"/>
                </a:cubicBezTo>
                <a:cubicBezTo>
                  <a:pt x="4199957" y="1172712"/>
                  <a:pt x="4199957" y="1172712"/>
                  <a:pt x="4211234" y="1195265"/>
                </a:cubicBezTo>
                <a:cubicBezTo>
                  <a:pt x="4211234" y="1195265"/>
                  <a:pt x="4222511" y="1195265"/>
                  <a:pt x="4222511" y="1206541"/>
                </a:cubicBezTo>
                <a:cubicBezTo>
                  <a:pt x="4233788" y="1206541"/>
                  <a:pt x="4233788" y="1217817"/>
                  <a:pt x="4245064" y="1229093"/>
                </a:cubicBezTo>
                <a:cubicBezTo>
                  <a:pt x="4222511" y="1206541"/>
                  <a:pt x="4211234" y="1206541"/>
                  <a:pt x="4199957" y="1195265"/>
                </a:cubicBezTo>
                <a:cubicBezTo>
                  <a:pt x="4211234" y="1206541"/>
                  <a:pt x="4222511" y="1217817"/>
                  <a:pt x="4222511" y="1229093"/>
                </a:cubicBezTo>
                <a:lnTo>
                  <a:pt x="4233788" y="1240369"/>
                </a:lnTo>
                <a:lnTo>
                  <a:pt x="4228149" y="1240369"/>
                </a:lnTo>
                <a:cubicBezTo>
                  <a:pt x="4225330" y="1240369"/>
                  <a:pt x="4222511" y="1240369"/>
                  <a:pt x="4222511" y="1240369"/>
                </a:cubicBezTo>
                <a:cubicBezTo>
                  <a:pt x="4222511" y="1240369"/>
                  <a:pt x="4211234" y="1229093"/>
                  <a:pt x="4211234" y="1229093"/>
                </a:cubicBezTo>
                <a:cubicBezTo>
                  <a:pt x="4188681" y="1206541"/>
                  <a:pt x="4166127" y="1183989"/>
                  <a:pt x="4154850" y="1161436"/>
                </a:cubicBezTo>
                <a:cubicBezTo>
                  <a:pt x="4154850" y="1161436"/>
                  <a:pt x="4143574" y="1161436"/>
                  <a:pt x="4143574" y="1161436"/>
                </a:cubicBezTo>
                <a:cubicBezTo>
                  <a:pt x="4132297" y="1150160"/>
                  <a:pt x="4132297" y="1150160"/>
                  <a:pt x="4121020" y="1138884"/>
                </a:cubicBezTo>
                <a:cubicBezTo>
                  <a:pt x="4121020" y="1138884"/>
                  <a:pt x="4121020" y="1138884"/>
                  <a:pt x="4109743" y="1127608"/>
                </a:cubicBezTo>
                <a:cubicBezTo>
                  <a:pt x="4075913" y="1093780"/>
                  <a:pt x="4030806" y="1059952"/>
                  <a:pt x="3996976" y="1026123"/>
                </a:cubicBezTo>
                <a:cubicBezTo>
                  <a:pt x="3996976" y="1037399"/>
                  <a:pt x="3996976" y="1037399"/>
                  <a:pt x="3996976" y="1037399"/>
                </a:cubicBezTo>
                <a:cubicBezTo>
                  <a:pt x="4008253" y="1059952"/>
                  <a:pt x="4030806" y="1071228"/>
                  <a:pt x="4042083" y="1082504"/>
                </a:cubicBezTo>
                <a:cubicBezTo>
                  <a:pt x="4053360" y="1093780"/>
                  <a:pt x="4064636" y="1105056"/>
                  <a:pt x="4087190" y="1116332"/>
                </a:cubicBezTo>
                <a:cubicBezTo>
                  <a:pt x="4087190" y="1127608"/>
                  <a:pt x="4087190" y="1127608"/>
                  <a:pt x="4098467" y="1127608"/>
                </a:cubicBezTo>
                <a:cubicBezTo>
                  <a:pt x="4121020" y="1150160"/>
                  <a:pt x="4143574" y="1183989"/>
                  <a:pt x="4166127" y="1206541"/>
                </a:cubicBezTo>
                <a:cubicBezTo>
                  <a:pt x="4166127" y="1206541"/>
                  <a:pt x="4177404" y="1217817"/>
                  <a:pt x="4177404" y="1217817"/>
                </a:cubicBezTo>
                <a:cubicBezTo>
                  <a:pt x="4188681" y="1217817"/>
                  <a:pt x="4188681" y="1229093"/>
                  <a:pt x="4199957" y="1229093"/>
                </a:cubicBezTo>
                <a:cubicBezTo>
                  <a:pt x="4199957" y="1240369"/>
                  <a:pt x="4211234" y="1251645"/>
                  <a:pt x="4211234" y="1251645"/>
                </a:cubicBezTo>
                <a:cubicBezTo>
                  <a:pt x="4233788" y="1262921"/>
                  <a:pt x="4245064" y="1285473"/>
                  <a:pt x="4256341" y="1285473"/>
                </a:cubicBezTo>
                <a:cubicBezTo>
                  <a:pt x="4267618" y="1308025"/>
                  <a:pt x="4278894" y="1319302"/>
                  <a:pt x="4290171" y="1341854"/>
                </a:cubicBezTo>
                <a:cubicBezTo>
                  <a:pt x="4301448" y="1353130"/>
                  <a:pt x="4301448" y="1353130"/>
                  <a:pt x="4312725" y="1364406"/>
                </a:cubicBezTo>
                <a:cubicBezTo>
                  <a:pt x="4312725" y="1364406"/>
                  <a:pt x="4324001" y="1375682"/>
                  <a:pt x="4324001" y="1375682"/>
                </a:cubicBezTo>
                <a:cubicBezTo>
                  <a:pt x="4324001" y="1375682"/>
                  <a:pt x="4324001" y="1386958"/>
                  <a:pt x="4335278" y="1386958"/>
                </a:cubicBezTo>
                <a:cubicBezTo>
                  <a:pt x="4335278" y="1398234"/>
                  <a:pt x="4335278" y="1398234"/>
                  <a:pt x="4335278" y="1398234"/>
                </a:cubicBezTo>
                <a:cubicBezTo>
                  <a:pt x="4346555" y="1398234"/>
                  <a:pt x="4346555" y="1409510"/>
                  <a:pt x="4346555" y="1409510"/>
                </a:cubicBezTo>
                <a:cubicBezTo>
                  <a:pt x="4357832" y="1432062"/>
                  <a:pt x="4369108" y="1443339"/>
                  <a:pt x="4380385" y="1454615"/>
                </a:cubicBezTo>
                <a:cubicBezTo>
                  <a:pt x="4380385" y="1465891"/>
                  <a:pt x="4391662" y="1465891"/>
                  <a:pt x="4391662" y="1477167"/>
                </a:cubicBezTo>
                <a:cubicBezTo>
                  <a:pt x="4402939" y="1488443"/>
                  <a:pt x="4402939" y="1499719"/>
                  <a:pt x="4414215" y="1510995"/>
                </a:cubicBezTo>
                <a:cubicBezTo>
                  <a:pt x="4414215" y="1510995"/>
                  <a:pt x="4414215" y="1510995"/>
                  <a:pt x="4414215" y="1522271"/>
                </a:cubicBezTo>
                <a:cubicBezTo>
                  <a:pt x="4436769" y="1544823"/>
                  <a:pt x="4448045" y="1556099"/>
                  <a:pt x="4459322" y="1589927"/>
                </a:cubicBezTo>
                <a:cubicBezTo>
                  <a:pt x="4470599" y="1601204"/>
                  <a:pt x="4481876" y="1623756"/>
                  <a:pt x="4481876" y="1635032"/>
                </a:cubicBezTo>
                <a:cubicBezTo>
                  <a:pt x="4493152" y="1635032"/>
                  <a:pt x="4493152" y="1646308"/>
                  <a:pt x="4493152" y="1646308"/>
                </a:cubicBezTo>
                <a:cubicBezTo>
                  <a:pt x="4493152" y="1646308"/>
                  <a:pt x="4493152" y="1657584"/>
                  <a:pt x="4493152" y="1657584"/>
                </a:cubicBezTo>
                <a:cubicBezTo>
                  <a:pt x="4493152" y="1657584"/>
                  <a:pt x="4493152" y="1657584"/>
                  <a:pt x="4493152" y="1668860"/>
                </a:cubicBezTo>
                <a:cubicBezTo>
                  <a:pt x="4493152" y="1668860"/>
                  <a:pt x="4493152" y="1668860"/>
                  <a:pt x="4504429" y="1680136"/>
                </a:cubicBezTo>
                <a:cubicBezTo>
                  <a:pt x="4504429" y="1680136"/>
                  <a:pt x="4504429" y="1691412"/>
                  <a:pt x="4504429" y="1691412"/>
                </a:cubicBezTo>
                <a:cubicBezTo>
                  <a:pt x="4526983" y="1736516"/>
                  <a:pt x="4526983" y="1736516"/>
                  <a:pt x="4538259" y="1736516"/>
                </a:cubicBezTo>
                <a:cubicBezTo>
                  <a:pt x="4549536" y="1736516"/>
                  <a:pt x="4549536" y="1747793"/>
                  <a:pt x="4549536" y="1781621"/>
                </a:cubicBezTo>
                <a:cubicBezTo>
                  <a:pt x="4549536" y="1781621"/>
                  <a:pt x="4549536" y="1781621"/>
                  <a:pt x="4560813" y="1781621"/>
                </a:cubicBezTo>
                <a:cubicBezTo>
                  <a:pt x="4560813" y="1792897"/>
                  <a:pt x="4572090" y="1804173"/>
                  <a:pt x="4572090" y="1815449"/>
                </a:cubicBezTo>
                <a:cubicBezTo>
                  <a:pt x="4560813" y="1815449"/>
                  <a:pt x="4560813" y="1815449"/>
                  <a:pt x="4560813" y="1826725"/>
                </a:cubicBezTo>
                <a:cubicBezTo>
                  <a:pt x="4560813" y="1826725"/>
                  <a:pt x="4572090" y="1826725"/>
                  <a:pt x="4572090" y="1838001"/>
                </a:cubicBezTo>
                <a:cubicBezTo>
                  <a:pt x="4572090" y="1838001"/>
                  <a:pt x="4572090" y="1838001"/>
                  <a:pt x="4572090" y="1849277"/>
                </a:cubicBezTo>
                <a:cubicBezTo>
                  <a:pt x="4583366" y="1871829"/>
                  <a:pt x="4594643" y="1894382"/>
                  <a:pt x="4594643" y="1928210"/>
                </a:cubicBezTo>
                <a:cubicBezTo>
                  <a:pt x="4594643" y="1928210"/>
                  <a:pt x="4605920" y="1928210"/>
                  <a:pt x="4605920" y="1928210"/>
                </a:cubicBezTo>
                <a:cubicBezTo>
                  <a:pt x="4605920" y="1939486"/>
                  <a:pt x="4605920" y="1939486"/>
                  <a:pt x="4605920" y="1950762"/>
                </a:cubicBezTo>
                <a:cubicBezTo>
                  <a:pt x="4605920" y="1962038"/>
                  <a:pt x="4605920" y="1973314"/>
                  <a:pt x="4605920" y="1973314"/>
                </a:cubicBezTo>
                <a:cubicBezTo>
                  <a:pt x="4605920" y="1984590"/>
                  <a:pt x="4617196" y="2007142"/>
                  <a:pt x="4617196" y="2018419"/>
                </a:cubicBezTo>
                <a:cubicBezTo>
                  <a:pt x="4605920" y="1995866"/>
                  <a:pt x="4605920" y="1984590"/>
                  <a:pt x="4605920" y="1984590"/>
                </a:cubicBezTo>
                <a:cubicBezTo>
                  <a:pt x="4605920" y="1973314"/>
                  <a:pt x="4594643" y="1973314"/>
                  <a:pt x="4594643" y="1962038"/>
                </a:cubicBezTo>
                <a:cubicBezTo>
                  <a:pt x="4594643" y="1950762"/>
                  <a:pt x="4594643" y="1939486"/>
                  <a:pt x="4583366" y="1939486"/>
                </a:cubicBezTo>
                <a:cubicBezTo>
                  <a:pt x="4583366" y="1928210"/>
                  <a:pt x="4583366" y="1916934"/>
                  <a:pt x="4572090" y="1905658"/>
                </a:cubicBezTo>
                <a:cubicBezTo>
                  <a:pt x="4560813" y="1883105"/>
                  <a:pt x="4560813" y="1860553"/>
                  <a:pt x="4549536" y="1849277"/>
                </a:cubicBezTo>
                <a:cubicBezTo>
                  <a:pt x="4549536" y="1860553"/>
                  <a:pt x="4560813" y="1871829"/>
                  <a:pt x="4560813" y="1883105"/>
                </a:cubicBezTo>
                <a:cubicBezTo>
                  <a:pt x="4560813" y="1888744"/>
                  <a:pt x="4560813" y="1891563"/>
                  <a:pt x="4560813" y="1894382"/>
                </a:cubicBezTo>
                <a:cubicBezTo>
                  <a:pt x="4560813" y="1894382"/>
                  <a:pt x="4549536" y="1883105"/>
                  <a:pt x="4549536" y="1883105"/>
                </a:cubicBezTo>
                <a:cubicBezTo>
                  <a:pt x="4549536" y="1883105"/>
                  <a:pt x="4549536" y="1871829"/>
                  <a:pt x="4549536" y="1871829"/>
                </a:cubicBezTo>
                <a:cubicBezTo>
                  <a:pt x="4538259" y="1838001"/>
                  <a:pt x="4526983" y="1815449"/>
                  <a:pt x="4515706" y="1781621"/>
                </a:cubicBezTo>
                <a:cubicBezTo>
                  <a:pt x="4504429" y="1759069"/>
                  <a:pt x="4493152" y="1736516"/>
                  <a:pt x="4481876" y="1725240"/>
                </a:cubicBezTo>
                <a:cubicBezTo>
                  <a:pt x="4481876" y="1736516"/>
                  <a:pt x="4481876" y="1747793"/>
                  <a:pt x="4493152" y="1770345"/>
                </a:cubicBezTo>
                <a:cubicBezTo>
                  <a:pt x="4504429" y="1792897"/>
                  <a:pt x="4515706" y="1815449"/>
                  <a:pt x="4526983" y="1838001"/>
                </a:cubicBezTo>
                <a:cubicBezTo>
                  <a:pt x="4526983" y="1860553"/>
                  <a:pt x="4538259" y="1871829"/>
                  <a:pt x="4549536" y="1883105"/>
                </a:cubicBezTo>
                <a:cubicBezTo>
                  <a:pt x="4549536" y="1883105"/>
                  <a:pt x="4549536" y="1894382"/>
                  <a:pt x="4549536" y="1905658"/>
                </a:cubicBezTo>
                <a:cubicBezTo>
                  <a:pt x="4560813" y="1905658"/>
                  <a:pt x="4560813" y="1916934"/>
                  <a:pt x="4560813" y="1916934"/>
                </a:cubicBezTo>
                <a:cubicBezTo>
                  <a:pt x="4560813" y="1928210"/>
                  <a:pt x="4572090" y="1950762"/>
                  <a:pt x="4572090" y="1962038"/>
                </a:cubicBezTo>
                <a:cubicBezTo>
                  <a:pt x="4572090" y="1962038"/>
                  <a:pt x="4572090" y="1962038"/>
                  <a:pt x="4572090" y="1973314"/>
                </a:cubicBezTo>
                <a:cubicBezTo>
                  <a:pt x="4583366" y="1973314"/>
                  <a:pt x="4583366" y="1984590"/>
                  <a:pt x="4583366" y="1984590"/>
                </a:cubicBezTo>
                <a:cubicBezTo>
                  <a:pt x="4594643" y="1995866"/>
                  <a:pt x="4594643" y="2007142"/>
                  <a:pt x="4605920" y="2040971"/>
                </a:cubicBezTo>
                <a:cubicBezTo>
                  <a:pt x="4605920" y="2040971"/>
                  <a:pt x="4605920" y="2040971"/>
                  <a:pt x="4605920" y="2052247"/>
                </a:cubicBezTo>
                <a:cubicBezTo>
                  <a:pt x="4605920" y="2052247"/>
                  <a:pt x="4605920" y="2052247"/>
                  <a:pt x="4617196" y="2052247"/>
                </a:cubicBezTo>
                <a:cubicBezTo>
                  <a:pt x="4617196" y="2052247"/>
                  <a:pt x="4617196" y="2052247"/>
                  <a:pt x="4617196" y="2063523"/>
                </a:cubicBezTo>
                <a:cubicBezTo>
                  <a:pt x="4617196" y="2063523"/>
                  <a:pt x="4617196" y="2063523"/>
                  <a:pt x="4617196" y="2074799"/>
                </a:cubicBezTo>
                <a:cubicBezTo>
                  <a:pt x="4617196" y="2086075"/>
                  <a:pt x="4617196" y="2086075"/>
                  <a:pt x="4628473" y="2097351"/>
                </a:cubicBezTo>
                <a:cubicBezTo>
                  <a:pt x="4628473" y="2097351"/>
                  <a:pt x="4628473" y="2097351"/>
                  <a:pt x="4628473" y="2108627"/>
                </a:cubicBezTo>
                <a:cubicBezTo>
                  <a:pt x="4628473" y="2119903"/>
                  <a:pt x="4639750" y="2131179"/>
                  <a:pt x="4639750" y="2142455"/>
                </a:cubicBezTo>
                <a:cubicBezTo>
                  <a:pt x="4628473" y="2142455"/>
                  <a:pt x="4628473" y="2142455"/>
                  <a:pt x="4628473" y="2131179"/>
                </a:cubicBezTo>
                <a:cubicBezTo>
                  <a:pt x="4628473" y="2131179"/>
                  <a:pt x="4628473" y="2142455"/>
                  <a:pt x="4628473" y="2153731"/>
                </a:cubicBezTo>
                <a:cubicBezTo>
                  <a:pt x="4628473" y="2142455"/>
                  <a:pt x="4617196" y="2142455"/>
                  <a:pt x="4617196" y="2131179"/>
                </a:cubicBezTo>
                <a:cubicBezTo>
                  <a:pt x="4617196" y="2119903"/>
                  <a:pt x="4617196" y="2108627"/>
                  <a:pt x="4605920" y="2097351"/>
                </a:cubicBezTo>
                <a:cubicBezTo>
                  <a:pt x="4605920" y="2086075"/>
                  <a:pt x="4605920" y="2074799"/>
                  <a:pt x="4594643" y="2063523"/>
                </a:cubicBezTo>
                <a:cubicBezTo>
                  <a:pt x="4594643" y="2063523"/>
                  <a:pt x="4594643" y="2040971"/>
                  <a:pt x="4583366" y="2029695"/>
                </a:cubicBezTo>
                <a:cubicBezTo>
                  <a:pt x="4583366" y="1995866"/>
                  <a:pt x="4572090" y="1973314"/>
                  <a:pt x="4560813" y="1962038"/>
                </a:cubicBezTo>
                <a:cubicBezTo>
                  <a:pt x="4560813" y="1962038"/>
                  <a:pt x="4560813" y="1939486"/>
                  <a:pt x="4560813" y="1939486"/>
                </a:cubicBezTo>
                <a:cubicBezTo>
                  <a:pt x="4549536" y="1939486"/>
                  <a:pt x="4549536" y="1939486"/>
                  <a:pt x="4549536" y="1939486"/>
                </a:cubicBezTo>
                <a:cubicBezTo>
                  <a:pt x="4549536" y="1928210"/>
                  <a:pt x="4549536" y="1928210"/>
                  <a:pt x="4549536" y="1916934"/>
                </a:cubicBezTo>
                <a:cubicBezTo>
                  <a:pt x="4538259" y="1905658"/>
                  <a:pt x="4526983" y="1883105"/>
                  <a:pt x="4515706" y="1860553"/>
                </a:cubicBezTo>
                <a:cubicBezTo>
                  <a:pt x="4515706" y="1838001"/>
                  <a:pt x="4504429" y="1815449"/>
                  <a:pt x="4493152" y="1792897"/>
                </a:cubicBezTo>
                <a:lnTo>
                  <a:pt x="4493152" y="1804173"/>
                </a:lnTo>
                <a:cubicBezTo>
                  <a:pt x="4481876" y="1770345"/>
                  <a:pt x="4470599" y="1759069"/>
                  <a:pt x="4448045" y="1736516"/>
                </a:cubicBezTo>
                <a:cubicBezTo>
                  <a:pt x="4448045" y="1736516"/>
                  <a:pt x="4459322" y="1747793"/>
                  <a:pt x="4459322" y="1759069"/>
                </a:cubicBezTo>
                <a:cubicBezTo>
                  <a:pt x="4470599" y="1781621"/>
                  <a:pt x="4470599" y="1792897"/>
                  <a:pt x="4481876" y="1804173"/>
                </a:cubicBezTo>
                <a:cubicBezTo>
                  <a:pt x="4481876" y="1804173"/>
                  <a:pt x="4481876" y="1815449"/>
                  <a:pt x="4481876" y="1815449"/>
                </a:cubicBezTo>
                <a:cubicBezTo>
                  <a:pt x="4493152" y="1826725"/>
                  <a:pt x="4493152" y="1860553"/>
                  <a:pt x="4504429" y="1860553"/>
                </a:cubicBezTo>
                <a:cubicBezTo>
                  <a:pt x="4504429" y="1860553"/>
                  <a:pt x="4504429" y="1871829"/>
                  <a:pt x="4504429" y="1883105"/>
                </a:cubicBezTo>
                <a:cubicBezTo>
                  <a:pt x="4504429" y="1871829"/>
                  <a:pt x="4493152" y="1871829"/>
                  <a:pt x="4493152" y="1860553"/>
                </a:cubicBezTo>
                <a:cubicBezTo>
                  <a:pt x="4493152" y="1860553"/>
                  <a:pt x="4493152" y="1860553"/>
                  <a:pt x="4493152" y="1871829"/>
                </a:cubicBezTo>
                <a:cubicBezTo>
                  <a:pt x="4481876" y="1860553"/>
                  <a:pt x="4481876" y="1838001"/>
                  <a:pt x="4470599" y="1826725"/>
                </a:cubicBezTo>
                <a:cubicBezTo>
                  <a:pt x="4470599" y="1815449"/>
                  <a:pt x="4459322" y="1815449"/>
                  <a:pt x="4459322" y="1792897"/>
                </a:cubicBezTo>
                <a:cubicBezTo>
                  <a:pt x="4459322" y="1781621"/>
                  <a:pt x="4448045" y="1770345"/>
                  <a:pt x="4448045" y="1759069"/>
                </a:cubicBezTo>
                <a:cubicBezTo>
                  <a:pt x="4436769" y="1759069"/>
                  <a:pt x="4436769" y="1759069"/>
                  <a:pt x="4436769" y="1747793"/>
                </a:cubicBezTo>
                <a:cubicBezTo>
                  <a:pt x="4436769" y="1759069"/>
                  <a:pt x="4436769" y="1770345"/>
                  <a:pt x="4448045" y="1781621"/>
                </a:cubicBezTo>
                <a:cubicBezTo>
                  <a:pt x="4448045" y="1804173"/>
                  <a:pt x="4459322" y="1815449"/>
                  <a:pt x="4459322" y="1838001"/>
                </a:cubicBezTo>
                <a:cubicBezTo>
                  <a:pt x="4470599" y="1838001"/>
                  <a:pt x="4470599" y="1838001"/>
                  <a:pt x="4470599" y="1849277"/>
                </a:cubicBezTo>
                <a:cubicBezTo>
                  <a:pt x="4470599" y="1849277"/>
                  <a:pt x="4470599" y="1849277"/>
                  <a:pt x="4470599" y="1860553"/>
                </a:cubicBezTo>
                <a:cubicBezTo>
                  <a:pt x="4481876" y="1883105"/>
                  <a:pt x="4493152" y="1905658"/>
                  <a:pt x="4504429" y="1928210"/>
                </a:cubicBezTo>
                <a:cubicBezTo>
                  <a:pt x="4515706" y="1950762"/>
                  <a:pt x="4526983" y="1973314"/>
                  <a:pt x="4526983" y="1984590"/>
                </a:cubicBezTo>
                <a:cubicBezTo>
                  <a:pt x="4538259" y="1995866"/>
                  <a:pt x="4538259" y="1995866"/>
                  <a:pt x="4538259" y="1995866"/>
                </a:cubicBezTo>
                <a:cubicBezTo>
                  <a:pt x="4538259" y="1995866"/>
                  <a:pt x="4538259" y="1995866"/>
                  <a:pt x="4538259" y="2018419"/>
                </a:cubicBezTo>
                <a:cubicBezTo>
                  <a:pt x="4549536" y="2040971"/>
                  <a:pt x="4560813" y="2063523"/>
                  <a:pt x="4560813" y="2086075"/>
                </a:cubicBezTo>
                <a:cubicBezTo>
                  <a:pt x="4572090" y="2097351"/>
                  <a:pt x="4572090" y="2108627"/>
                  <a:pt x="4572090" y="2119903"/>
                </a:cubicBezTo>
                <a:cubicBezTo>
                  <a:pt x="4583366" y="2131179"/>
                  <a:pt x="4572090" y="2142455"/>
                  <a:pt x="4583366" y="2153731"/>
                </a:cubicBezTo>
                <a:cubicBezTo>
                  <a:pt x="4572090" y="2142455"/>
                  <a:pt x="4572090" y="2142455"/>
                  <a:pt x="4572090" y="2131179"/>
                </a:cubicBezTo>
                <a:cubicBezTo>
                  <a:pt x="4560813" y="2131179"/>
                  <a:pt x="4560813" y="2108627"/>
                  <a:pt x="4549536" y="2097351"/>
                </a:cubicBezTo>
                <a:cubicBezTo>
                  <a:pt x="4549536" y="2086075"/>
                  <a:pt x="4549536" y="2086075"/>
                  <a:pt x="4549536" y="2086075"/>
                </a:cubicBezTo>
                <a:cubicBezTo>
                  <a:pt x="4549536" y="2086075"/>
                  <a:pt x="4549536" y="2086075"/>
                  <a:pt x="4549536" y="2074799"/>
                </a:cubicBezTo>
                <a:cubicBezTo>
                  <a:pt x="4549536" y="2074799"/>
                  <a:pt x="4549536" y="2074799"/>
                  <a:pt x="4538259" y="2063523"/>
                </a:cubicBezTo>
                <a:cubicBezTo>
                  <a:pt x="4538259" y="2063523"/>
                  <a:pt x="4538259" y="2063523"/>
                  <a:pt x="4538259" y="2052247"/>
                </a:cubicBezTo>
                <a:cubicBezTo>
                  <a:pt x="4538259" y="2052247"/>
                  <a:pt x="4538259" y="2052247"/>
                  <a:pt x="4538259" y="2040971"/>
                </a:cubicBezTo>
                <a:cubicBezTo>
                  <a:pt x="4526983" y="2040971"/>
                  <a:pt x="4526983" y="2040971"/>
                  <a:pt x="4526983" y="2040971"/>
                </a:cubicBezTo>
                <a:cubicBezTo>
                  <a:pt x="4538259" y="2052247"/>
                  <a:pt x="4538259" y="2063523"/>
                  <a:pt x="4538259" y="2086075"/>
                </a:cubicBezTo>
                <a:cubicBezTo>
                  <a:pt x="4549536" y="2086075"/>
                  <a:pt x="4549536" y="2097351"/>
                  <a:pt x="4549536" y="2108627"/>
                </a:cubicBezTo>
                <a:cubicBezTo>
                  <a:pt x="4560813" y="2119903"/>
                  <a:pt x="4560813" y="2142455"/>
                  <a:pt x="4572090" y="2165008"/>
                </a:cubicBezTo>
                <a:cubicBezTo>
                  <a:pt x="4572090" y="2176284"/>
                  <a:pt x="4572090" y="2187560"/>
                  <a:pt x="4583366" y="2210112"/>
                </a:cubicBezTo>
                <a:cubicBezTo>
                  <a:pt x="4583366" y="2210112"/>
                  <a:pt x="4583366" y="2221388"/>
                  <a:pt x="4583366" y="2221388"/>
                </a:cubicBezTo>
                <a:cubicBezTo>
                  <a:pt x="4583366" y="2221388"/>
                  <a:pt x="4583366" y="2232664"/>
                  <a:pt x="4583366" y="2232664"/>
                </a:cubicBezTo>
                <a:cubicBezTo>
                  <a:pt x="4572090" y="2210112"/>
                  <a:pt x="4560813" y="2176284"/>
                  <a:pt x="4549536" y="2153731"/>
                </a:cubicBezTo>
                <a:cubicBezTo>
                  <a:pt x="4549536" y="2142455"/>
                  <a:pt x="4549536" y="2131179"/>
                  <a:pt x="4538259" y="2119903"/>
                </a:cubicBezTo>
                <a:cubicBezTo>
                  <a:pt x="4538259" y="2097351"/>
                  <a:pt x="4526983" y="2086075"/>
                  <a:pt x="4526983" y="2074799"/>
                </a:cubicBezTo>
                <a:cubicBezTo>
                  <a:pt x="4515706" y="2040971"/>
                  <a:pt x="4504429" y="2018419"/>
                  <a:pt x="4493152" y="1984590"/>
                </a:cubicBezTo>
                <a:cubicBezTo>
                  <a:pt x="4481876" y="1973314"/>
                  <a:pt x="4481876" y="1950762"/>
                  <a:pt x="4470599" y="1928210"/>
                </a:cubicBezTo>
                <a:cubicBezTo>
                  <a:pt x="4459322" y="1916934"/>
                  <a:pt x="4459322" y="1916934"/>
                  <a:pt x="4459322" y="1916934"/>
                </a:cubicBezTo>
                <a:cubicBezTo>
                  <a:pt x="4459322" y="1916934"/>
                  <a:pt x="4448045" y="1905658"/>
                  <a:pt x="4436769" y="1883105"/>
                </a:cubicBezTo>
                <a:cubicBezTo>
                  <a:pt x="4436769" y="1871829"/>
                  <a:pt x="4436769" y="1871829"/>
                  <a:pt x="4436769" y="1860553"/>
                </a:cubicBezTo>
                <a:cubicBezTo>
                  <a:pt x="4436769" y="1860553"/>
                  <a:pt x="4425492" y="1860553"/>
                  <a:pt x="4425492" y="1860553"/>
                </a:cubicBezTo>
                <a:cubicBezTo>
                  <a:pt x="4425492" y="1860553"/>
                  <a:pt x="4425492" y="1860553"/>
                  <a:pt x="4425492" y="1849277"/>
                </a:cubicBezTo>
                <a:cubicBezTo>
                  <a:pt x="4414215" y="1826725"/>
                  <a:pt x="4402939" y="1815449"/>
                  <a:pt x="4402939" y="1804173"/>
                </a:cubicBezTo>
                <a:cubicBezTo>
                  <a:pt x="4391662" y="1792897"/>
                  <a:pt x="4380385" y="1781621"/>
                  <a:pt x="4369108" y="1747793"/>
                </a:cubicBezTo>
                <a:cubicBezTo>
                  <a:pt x="4369108" y="1747793"/>
                  <a:pt x="4357832" y="1736516"/>
                  <a:pt x="4357832" y="1736516"/>
                </a:cubicBezTo>
                <a:cubicBezTo>
                  <a:pt x="4357832" y="1725240"/>
                  <a:pt x="4346555" y="1713964"/>
                  <a:pt x="4346555" y="1702688"/>
                </a:cubicBezTo>
                <a:cubicBezTo>
                  <a:pt x="4335278" y="1702688"/>
                  <a:pt x="4335278" y="1691412"/>
                  <a:pt x="4324001" y="1680136"/>
                </a:cubicBezTo>
                <a:cubicBezTo>
                  <a:pt x="4312725" y="1668860"/>
                  <a:pt x="4312725" y="1657584"/>
                  <a:pt x="4290171" y="1635032"/>
                </a:cubicBezTo>
                <a:cubicBezTo>
                  <a:pt x="4290171" y="1635032"/>
                  <a:pt x="4290171" y="1635032"/>
                  <a:pt x="4290171" y="1623756"/>
                </a:cubicBezTo>
                <a:cubicBezTo>
                  <a:pt x="4278894" y="1612480"/>
                  <a:pt x="4267618" y="1601204"/>
                  <a:pt x="4256341" y="1589927"/>
                </a:cubicBezTo>
                <a:cubicBezTo>
                  <a:pt x="4256341" y="1589927"/>
                  <a:pt x="4256341" y="1589927"/>
                  <a:pt x="4256341" y="1601204"/>
                </a:cubicBezTo>
                <a:cubicBezTo>
                  <a:pt x="4256341" y="1601204"/>
                  <a:pt x="4267618" y="1601204"/>
                  <a:pt x="4267618" y="1612480"/>
                </a:cubicBezTo>
                <a:cubicBezTo>
                  <a:pt x="4278894" y="1612480"/>
                  <a:pt x="4278894" y="1623756"/>
                  <a:pt x="4278894" y="1635032"/>
                </a:cubicBezTo>
                <a:cubicBezTo>
                  <a:pt x="4278894" y="1635032"/>
                  <a:pt x="4290171" y="1646308"/>
                  <a:pt x="4290171" y="1646308"/>
                </a:cubicBezTo>
                <a:cubicBezTo>
                  <a:pt x="4301448" y="1657584"/>
                  <a:pt x="4312725" y="1680136"/>
                  <a:pt x="4324001" y="1702688"/>
                </a:cubicBezTo>
                <a:cubicBezTo>
                  <a:pt x="4335278" y="1702688"/>
                  <a:pt x="4335278" y="1713964"/>
                  <a:pt x="4335278" y="1725240"/>
                </a:cubicBezTo>
                <a:cubicBezTo>
                  <a:pt x="4357832" y="1770345"/>
                  <a:pt x="4369108" y="1781621"/>
                  <a:pt x="4380385" y="1804173"/>
                </a:cubicBezTo>
                <a:cubicBezTo>
                  <a:pt x="4380385" y="1804173"/>
                  <a:pt x="4380385" y="1804173"/>
                  <a:pt x="4369108" y="1792897"/>
                </a:cubicBezTo>
                <a:cubicBezTo>
                  <a:pt x="4357832" y="1770345"/>
                  <a:pt x="4335278" y="1747793"/>
                  <a:pt x="4324001" y="1725240"/>
                </a:cubicBezTo>
                <a:cubicBezTo>
                  <a:pt x="4324001" y="1725240"/>
                  <a:pt x="4324001" y="1713964"/>
                  <a:pt x="4312725" y="1713964"/>
                </a:cubicBezTo>
                <a:cubicBezTo>
                  <a:pt x="4312725" y="1713964"/>
                  <a:pt x="4312725" y="1713964"/>
                  <a:pt x="4312725" y="1702688"/>
                </a:cubicBezTo>
                <a:cubicBezTo>
                  <a:pt x="4312725" y="1702688"/>
                  <a:pt x="4301448" y="1691412"/>
                  <a:pt x="4301448" y="1680136"/>
                </a:cubicBezTo>
                <a:cubicBezTo>
                  <a:pt x="4301448" y="1680136"/>
                  <a:pt x="4301448" y="1680136"/>
                  <a:pt x="4290171" y="1668860"/>
                </a:cubicBezTo>
                <a:cubicBezTo>
                  <a:pt x="4290171" y="1668860"/>
                  <a:pt x="4290171" y="1668860"/>
                  <a:pt x="4290171" y="1657584"/>
                </a:cubicBezTo>
                <a:cubicBezTo>
                  <a:pt x="4278894" y="1657584"/>
                  <a:pt x="4278894" y="1646308"/>
                  <a:pt x="4278894" y="1646308"/>
                </a:cubicBezTo>
                <a:cubicBezTo>
                  <a:pt x="4267618" y="1646308"/>
                  <a:pt x="4267618" y="1646308"/>
                  <a:pt x="4267618" y="1635032"/>
                </a:cubicBezTo>
                <a:cubicBezTo>
                  <a:pt x="4267618" y="1635032"/>
                  <a:pt x="4256341" y="1635032"/>
                  <a:pt x="4256341" y="1623756"/>
                </a:cubicBezTo>
                <a:cubicBezTo>
                  <a:pt x="4256341" y="1612480"/>
                  <a:pt x="4256341" y="1612480"/>
                  <a:pt x="4256341" y="1612480"/>
                </a:cubicBezTo>
                <a:cubicBezTo>
                  <a:pt x="4245064" y="1612480"/>
                  <a:pt x="4245064" y="1601204"/>
                  <a:pt x="4233788" y="1601204"/>
                </a:cubicBezTo>
                <a:cubicBezTo>
                  <a:pt x="4233788" y="1601204"/>
                  <a:pt x="4233788" y="1601204"/>
                  <a:pt x="4233788" y="1589927"/>
                </a:cubicBezTo>
                <a:cubicBezTo>
                  <a:pt x="4222511" y="1578651"/>
                  <a:pt x="4211234" y="1567375"/>
                  <a:pt x="4199957" y="1556099"/>
                </a:cubicBezTo>
                <a:cubicBezTo>
                  <a:pt x="4199957" y="1544823"/>
                  <a:pt x="4199957" y="1544823"/>
                  <a:pt x="4199957" y="1544823"/>
                </a:cubicBezTo>
                <a:cubicBezTo>
                  <a:pt x="4199957" y="1544823"/>
                  <a:pt x="4188681" y="1533547"/>
                  <a:pt x="4188681" y="1533547"/>
                </a:cubicBezTo>
                <a:cubicBezTo>
                  <a:pt x="4177404" y="1522271"/>
                  <a:pt x="4166127" y="1510995"/>
                  <a:pt x="4154850" y="1499719"/>
                </a:cubicBezTo>
                <a:cubicBezTo>
                  <a:pt x="4143574" y="1488443"/>
                  <a:pt x="4132297" y="1477167"/>
                  <a:pt x="4132297" y="1465891"/>
                </a:cubicBezTo>
                <a:cubicBezTo>
                  <a:pt x="4132297" y="1465891"/>
                  <a:pt x="4121020" y="1465891"/>
                  <a:pt x="4121020" y="1465891"/>
                </a:cubicBezTo>
                <a:cubicBezTo>
                  <a:pt x="4121020" y="1454615"/>
                  <a:pt x="4121020" y="1454615"/>
                  <a:pt x="4109743" y="1443339"/>
                </a:cubicBezTo>
                <a:cubicBezTo>
                  <a:pt x="4098467" y="1443339"/>
                  <a:pt x="4087190" y="1432062"/>
                  <a:pt x="4075913" y="1409510"/>
                </a:cubicBezTo>
                <a:cubicBezTo>
                  <a:pt x="4075913" y="1409510"/>
                  <a:pt x="4075913" y="1409510"/>
                  <a:pt x="4064636" y="1409510"/>
                </a:cubicBezTo>
                <a:cubicBezTo>
                  <a:pt x="4064636" y="1398234"/>
                  <a:pt x="4064636" y="1398234"/>
                  <a:pt x="4064636" y="1398234"/>
                </a:cubicBezTo>
                <a:cubicBezTo>
                  <a:pt x="4064636" y="1398234"/>
                  <a:pt x="4064636" y="1398234"/>
                  <a:pt x="4053360" y="1386958"/>
                </a:cubicBezTo>
                <a:cubicBezTo>
                  <a:pt x="4053360" y="1386958"/>
                  <a:pt x="4042083" y="1375682"/>
                  <a:pt x="4030806" y="1364406"/>
                </a:cubicBezTo>
                <a:cubicBezTo>
                  <a:pt x="4019529" y="1364406"/>
                  <a:pt x="4019529" y="1353130"/>
                  <a:pt x="4019529" y="1353130"/>
                </a:cubicBezTo>
                <a:cubicBezTo>
                  <a:pt x="4008253" y="1353130"/>
                  <a:pt x="4008253" y="1353130"/>
                  <a:pt x="3996976" y="1341854"/>
                </a:cubicBezTo>
                <a:cubicBezTo>
                  <a:pt x="3996976" y="1330578"/>
                  <a:pt x="3985699" y="1330578"/>
                  <a:pt x="3985699" y="1330578"/>
                </a:cubicBezTo>
                <a:cubicBezTo>
                  <a:pt x="3985699" y="1330578"/>
                  <a:pt x="3985699" y="1330578"/>
                  <a:pt x="3985699" y="1319302"/>
                </a:cubicBezTo>
                <a:cubicBezTo>
                  <a:pt x="3985699" y="1319302"/>
                  <a:pt x="3985699" y="1319302"/>
                  <a:pt x="3974422" y="1319302"/>
                </a:cubicBezTo>
                <a:cubicBezTo>
                  <a:pt x="3974422" y="1319302"/>
                  <a:pt x="3974422" y="1319302"/>
                  <a:pt x="3963146" y="1308025"/>
                </a:cubicBezTo>
                <a:cubicBezTo>
                  <a:pt x="3963146" y="1308025"/>
                  <a:pt x="3951869" y="1296749"/>
                  <a:pt x="3951869" y="1296749"/>
                </a:cubicBezTo>
                <a:cubicBezTo>
                  <a:pt x="3940592" y="1285473"/>
                  <a:pt x="3940592" y="1285473"/>
                  <a:pt x="3940592" y="1285473"/>
                </a:cubicBezTo>
                <a:cubicBezTo>
                  <a:pt x="3929316" y="1274197"/>
                  <a:pt x="3906762" y="1262921"/>
                  <a:pt x="3895485" y="1251645"/>
                </a:cubicBezTo>
                <a:cubicBezTo>
                  <a:pt x="3884209" y="1251645"/>
                  <a:pt x="3872932" y="1229093"/>
                  <a:pt x="3872932" y="1229093"/>
                </a:cubicBezTo>
                <a:cubicBezTo>
                  <a:pt x="3872932" y="1229093"/>
                  <a:pt x="3861655" y="1229093"/>
                  <a:pt x="3861655" y="1229093"/>
                </a:cubicBezTo>
                <a:cubicBezTo>
                  <a:pt x="3861655" y="1229093"/>
                  <a:pt x="3872932" y="1240369"/>
                  <a:pt x="3884209" y="1251645"/>
                </a:cubicBezTo>
                <a:cubicBezTo>
                  <a:pt x="3884209" y="1262921"/>
                  <a:pt x="3884209" y="1262921"/>
                  <a:pt x="3884209" y="1262921"/>
                </a:cubicBezTo>
                <a:cubicBezTo>
                  <a:pt x="3884209" y="1262921"/>
                  <a:pt x="3884209" y="1262921"/>
                  <a:pt x="3895485" y="1274197"/>
                </a:cubicBezTo>
                <a:cubicBezTo>
                  <a:pt x="3895485" y="1274197"/>
                  <a:pt x="3895485" y="1274197"/>
                  <a:pt x="3906762" y="1285473"/>
                </a:cubicBezTo>
                <a:cubicBezTo>
                  <a:pt x="3918039" y="1296749"/>
                  <a:pt x="3918039" y="1296749"/>
                  <a:pt x="3918039" y="1296749"/>
                </a:cubicBezTo>
                <a:cubicBezTo>
                  <a:pt x="3906762" y="1285473"/>
                  <a:pt x="3906762" y="1285473"/>
                  <a:pt x="3895485" y="1285473"/>
                </a:cubicBezTo>
                <a:cubicBezTo>
                  <a:pt x="3884209" y="1274197"/>
                  <a:pt x="3884209" y="1274197"/>
                  <a:pt x="3884209" y="1274197"/>
                </a:cubicBezTo>
                <a:cubicBezTo>
                  <a:pt x="3884209" y="1274197"/>
                  <a:pt x="3884209" y="1274197"/>
                  <a:pt x="3872932" y="1274197"/>
                </a:cubicBezTo>
                <a:cubicBezTo>
                  <a:pt x="3861655" y="1262921"/>
                  <a:pt x="3861655" y="1251645"/>
                  <a:pt x="3861655" y="1251645"/>
                </a:cubicBezTo>
                <a:cubicBezTo>
                  <a:pt x="3856017" y="1246007"/>
                  <a:pt x="3853197" y="1240369"/>
                  <a:pt x="3848969" y="1234731"/>
                </a:cubicBezTo>
                <a:lnTo>
                  <a:pt x="3838397" y="1226274"/>
                </a:lnTo>
                <a:lnTo>
                  <a:pt x="3837692" y="1223455"/>
                </a:lnTo>
                <a:cubicBezTo>
                  <a:pt x="3836283" y="1220636"/>
                  <a:pt x="3833464" y="1217817"/>
                  <a:pt x="3827825" y="1217817"/>
                </a:cubicBezTo>
                <a:cubicBezTo>
                  <a:pt x="3816548" y="1217817"/>
                  <a:pt x="3816548" y="1217817"/>
                  <a:pt x="3816548" y="1206541"/>
                </a:cubicBezTo>
                <a:cubicBezTo>
                  <a:pt x="3816548" y="1206541"/>
                  <a:pt x="3816548" y="1206541"/>
                  <a:pt x="3805271" y="1206541"/>
                </a:cubicBezTo>
                <a:cubicBezTo>
                  <a:pt x="3816548" y="1217817"/>
                  <a:pt x="3827825" y="1229093"/>
                  <a:pt x="3839102" y="1240369"/>
                </a:cubicBezTo>
                <a:cubicBezTo>
                  <a:pt x="3816548" y="1229093"/>
                  <a:pt x="3793995" y="1206541"/>
                  <a:pt x="3771441" y="1183989"/>
                </a:cubicBezTo>
                <a:cubicBezTo>
                  <a:pt x="3771441" y="1183989"/>
                  <a:pt x="3771441" y="1172712"/>
                  <a:pt x="3771441" y="1172712"/>
                </a:cubicBezTo>
                <a:cubicBezTo>
                  <a:pt x="3771441" y="1172712"/>
                  <a:pt x="3782718" y="1183989"/>
                  <a:pt x="3771441" y="1172712"/>
                </a:cubicBezTo>
                <a:cubicBezTo>
                  <a:pt x="3771441" y="1172712"/>
                  <a:pt x="3760165" y="1161436"/>
                  <a:pt x="3760165" y="1172712"/>
                </a:cubicBezTo>
                <a:cubicBezTo>
                  <a:pt x="3760165" y="1172712"/>
                  <a:pt x="3760165" y="1172712"/>
                  <a:pt x="3748888" y="1161436"/>
                </a:cubicBezTo>
                <a:cubicBezTo>
                  <a:pt x="3737611" y="1150160"/>
                  <a:pt x="3715058" y="1138884"/>
                  <a:pt x="3703781" y="1127608"/>
                </a:cubicBezTo>
                <a:cubicBezTo>
                  <a:pt x="3703781" y="1127608"/>
                  <a:pt x="3700962" y="1127608"/>
                  <a:pt x="3698143" y="1127608"/>
                </a:cubicBezTo>
                <a:lnTo>
                  <a:pt x="3696733" y="1127608"/>
                </a:lnTo>
                <a:cubicBezTo>
                  <a:pt x="3695323" y="1127608"/>
                  <a:pt x="3692504" y="1127608"/>
                  <a:pt x="3692504" y="1127608"/>
                </a:cubicBezTo>
                <a:cubicBezTo>
                  <a:pt x="3681227" y="1127608"/>
                  <a:pt x="3669951" y="1116332"/>
                  <a:pt x="3669951" y="1116332"/>
                </a:cubicBezTo>
                <a:cubicBezTo>
                  <a:pt x="3658674" y="1116332"/>
                  <a:pt x="3658674" y="1105056"/>
                  <a:pt x="3658674" y="1105056"/>
                </a:cubicBezTo>
                <a:cubicBezTo>
                  <a:pt x="3647397" y="1105056"/>
                  <a:pt x="3624844" y="1082504"/>
                  <a:pt x="3602290" y="1082504"/>
                </a:cubicBezTo>
                <a:cubicBezTo>
                  <a:pt x="3602290" y="1071228"/>
                  <a:pt x="3602290" y="1071228"/>
                  <a:pt x="3591014" y="1071228"/>
                </a:cubicBezTo>
                <a:cubicBezTo>
                  <a:pt x="3591014" y="1071228"/>
                  <a:pt x="3591014" y="1071228"/>
                  <a:pt x="3579737" y="1059952"/>
                </a:cubicBezTo>
                <a:cubicBezTo>
                  <a:pt x="3579737" y="1059952"/>
                  <a:pt x="3579737" y="1059952"/>
                  <a:pt x="3568460" y="1059952"/>
                </a:cubicBezTo>
                <a:cubicBezTo>
                  <a:pt x="3557183" y="1048676"/>
                  <a:pt x="3557183" y="1059952"/>
                  <a:pt x="3568460" y="1059952"/>
                </a:cubicBezTo>
                <a:cubicBezTo>
                  <a:pt x="3579737" y="1071228"/>
                  <a:pt x="3591014" y="1082504"/>
                  <a:pt x="3602290" y="1093780"/>
                </a:cubicBezTo>
                <a:cubicBezTo>
                  <a:pt x="3607929" y="1093780"/>
                  <a:pt x="3616386" y="1096599"/>
                  <a:pt x="3624844" y="1100827"/>
                </a:cubicBezTo>
                <a:lnTo>
                  <a:pt x="3630995" y="1105056"/>
                </a:lnTo>
                <a:lnTo>
                  <a:pt x="3630482" y="1105056"/>
                </a:lnTo>
                <a:cubicBezTo>
                  <a:pt x="3627663" y="1105056"/>
                  <a:pt x="3624844" y="1105056"/>
                  <a:pt x="3624844" y="1105056"/>
                </a:cubicBezTo>
                <a:cubicBezTo>
                  <a:pt x="3624844" y="1105056"/>
                  <a:pt x="3636120" y="1116332"/>
                  <a:pt x="3636120" y="1116332"/>
                </a:cubicBezTo>
                <a:cubicBezTo>
                  <a:pt x="3647397" y="1127608"/>
                  <a:pt x="3658674" y="1127608"/>
                  <a:pt x="3658674" y="1138884"/>
                </a:cubicBezTo>
                <a:cubicBezTo>
                  <a:pt x="3669951" y="1138884"/>
                  <a:pt x="3669951" y="1138884"/>
                  <a:pt x="3669951" y="1138884"/>
                </a:cubicBezTo>
                <a:cubicBezTo>
                  <a:pt x="3681227" y="1150160"/>
                  <a:pt x="3703781" y="1161436"/>
                  <a:pt x="3715058" y="1172712"/>
                </a:cubicBezTo>
                <a:cubicBezTo>
                  <a:pt x="3726334" y="1183989"/>
                  <a:pt x="3737611" y="1183989"/>
                  <a:pt x="3748888" y="1195265"/>
                </a:cubicBezTo>
                <a:cubicBezTo>
                  <a:pt x="3771441" y="1206541"/>
                  <a:pt x="3782718" y="1217817"/>
                  <a:pt x="3805271" y="1229093"/>
                </a:cubicBezTo>
                <a:cubicBezTo>
                  <a:pt x="3805271" y="1229093"/>
                  <a:pt x="3805271" y="1240369"/>
                  <a:pt x="3816548" y="1240369"/>
                </a:cubicBezTo>
                <a:cubicBezTo>
                  <a:pt x="3816548" y="1240369"/>
                  <a:pt x="3816548" y="1251645"/>
                  <a:pt x="3827825" y="1251645"/>
                </a:cubicBezTo>
                <a:cubicBezTo>
                  <a:pt x="3827825" y="1251645"/>
                  <a:pt x="3827825" y="1262921"/>
                  <a:pt x="3839102" y="1262921"/>
                </a:cubicBezTo>
                <a:cubicBezTo>
                  <a:pt x="3839102" y="1262921"/>
                  <a:pt x="3827825" y="1262921"/>
                  <a:pt x="3827825" y="1262921"/>
                </a:cubicBezTo>
                <a:cubicBezTo>
                  <a:pt x="3839102" y="1274197"/>
                  <a:pt x="3839102" y="1274197"/>
                  <a:pt x="3850378" y="1285473"/>
                </a:cubicBezTo>
                <a:cubicBezTo>
                  <a:pt x="3850378" y="1285473"/>
                  <a:pt x="3861655" y="1296749"/>
                  <a:pt x="3861655" y="1296749"/>
                </a:cubicBezTo>
                <a:cubicBezTo>
                  <a:pt x="3861655" y="1296749"/>
                  <a:pt x="3861655" y="1296749"/>
                  <a:pt x="3872932" y="1296749"/>
                </a:cubicBezTo>
                <a:cubicBezTo>
                  <a:pt x="3872932" y="1308025"/>
                  <a:pt x="3884209" y="1308025"/>
                  <a:pt x="3895485" y="1319302"/>
                </a:cubicBezTo>
                <a:cubicBezTo>
                  <a:pt x="3906762" y="1330578"/>
                  <a:pt x="3918039" y="1341854"/>
                  <a:pt x="3929316" y="1353130"/>
                </a:cubicBezTo>
                <a:cubicBezTo>
                  <a:pt x="3929316" y="1353130"/>
                  <a:pt x="3929316" y="1353130"/>
                  <a:pt x="3929316" y="1364406"/>
                </a:cubicBezTo>
                <a:cubicBezTo>
                  <a:pt x="3918039" y="1341854"/>
                  <a:pt x="3895485" y="1330578"/>
                  <a:pt x="3884209" y="1319302"/>
                </a:cubicBezTo>
                <a:cubicBezTo>
                  <a:pt x="3884209" y="1330578"/>
                  <a:pt x="3884209" y="1330578"/>
                  <a:pt x="3906762" y="1353130"/>
                </a:cubicBezTo>
                <a:cubicBezTo>
                  <a:pt x="3906762" y="1353130"/>
                  <a:pt x="3906762" y="1353130"/>
                  <a:pt x="3918039" y="1364406"/>
                </a:cubicBezTo>
                <a:cubicBezTo>
                  <a:pt x="3918039" y="1364406"/>
                  <a:pt x="3918039" y="1364406"/>
                  <a:pt x="3906762" y="1364406"/>
                </a:cubicBezTo>
                <a:cubicBezTo>
                  <a:pt x="3918039" y="1364406"/>
                  <a:pt x="3929316" y="1375682"/>
                  <a:pt x="3940592" y="1386958"/>
                </a:cubicBezTo>
                <a:cubicBezTo>
                  <a:pt x="3951869" y="1409510"/>
                  <a:pt x="3974422" y="1420786"/>
                  <a:pt x="3985699" y="1443339"/>
                </a:cubicBezTo>
                <a:cubicBezTo>
                  <a:pt x="3985699" y="1443339"/>
                  <a:pt x="3985699" y="1443339"/>
                  <a:pt x="3996976" y="1443339"/>
                </a:cubicBezTo>
                <a:cubicBezTo>
                  <a:pt x="3996976" y="1443339"/>
                  <a:pt x="3996976" y="1443339"/>
                  <a:pt x="3996976" y="1454615"/>
                </a:cubicBezTo>
                <a:cubicBezTo>
                  <a:pt x="4008253" y="1454615"/>
                  <a:pt x="4008253" y="1454615"/>
                  <a:pt x="4008253" y="1454615"/>
                </a:cubicBezTo>
                <a:cubicBezTo>
                  <a:pt x="4030806" y="1477167"/>
                  <a:pt x="4019529" y="1477167"/>
                  <a:pt x="4019529" y="1488443"/>
                </a:cubicBezTo>
                <a:cubicBezTo>
                  <a:pt x="4030806" y="1499719"/>
                  <a:pt x="4030806" y="1499719"/>
                  <a:pt x="4019529" y="1499719"/>
                </a:cubicBezTo>
                <a:cubicBezTo>
                  <a:pt x="4019529" y="1510995"/>
                  <a:pt x="4019529" y="1510995"/>
                  <a:pt x="4030806" y="1533547"/>
                </a:cubicBezTo>
                <a:cubicBezTo>
                  <a:pt x="4042083" y="1544823"/>
                  <a:pt x="4042083" y="1556099"/>
                  <a:pt x="4053360" y="1567375"/>
                </a:cubicBezTo>
                <a:cubicBezTo>
                  <a:pt x="4064636" y="1567375"/>
                  <a:pt x="4064636" y="1578651"/>
                  <a:pt x="4064636" y="1578651"/>
                </a:cubicBezTo>
                <a:cubicBezTo>
                  <a:pt x="4064636" y="1578651"/>
                  <a:pt x="4075913" y="1589927"/>
                  <a:pt x="4064636" y="1589927"/>
                </a:cubicBezTo>
                <a:cubicBezTo>
                  <a:pt x="4064636" y="1578651"/>
                  <a:pt x="4053360" y="1578651"/>
                  <a:pt x="4030806" y="1556099"/>
                </a:cubicBezTo>
                <a:cubicBezTo>
                  <a:pt x="4030806" y="1556099"/>
                  <a:pt x="4019529" y="1544823"/>
                  <a:pt x="4008253" y="1544823"/>
                </a:cubicBezTo>
                <a:cubicBezTo>
                  <a:pt x="4008253" y="1533547"/>
                  <a:pt x="3996976" y="1522271"/>
                  <a:pt x="3985699" y="1510995"/>
                </a:cubicBezTo>
                <a:cubicBezTo>
                  <a:pt x="3985699" y="1510995"/>
                  <a:pt x="3974422" y="1499719"/>
                  <a:pt x="3974422" y="1499719"/>
                </a:cubicBezTo>
                <a:cubicBezTo>
                  <a:pt x="3963146" y="1499719"/>
                  <a:pt x="3963146" y="1499719"/>
                  <a:pt x="3963146" y="1488443"/>
                </a:cubicBezTo>
                <a:cubicBezTo>
                  <a:pt x="3951869" y="1477167"/>
                  <a:pt x="3940592" y="1465891"/>
                  <a:pt x="3929316" y="1465891"/>
                </a:cubicBezTo>
                <a:cubicBezTo>
                  <a:pt x="3929316" y="1454615"/>
                  <a:pt x="3918039" y="1454615"/>
                  <a:pt x="3906762" y="1443339"/>
                </a:cubicBezTo>
                <a:cubicBezTo>
                  <a:pt x="3906762" y="1432062"/>
                  <a:pt x="3895485" y="1420786"/>
                  <a:pt x="3884209" y="1420786"/>
                </a:cubicBezTo>
                <a:cubicBezTo>
                  <a:pt x="3861655" y="1398234"/>
                  <a:pt x="3850378" y="1386958"/>
                  <a:pt x="3827825" y="1364406"/>
                </a:cubicBezTo>
                <a:cubicBezTo>
                  <a:pt x="3827825" y="1364406"/>
                  <a:pt x="3827825" y="1364406"/>
                  <a:pt x="3760165" y="1308025"/>
                </a:cubicBezTo>
                <a:cubicBezTo>
                  <a:pt x="3748888" y="1308025"/>
                  <a:pt x="3737611" y="1296749"/>
                  <a:pt x="3737611" y="1296749"/>
                </a:cubicBezTo>
                <a:cubicBezTo>
                  <a:pt x="3737611" y="1296749"/>
                  <a:pt x="3737611" y="1285473"/>
                  <a:pt x="3726334" y="1285473"/>
                </a:cubicBezTo>
                <a:cubicBezTo>
                  <a:pt x="3715058" y="1285473"/>
                  <a:pt x="3703781" y="1262921"/>
                  <a:pt x="3692504" y="1262921"/>
                </a:cubicBezTo>
                <a:cubicBezTo>
                  <a:pt x="3669951" y="1251645"/>
                  <a:pt x="3658674" y="1240369"/>
                  <a:pt x="3636120" y="1229093"/>
                </a:cubicBezTo>
                <a:cubicBezTo>
                  <a:pt x="3624844" y="1217817"/>
                  <a:pt x="3613567" y="1217817"/>
                  <a:pt x="3602290" y="1206541"/>
                </a:cubicBezTo>
                <a:cubicBezTo>
                  <a:pt x="3591014" y="1206541"/>
                  <a:pt x="3591014" y="1195265"/>
                  <a:pt x="3579737" y="1195265"/>
                </a:cubicBezTo>
                <a:cubicBezTo>
                  <a:pt x="3568460" y="1183989"/>
                  <a:pt x="3545907" y="1172712"/>
                  <a:pt x="3534630" y="1172712"/>
                </a:cubicBezTo>
                <a:cubicBezTo>
                  <a:pt x="3523353" y="1161436"/>
                  <a:pt x="3523353" y="1161436"/>
                  <a:pt x="3523353" y="1161436"/>
                </a:cubicBezTo>
                <a:cubicBezTo>
                  <a:pt x="3523353" y="1161436"/>
                  <a:pt x="3523353" y="1161436"/>
                  <a:pt x="3500800" y="1150160"/>
                </a:cubicBezTo>
                <a:cubicBezTo>
                  <a:pt x="3489523" y="1150160"/>
                  <a:pt x="3500800" y="1161436"/>
                  <a:pt x="3512076" y="1161436"/>
                </a:cubicBezTo>
                <a:cubicBezTo>
                  <a:pt x="3500800" y="1161436"/>
                  <a:pt x="3489523" y="1150160"/>
                  <a:pt x="3478246" y="1150160"/>
                </a:cubicBezTo>
                <a:cubicBezTo>
                  <a:pt x="3478246" y="1150160"/>
                  <a:pt x="3478246" y="1150160"/>
                  <a:pt x="3466969" y="1138884"/>
                </a:cubicBezTo>
                <a:cubicBezTo>
                  <a:pt x="3466969" y="1138884"/>
                  <a:pt x="3455693" y="1138884"/>
                  <a:pt x="3455693" y="1127608"/>
                </a:cubicBezTo>
                <a:cubicBezTo>
                  <a:pt x="3455693" y="1127608"/>
                  <a:pt x="3444416" y="1127608"/>
                  <a:pt x="3444416" y="1127608"/>
                </a:cubicBezTo>
                <a:cubicBezTo>
                  <a:pt x="3444416" y="1127608"/>
                  <a:pt x="3433139" y="1127608"/>
                  <a:pt x="3433139" y="1116332"/>
                </a:cubicBezTo>
                <a:cubicBezTo>
                  <a:pt x="3433139" y="1116332"/>
                  <a:pt x="3421862" y="1116332"/>
                  <a:pt x="3421862" y="1116332"/>
                </a:cubicBezTo>
                <a:cubicBezTo>
                  <a:pt x="3410586" y="1116332"/>
                  <a:pt x="3410586" y="1105056"/>
                  <a:pt x="3399309" y="1105056"/>
                </a:cubicBezTo>
                <a:cubicBezTo>
                  <a:pt x="3399309" y="1105056"/>
                  <a:pt x="3388032" y="1105056"/>
                  <a:pt x="3388032" y="1093780"/>
                </a:cubicBezTo>
                <a:cubicBezTo>
                  <a:pt x="3365479" y="1093780"/>
                  <a:pt x="3354202" y="1093780"/>
                  <a:pt x="3331649" y="1082504"/>
                </a:cubicBezTo>
                <a:cubicBezTo>
                  <a:pt x="3331649" y="1082504"/>
                  <a:pt x="3331649" y="1082504"/>
                  <a:pt x="3331649" y="1071228"/>
                </a:cubicBezTo>
                <a:cubicBezTo>
                  <a:pt x="3326011" y="1071228"/>
                  <a:pt x="3326011" y="1071228"/>
                  <a:pt x="3327420" y="1071228"/>
                </a:cubicBezTo>
                <a:lnTo>
                  <a:pt x="3326011" y="1071228"/>
                </a:lnTo>
                <a:cubicBezTo>
                  <a:pt x="3323191" y="1071228"/>
                  <a:pt x="3320372" y="1071228"/>
                  <a:pt x="3320372" y="1071228"/>
                </a:cubicBezTo>
                <a:cubicBezTo>
                  <a:pt x="3309095" y="1059952"/>
                  <a:pt x="3297818" y="1059952"/>
                  <a:pt x="3286542" y="1059952"/>
                </a:cubicBezTo>
                <a:cubicBezTo>
                  <a:pt x="3275265" y="1059952"/>
                  <a:pt x="3275265" y="1059952"/>
                  <a:pt x="3263988" y="1059952"/>
                </a:cubicBezTo>
                <a:cubicBezTo>
                  <a:pt x="3252711" y="1048676"/>
                  <a:pt x="3252711" y="1048676"/>
                  <a:pt x="3241435" y="1048676"/>
                </a:cubicBezTo>
                <a:cubicBezTo>
                  <a:pt x="3241435" y="1048676"/>
                  <a:pt x="3230158" y="1037399"/>
                  <a:pt x="3218881" y="1037399"/>
                </a:cubicBezTo>
                <a:cubicBezTo>
                  <a:pt x="3207605" y="1037399"/>
                  <a:pt x="3207605" y="1037399"/>
                  <a:pt x="3196328" y="1037399"/>
                </a:cubicBezTo>
                <a:cubicBezTo>
                  <a:pt x="3173774" y="1026123"/>
                  <a:pt x="3162498" y="1026123"/>
                  <a:pt x="3151221" y="1014847"/>
                </a:cubicBezTo>
                <a:cubicBezTo>
                  <a:pt x="3139944" y="1014847"/>
                  <a:pt x="3139944" y="1014847"/>
                  <a:pt x="3139944" y="1014847"/>
                </a:cubicBezTo>
                <a:cubicBezTo>
                  <a:pt x="3139944" y="1014847"/>
                  <a:pt x="3128667" y="1014847"/>
                  <a:pt x="3128667" y="1003571"/>
                </a:cubicBezTo>
                <a:cubicBezTo>
                  <a:pt x="3139944" y="1014847"/>
                  <a:pt x="3139944" y="1026123"/>
                  <a:pt x="3117391" y="1014847"/>
                </a:cubicBezTo>
                <a:cubicBezTo>
                  <a:pt x="3117391" y="1014847"/>
                  <a:pt x="3117391" y="1014847"/>
                  <a:pt x="3117391" y="1026123"/>
                </a:cubicBezTo>
                <a:cubicBezTo>
                  <a:pt x="3117391" y="1026123"/>
                  <a:pt x="3128667" y="1026123"/>
                  <a:pt x="3128667" y="1026123"/>
                </a:cubicBezTo>
                <a:cubicBezTo>
                  <a:pt x="3128667" y="1026123"/>
                  <a:pt x="3139944" y="1026123"/>
                  <a:pt x="3139944" y="1026123"/>
                </a:cubicBezTo>
                <a:cubicBezTo>
                  <a:pt x="3151221" y="1037399"/>
                  <a:pt x="3162498" y="1037399"/>
                  <a:pt x="3173774" y="1048676"/>
                </a:cubicBezTo>
                <a:cubicBezTo>
                  <a:pt x="3162498" y="1037399"/>
                  <a:pt x="3162498" y="1037399"/>
                  <a:pt x="3162498" y="1037399"/>
                </a:cubicBezTo>
                <a:cubicBezTo>
                  <a:pt x="3162498" y="1037399"/>
                  <a:pt x="3185051" y="1037399"/>
                  <a:pt x="3196328" y="1048676"/>
                </a:cubicBezTo>
                <a:cubicBezTo>
                  <a:pt x="3196328" y="1048676"/>
                  <a:pt x="3196328" y="1059952"/>
                  <a:pt x="3196328" y="1059952"/>
                </a:cubicBezTo>
                <a:cubicBezTo>
                  <a:pt x="3196328" y="1059952"/>
                  <a:pt x="3207605" y="1071228"/>
                  <a:pt x="3218881" y="1071228"/>
                </a:cubicBezTo>
                <a:cubicBezTo>
                  <a:pt x="3218881" y="1071228"/>
                  <a:pt x="3218881" y="1071228"/>
                  <a:pt x="3196328" y="1071228"/>
                </a:cubicBezTo>
                <a:cubicBezTo>
                  <a:pt x="3185051" y="1071228"/>
                  <a:pt x="3173774" y="1059952"/>
                  <a:pt x="3162498" y="1059952"/>
                </a:cubicBezTo>
                <a:cubicBezTo>
                  <a:pt x="3151221" y="1059952"/>
                  <a:pt x="3139944" y="1048676"/>
                  <a:pt x="3139944" y="1048676"/>
                </a:cubicBezTo>
                <a:cubicBezTo>
                  <a:pt x="3128667" y="1048676"/>
                  <a:pt x="3128667" y="1048676"/>
                  <a:pt x="3117391" y="1048676"/>
                </a:cubicBezTo>
                <a:cubicBezTo>
                  <a:pt x="3106114" y="1048676"/>
                  <a:pt x="3106114" y="1048676"/>
                  <a:pt x="3106114" y="1048676"/>
                </a:cubicBezTo>
                <a:cubicBezTo>
                  <a:pt x="3083560" y="1037399"/>
                  <a:pt x="3083560" y="1048676"/>
                  <a:pt x="3061007" y="1037399"/>
                </a:cubicBezTo>
                <a:cubicBezTo>
                  <a:pt x="3061007" y="1037399"/>
                  <a:pt x="3049730" y="1037399"/>
                  <a:pt x="3049730" y="1048676"/>
                </a:cubicBezTo>
                <a:lnTo>
                  <a:pt x="3027177" y="1048676"/>
                </a:lnTo>
                <a:cubicBezTo>
                  <a:pt x="3027177" y="1048676"/>
                  <a:pt x="3015900" y="1048676"/>
                  <a:pt x="3015900" y="1048676"/>
                </a:cubicBezTo>
                <a:cubicBezTo>
                  <a:pt x="3015900" y="1059952"/>
                  <a:pt x="3027177" y="1059952"/>
                  <a:pt x="3038454" y="1059952"/>
                </a:cubicBezTo>
                <a:lnTo>
                  <a:pt x="3043867" y="1069424"/>
                </a:lnTo>
                <a:lnTo>
                  <a:pt x="3031406" y="1065590"/>
                </a:lnTo>
                <a:cubicBezTo>
                  <a:pt x="3024358" y="1062771"/>
                  <a:pt x="3015900" y="1059952"/>
                  <a:pt x="3004623" y="1059952"/>
                </a:cubicBezTo>
                <a:cubicBezTo>
                  <a:pt x="3004623" y="1059952"/>
                  <a:pt x="3004623" y="1059952"/>
                  <a:pt x="2993347" y="1048676"/>
                </a:cubicBezTo>
                <a:cubicBezTo>
                  <a:pt x="2970793" y="1048676"/>
                  <a:pt x="2959517" y="1048676"/>
                  <a:pt x="2948240" y="1048676"/>
                </a:cubicBezTo>
                <a:cubicBezTo>
                  <a:pt x="2936963" y="1048676"/>
                  <a:pt x="2925686" y="1048676"/>
                  <a:pt x="2914409" y="1048676"/>
                </a:cubicBezTo>
                <a:cubicBezTo>
                  <a:pt x="2914409" y="1048676"/>
                  <a:pt x="2914409" y="1048676"/>
                  <a:pt x="2903133" y="1048676"/>
                </a:cubicBezTo>
                <a:cubicBezTo>
                  <a:pt x="2903133" y="1048676"/>
                  <a:pt x="2903133" y="1048676"/>
                  <a:pt x="2891856" y="1048676"/>
                </a:cubicBezTo>
                <a:cubicBezTo>
                  <a:pt x="2880579" y="1048676"/>
                  <a:pt x="2880579" y="1048676"/>
                  <a:pt x="2880579" y="1048676"/>
                </a:cubicBezTo>
                <a:cubicBezTo>
                  <a:pt x="2880579" y="1048676"/>
                  <a:pt x="2869303" y="1048676"/>
                  <a:pt x="2869303" y="1048676"/>
                </a:cubicBezTo>
                <a:cubicBezTo>
                  <a:pt x="2869303" y="1048676"/>
                  <a:pt x="2858026" y="1048676"/>
                  <a:pt x="2846749" y="1048676"/>
                </a:cubicBezTo>
                <a:cubicBezTo>
                  <a:pt x="2846749" y="1048676"/>
                  <a:pt x="2835473" y="1048676"/>
                  <a:pt x="2824196" y="1048676"/>
                </a:cubicBezTo>
                <a:cubicBezTo>
                  <a:pt x="2824196" y="1048676"/>
                  <a:pt x="2824196" y="1048676"/>
                  <a:pt x="2801642" y="1048676"/>
                </a:cubicBezTo>
                <a:cubicBezTo>
                  <a:pt x="2790365" y="1048676"/>
                  <a:pt x="2779089" y="1048676"/>
                  <a:pt x="2756535" y="1059952"/>
                </a:cubicBezTo>
                <a:cubicBezTo>
                  <a:pt x="2745259" y="1059952"/>
                  <a:pt x="2733982" y="1059952"/>
                  <a:pt x="2733982" y="1059952"/>
                </a:cubicBezTo>
                <a:cubicBezTo>
                  <a:pt x="2711428" y="1059952"/>
                  <a:pt x="2700152" y="1059952"/>
                  <a:pt x="2688875" y="1059952"/>
                </a:cubicBezTo>
                <a:cubicBezTo>
                  <a:pt x="2677598" y="1059952"/>
                  <a:pt x="2655045" y="1059952"/>
                  <a:pt x="2643768" y="1059952"/>
                </a:cubicBezTo>
                <a:cubicBezTo>
                  <a:pt x="2632491" y="1059952"/>
                  <a:pt x="2632491" y="1071228"/>
                  <a:pt x="2621215" y="1071228"/>
                </a:cubicBezTo>
                <a:cubicBezTo>
                  <a:pt x="2621215" y="1071228"/>
                  <a:pt x="2609938" y="1071228"/>
                  <a:pt x="2609938" y="1071228"/>
                </a:cubicBezTo>
                <a:cubicBezTo>
                  <a:pt x="2609938" y="1071228"/>
                  <a:pt x="2609938" y="1071228"/>
                  <a:pt x="2598661" y="1071228"/>
                </a:cubicBezTo>
                <a:cubicBezTo>
                  <a:pt x="2587384" y="1071228"/>
                  <a:pt x="2587384" y="1071228"/>
                  <a:pt x="2587384" y="1071228"/>
                </a:cubicBezTo>
                <a:cubicBezTo>
                  <a:pt x="2576108" y="1082504"/>
                  <a:pt x="2564831" y="1082504"/>
                  <a:pt x="2564831" y="1082504"/>
                </a:cubicBezTo>
                <a:cubicBezTo>
                  <a:pt x="2553554" y="1082504"/>
                  <a:pt x="2553554" y="1082504"/>
                  <a:pt x="2553554" y="1093780"/>
                </a:cubicBezTo>
                <a:cubicBezTo>
                  <a:pt x="2553554" y="1093780"/>
                  <a:pt x="2564831" y="1093780"/>
                  <a:pt x="2576108" y="1093780"/>
                </a:cubicBezTo>
                <a:cubicBezTo>
                  <a:pt x="2598661" y="1093780"/>
                  <a:pt x="2609938" y="1093780"/>
                  <a:pt x="2621215" y="1093780"/>
                </a:cubicBezTo>
                <a:cubicBezTo>
                  <a:pt x="2632491" y="1093780"/>
                  <a:pt x="2632491" y="1093780"/>
                  <a:pt x="2643768" y="1093780"/>
                </a:cubicBezTo>
                <a:cubicBezTo>
                  <a:pt x="2666322" y="1093780"/>
                  <a:pt x="2688875" y="1093780"/>
                  <a:pt x="2711428" y="1093780"/>
                </a:cubicBezTo>
                <a:cubicBezTo>
                  <a:pt x="2711428" y="1093780"/>
                  <a:pt x="2722705" y="1093780"/>
                  <a:pt x="2722705" y="1105056"/>
                </a:cubicBezTo>
                <a:cubicBezTo>
                  <a:pt x="2745259" y="1105056"/>
                  <a:pt x="2756535" y="1105056"/>
                  <a:pt x="2767812" y="1105056"/>
                </a:cubicBezTo>
                <a:cubicBezTo>
                  <a:pt x="2790365" y="1105056"/>
                  <a:pt x="2824196" y="1105056"/>
                  <a:pt x="2846749" y="1105056"/>
                </a:cubicBezTo>
                <a:cubicBezTo>
                  <a:pt x="2858026" y="1116332"/>
                  <a:pt x="2869303" y="1116332"/>
                  <a:pt x="2880579" y="1116332"/>
                </a:cubicBezTo>
                <a:cubicBezTo>
                  <a:pt x="2891856" y="1116332"/>
                  <a:pt x="2903133" y="1116332"/>
                  <a:pt x="2914409" y="1127608"/>
                </a:cubicBezTo>
                <a:cubicBezTo>
                  <a:pt x="2903133" y="1127608"/>
                  <a:pt x="2891856" y="1127608"/>
                  <a:pt x="2891856" y="1138884"/>
                </a:cubicBezTo>
                <a:cubicBezTo>
                  <a:pt x="2891856" y="1138884"/>
                  <a:pt x="2880579" y="1138884"/>
                  <a:pt x="2869303" y="1138884"/>
                </a:cubicBezTo>
                <a:cubicBezTo>
                  <a:pt x="2858026" y="1127608"/>
                  <a:pt x="2846749" y="1138884"/>
                  <a:pt x="2846749" y="1138884"/>
                </a:cubicBezTo>
                <a:cubicBezTo>
                  <a:pt x="2824196" y="1138884"/>
                  <a:pt x="2790365" y="1127608"/>
                  <a:pt x="2756535" y="1138884"/>
                </a:cubicBezTo>
                <a:cubicBezTo>
                  <a:pt x="2756535" y="1138884"/>
                  <a:pt x="2745259" y="1138884"/>
                  <a:pt x="2745259" y="1138884"/>
                </a:cubicBezTo>
                <a:cubicBezTo>
                  <a:pt x="2745259" y="1138884"/>
                  <a:pt x="2733982" y="1138884"/>
                  <a:pt x="2722705" y="1138884"/>
                </a:cubicBezTo>
                <a:cubicBezTo>
                  <a:pt x="2711428" y="1138884"/>
                  <a:pt x="2688875" y="1138884"/>
                  <a:pt x="2666322" y="1138884"/>
                </a:cubicBezTo>
                <a:cubicBezTo>
                  <a:pt x="2666322" y="1138884"/>
                  <a:pt x="2655045" y="1138884"/>
                  <a:pt x="2643768" y="1138884"/>
                </a:cubicBezTo>
                <a:cubicBezTo>
                  <a:pt x="2643768" y="1138884"/>
                  <a:pt x="2632491" y="1138884"/>
                  <a:pt x="2632491" y="1138884"/>
                </a:cubicBezTo>
                <a:cubicBezTo>
                  <a:pt x="2632491" y="1138884"/>
                  <a:pt x="2632491" y="1138884"/>
                  <a:pt x="2621215" y="1138884"/>
                </a:cubicBezTo>
                <a:cubicBezTo>
                  <a:pt x="2621215" y="1138884"/>
                  <a:pt x="2621215" y="1138884"/>
                  <a:pt x="2564831" y="1150160"/>
                </a:cubicBezTo>
                <a:cubicBezTo>
                  <a:pt x="2564831" y="1150160"/>
                  <a:pt x="2553554" y="1150160"/>
                  <a:pt x="2553554" y="1150160"/>
                </a:cubicBezTo>
                <a:cubicBezTo>
                  <a:pt x="2542277" y="1161436"/>
                  <a:pt x="2531001" y="1161436"/>
                  <a:pt x="2508447" y="1161436"/>
                </a:cubicBezTo>
                <a:cubicBezTo>
                  <a:pt x="2508447" y="1161436"/>
                  <a:pt x="2508447" y="1161436"/>
                  <a:pt x="2497170" y="1161436"/>
                </a:cubicBezTo>
                <a:cubicBezTo>
                  <a:pt x="2497170" y="1161436"/>
                  <a:pt x="2485894" y="1161436"/>
                  <a:pt x="2485894" y="1172712"/>
                </a:cubicBezTo>
                <a:cubicBezTo>
                  <a:pt x="2474617" y="1172712"/>
                  <a:pt x="2474617" y="1172712"/>
                  <a:pt x="2474617" y="1172712"/>
                </a:cubicBezTo>
                <a:cubicBezTo>
                  <a:pt x="2452064" y="1172712"/>
                  <a:pt x="2440787" y="1172712"/>
                  <a:pt x="2418233" y="1183989"/>
                </a:cubicBezTo>
                <a:cubicBezTo>
                  <a:pt x="2418233" y="1183989"/>
                  <a:pt x="2406957" y="1183989"/>
                  <a:pt x="2395680" y="1183989"/>
                </a:cubicBezTo>
                <a:cubicBezTo>
                  <a:pt x="2395680" y="1183989"/>
                  <a:pt x="2384403" y="1195265"/>
                  <a:pt x="2373126" y="1195265"/>
                </a:cubicBezTo>
                <a:cubicBezTo>
                  <a:pt x="2361850" y="1195265"/>
                  <a:pt x="2361850" y="1195265"/>
                  <a:pt x="2361850" y="1195265"/>
                </a:cubicBezTo>
                <a:cubicBezTo>
                  <a:pt x="2361850" y="1195265"/>
                  <a:pt x="2361850" y="1195265"/>
                  <a:pt x="2305466" y="1217817"/>
                </a:cubicBezTo>
                <a:cubicBezTo>
                  <a:pt x="2305466" y="1217817"/>
                  <a:pt x="2305466" y="1217817"/>
                  <a:pt x="2294189" y="1217817"/>
                </a:cubicBezTo>
                <a:cubicBezTo>
                  <a:pt x="2282912" y="1217817"/>
                  <a:pt x="2282912" y="1229093"/>
                  <a:pt x="2282912" y="1229093"/>
                </a:cubicBezTo>
                <a:cubicBezTo>
                  <a:pt x="2260359" y="1229093"/>
                  <a:pt x="2249082" y="1240369"/>
                  <a:pt x="2237806" y="1240369"/>
                </a:cubicBezTo>
                <a:cubicBezTo>
                  <a:pt x="2237806" y="1251645"/>
                  <a:pt x="2226529" y="1251645"/>
                  <a:pt x="2226529" y="1251645"/>
                </a:cubicBezTo>
                <a:cubicBezTo>
                  <a:pt x="2215252" y="1262921"/>
                  <a:pt x="2181422" y="1274197"/>
                  <a:pt x="2158868" y="1285473"/>
                </a:cubicBezTo>
                <a:cubicBezTo>
                  <a:pt x="2147592" y="1285473"/>
                  <a:pt x="2147592" y="1296749"/>
                  <a:pt x="2136315" y="1296749"/>
                </a:cubicBezTo>
                <a:cubicBezTo>
                  <a:pt x="2125038" y="1296749"/>
                  <a:pt x="2125038" y="1308025"/>
                  <a:pt x="2113762" y="1308025"/>
                </a:cubicBezTo>
                <a:cubicBezTo>
                  <a:pt x="2113762" y="1308025"/>
                  <a:pt x="2113762" y="1319302"/>
                  <a:pt x="2102485" y="1319302"/>
                </a:cubicBezTo>
                <a:cubicBezTo>
                  <a:pt x="2102485" y="1319302"/>
                  <a:pt x="2091208" y="1330578"/>
                  <a:pt x="2079931" y="1341854"/>
                </a:cubicBezTo>
                <a:cubicBezTo>
                  <a:pt x="2079931" y="1341854"/>
                  <a:pt x="2079931" y="1341854"/>
                  <a:pt x="2068655" y="1341854"/>
                </a:cubicBezTo>
                <a:cubicBezTo>
                  <a:pt x="2068655" y="1341854"/>
                  <a:pt x="2068655" y="1341854"/>
                  <a:pt x="2046101" y="1364406"/>
                </a:cubicBezTo>
                <a:cubicBezTo>
                  <a:pt x="2046101" y="1364406"/>
                  <a:pt x="2046101" y="1364406"/>
                  <a:pt x="2034824" y="1364406"/>
                </a:cubicBezTo>
                <a:cubicBezTo>
                  <a:pt x="2034824" y="1375682"/>
                  <a:pt x="2023548" y="1375682"/>
                  <a:pt x="2023548" y="1375682"/>
                </a:cubicBezTo>
                <a:cubicBezTo>
                  <a:pt x="2023548" y="1375682"/>
                  <a:pt x="2012271" y="1386958"/>
                  <a:pt x="2012271" y="1386958"/>
                </a:cubicBezTo>
                <a:cubicBezTo>
                  <a:pt x="2012271" y="1386958"/>
                  <a:pt x="2000994" y="1398234"/>
                  <a:pt x="2000994" y="1398234"/>
                </a:cubicBezTo>
                <a:cubicBezTo>
                  <a:pt x="1989717" y="1398234"/>
                  <a:pt x="1989717" y="1398234"/>
                  <a:pt x="1989717" y="1409510"/>
                </a:cubicBezTo>
                <a:cubicBezTo>
                  <a:pt x="1978441" y="1409510"/>
                  <a:pt x="1978441" y="1409510"/>
                  <a:pt x="1978441" y="1409510"/>
                </a:cubicBezTo>
                <a:cubicBezTo>
                  <a:pt x="1978441" y="1409510"/>
                  <a:pt x="1978441" y="1409510"/>
                  <a:pt x="1955887" y="1432062"/>
                </a:cubicBezTo>
                <a:cubicBezTo>
                  <a:pt x="1955887" y="1432062"/>
                  <a:pt x="1955887" y="1432062"/>
                  <a:pt x="1944610" y="1432062"/>
                </a:cubicBezTo>
                <a:cubicBezTo>
                  <a:pt x="1944610" y="1443339"/>
                  <a:pt x="1933334" y="1443339"/>
                  <a:pt x="1933334" y="1454615"/>
                </a:cubicBezTo>
                <a:cubicBezTo>
                  <a:pt x="1933334" y="1454615"/>
                  <a:pt x="1922057" y="1454615"/>
                  <a:pt x="1922057" y="1454615"/>
                </a:cubicBezTo>
                <a:cubicBezTo>
                  <a:pt x="1922057" y="1454615"/>
                  <a:pt x="1922057" y="1465891"/>
                  <a:pt x="1910780" y="1465891"/>
                </a:cubicBezTo>
                <a:cubicBezTo>
                  <a:pt x="1910780" y="1465891"/>
                  <a:pt x="1910780" y="1465891"/>
                  <a:pt x="1899503" y="1477167"/>
                </a:cubicBezTo>
                <a:cubicBezTo>
                  <a:pt x="1910780" y="1477167"/>
                  <a:pt x="1899503" y="1488443"/>
                  <a:pt x="1888227" y="1488443"/>
                </a:cubicBezTo>
                <a:cubicBezTo>
                  <a:pt x="1876950" y="1499719"/>
                  <a:pt x="1876950" y="1510995"/>
                  <a:pt x="1865673" y="1510995"/>
                </a:cubicBezTo>
                <a:cubicBezTo>
                  <a:pt x="1865673" y="1522271"/>
                  <a:pt x="1854397" y="1522271"/>
                  <a:pt x="1854397" y="1533547"/>
                </a:cubicBezTo>
                <a:cubicBezTo>
                  <a:pt x="1843120" y="1533547"/>
                  <a:pt x="1843120" y="1533547"/>
                  <a:pt x="1831843" y="1544823"/>
                </a:cubicBezTo>
                <a:cubicBezTo>
                  <a:pt x="1820566" y="1556099"/>
                  <a:pt x="1798013" y="1567375"/>
                  <a:pt x="1786736" y="1589927"/>
                </a:cubicBezTo>
                <a:cubicBezTo>
                  <a:pt x="1786736" y="1589927"/>
                  <a:pt x="1764183" y="1601204"/>
                  <a:pt x="1764183" y="1612480"/>
                </a:cubicBezTo>
                <a:cubicBezTo>
                  <a:pt x="1764183" y="1623756"/>
                  <a:pt x="1764183" y="1623756"/>
                  <a:pt x="1752906" y="1623756"/>
                </a:cubicBezTo>
                <a:cubicBezTo>
                  <a:pt x="1741629" y="1635032"/>
                  <a:pt x="1730352" y="1646308"/>
                  <a:pt x="1719076" y="1657584"/>
                </a:cubicBezTo>
                <a:cubicBezTo>
                  <a:pt x="1719076" y="1657584"/>
                  <a:pt x="1719076" y="1668860"/>
                  <a:pt x="1707799" y="1668860"/>
                </a:cubicBezTo>
                <a:cubicBezTo>
                  <a:pt x="1707799" y="1680136"/>
                  <a:pt x="1696522" y="1691412"/>
                  <a:pt x="1685245" y="1702688"/>
                </a:cubicBezTo>
                <a:cubicBezTo>
                  <a:pt x="1685245" y="1708326"/>
                  <a:pt x="1682426" y="1711145"/>
                  <a:pt x="1678198" y="1713964"/>
                </a:cubicBezTo>
                <a:lnTo>
                  <a:pt x="1676475" y="1715217"/>
                </a:lnTo>
                <a:lnTo>
                  <a:pt x="1675378" y="1715374"/>
                </a:lnTo>
                <a:lnTo>
                  <a:pt x="1675276" y="1716089"/>
                </a:lnTo>
                <a:lnTo>
                  <a:pt x="1662692" y="1725240"/>
                </a:lnTo>
                <a:cubicBezTo>
                  <a:pt x="1673969" y="1725240"/>
                  <a:pt x="1673969" y="1725240"/>
                  <a:pt x="1673969" y="1725240"/>
                </a:cubicBezTo>
                <a:lnTo>
                  <a:pt x="1675276" y="1716089"/>
                </a:lnTo>
                <a:lnTo>
                  <a:pt x="1676475" y="1715217"/>
                </a:lnTo>
                <a:lnTo>
                  <a:pt x="1685245" y="1713964"/>
                </a:lnTo>
                <a:cubicBezTo>
                  <a:pt x="1662692" y="1736516"/>
                  <a:pt x="1651415" y="1747793"/>
                  <a:pt x="1640139" y="1770345"/>
                </a:cubicBezTo>
                <a:cubicBezTo>
                  <a:pt x="1628862" y="1770345"/>
                  <a:pt x="1628862" y="1781621"/>
                  <a:pt x="1628862" y="1781621"/>
                </a:cubicBezTo>
                <a:cubicBezTo>
                  <a:pt x="1617585" y="1804173"/>
                  <a:pt x="1606308" y="1815449"/>
                  <a:pt x="1583755" y="1838001"/>
                </a:cubicBezTo>
                <a:cubicBezTo>
                  <a:pt x="1583755" y="1843639"/>
                  <a:pt x="1580936" y="1849277"/>
                  <a:pt x="1576707" y="1854915"/>
                </a:cubicBezTo>
                <a:lnTo>
                  <a:pt x="1571539" y="1860553"/>
                </a:lnTo>
                <a:lnTo>
                  <a:pt x="1571069" y="1860553"/>
                </a:lnTo>
                <a:cubicBezTo>
                  <a:pt x="1569659" y="1860553"/>
                  <a:pt x="1566840" y="1860553"/>
                  <a:pt x="1561201" y="1860553"/>
                </a:cubicBezTo>
                <a:cubicBezTo>
                  <a:pt x="1561201" y="1860553"/>
                  <a:pt x="1561201" y="1860553"/>
                  <a:pt x="1561201" y="1871829"/>
                </a:cubicBezTo>
                <a:cubicBezTo>
                  <a:pt x="1561201" y="1871829"/>
                  <a:pt x="1549925" y="1871829"/>
                  <a:pt x="1549925" y="1883105"/>
                </a:cubicBezTo>
                <a:cubicBezTo>
                  <a:pt x="1544286" y="1888744"/>
                  <a:pt x="1541467" y="1894382"/>
                  <a:pt x="1538648" y="1900020"/>
                </a:cubicBezTo>
                <a:lnTo>
                  <a:pt x="1538648" y="1900020"/>
                </a:lnTo>
                <a:lnTo>
                  <a:pt x="1527371" y="1905658"/>
                </a:lnTo>
                <a:cubicBezTo>
                  <a:pt x="1527371" y="1916934"/>
                  <a:pt x="1527371" y="1916934"/>
                  <a:pt x="1527371" y="1916934"/>
                </a:cubicBezTo>
                <a:cubicBezTo>
                  <a:pt x="1521733" y="1922572"/>
                  <a:pt x="1518914" y="1925391"/>
                  <a:pt x="1517504" y="1928210"/>
                </a:cubicBezTo>
                <a:lnTo>
                  <a:pt x="1516095" y="1928210"/>
                </a:lnTo>
                <a:cubicBezTo>
                  <a:pt x="1516095" y="1939486"/>
                  <a:pt x="1516095" y="1939486"/>
                  <a:pt x="1516095" y="1939486"/>
                </a:cubicBezTo>
                <a:cubicBezTo>
                  <a:pt x="1504818" y="1939486"/>
                  <a:pt x="1504818" y="1939486"/>
                  <a:pt x="1504818" y="1950762"/>
                </a:cubicBezTo>
                <a:lnTo>
                  <a:pt x="1498553" y="1965797"/>
                </a:lnTo>
                <a:lnTo>
                  <a:pt x="1496047" y="1969555"/>
                </a:lnTo>
                <a:lnTo>
                  <a:pt x="1482264" y="1984590"/>
                </a:lnTo>
                <a:cubicBezTo>
                  <a:pt x="1482264" y="1995866"/>
                  <a:pt x="1470988" y="2007142"/>
                  <a:pt x="1470988" y="2007142"/>
                </a:cubicBezTo>
                <a:cubicBezTo>
                  <a:pt x="1482264" y="2007142"/>
                  <a:pt x="1482264" y="1995866"/>
                  <a:pt x="1482264" y="1995866"/>
                </a:cubicBezTo>
                <a:cubicBezTo>
                  <a:pt x="1482264" y="1995866"/>
                  <a:pt x="1482264" y="1984590"/>
                  <a:pt x="1493541" y="1984590"/>
                </a:cubicBezTo>
                <a:cubicBezTo>
                  <a:pt x="1493541" y="1995866"/>
                  <a:pt x="1493541" y="1995866"/>
                  <a:pt x="1493541" y="1995866"/>
                </a:cubicBezTo>
                <a:cubicBezTo>
                  <a:pt x="1482264" y="2007142"/>
                  <a:pt x="1482264" y="2007142"/>
                  <a:pt x="1482264" y="2018419"/>
                </a:cubicBezTo>
                <a:cubicBezTo>
                  <a:pt x="1470988" y="2029695"/>
                  <a:pt x="1459711" y="2040971"/>
                  <a:pt x="1459711" y="2052247"/>
                </a:cubicBezTo>
                <a:cubicBezTo>
                  <a:pt x="1459711" y="2052247"/>
                  <a:pt x="1459711" y="2063523"/>
                  <a:pt x="1448434" y="2063523"/>
                </a:cubicBezTo>
                <a:cubicBezTo>
                  <a:pt x="1448434" y="2074799"/>
                  <a:pt x="1448434" y="2086075"/>
                  <a:pt x="1448434" y="2086075"/>
                </a:cubicBezTo>
                <a:cubicBezTo>
                  <a:pt x="1437157" y="2097351"/>
                  <a:pt x="1437157" y="2097351"/>
                  <a:pt x="1437157" y="2108627"/>
                </a:cubicBezTo>
                <a:cubicBezTo>
                  <a:pt x="1425881" y="2131179"/>
                  <a:pt x="1414604" y="2153731"/>
                  <a:pt x="1403327" y="2176284"/>
                </a:cubicBezTo>
                <a:cubicBezTo>
                  <a:pt x="1403327" y="2176284"/>
                  <a:pt x="1403327" y="2176284"/>
                  <a:pt x="1403327" y="2187560"/>
                </a:cubicBezTo>
                <a:cubicBezTo>
                  <a:pt x="1403327" y="2187560"/>
                  <a:pt x="1403327" y="2198836"/>
                  <a:pt x="1403327" y="2198836"/>
                </a:cubicBezTo>
                <a:cubicBezTo>
                  <a:pt x="1403327" y="2210112"/>
                  <a:pt x="1392050" y="2221388"/>
                  <a:pt x="1403327" y="2232664"/>
                </a:cubicBezTo>
                <a:cubicBezTo>
                  <a:pt x="1392050" y="2243940"/>
                  <a:pt x="1392050" y="2255216"/>
                  <a:pt x="1392050" y="2266492"/>
                </a:cubicBezTo>
                <a:cubicBezTo>
                  <a:pt x="1380774" y="2289044"/>
                  <a:pt x="1380774" y="2311596"/>
                  <a:pt x="1380774" y="2334149"/>
                </a:cubicBezTo>
                <a:cubicBezTo>
                  <a:pt x="1380774" y="2345425"/>
                  <a:pt x="1369497" y="2345425"/>
                  <a:pt x="1369497" y="2356701"/>
                </a:cubicBezTo>
                <a:cubicBezTo>
                  <a:pt x="1369497" y="2356701"/>
                  <a:pt x="1369497" y="2367977"/>
                  <a:pt x="1369497" y="2390529"/>
                </a:cubicBezTo>
                <a:cubicBezTo>
                  <a:pt x="1369497" y="2401805"/>
                  <a:pt x="1358220" y="2424357"/>
                  <a:pt x="1358220" y="2446909"/>
                </a:cubicBezTo>
                <a:cubicBezTo>
                  <a:pt x="1358220" y="2446909"/>
                  <a:pt x="1358220" y="2458185"/>
                  <a:pt x="1358220" y="2458185"/>
                </a:cubicBezTo>
                <a:cubicBezTo>
                  <a:pt x="1358220" y="2469462"/>
                  <a:pt x="1358220" y="2480738"/>
                  <a:pt x="1358220" y="2480738"/>
                </a:cubicBezTo>
                <a:cubicBezTo>
                  <a:pt x="1358220" y="2480738"/>
                  <a:pt x="1358220" y="2480738"/>
                  <a:pt x="1346943" y="2548394"/>
                </a:cubicBezTo>
                <a:cubicBezTo>
                  <a:pt x="1346943" y="2582222"/>
                  <a:pt x="1346943" y="2604775"/>
                  <a:pt x="1346943" y="2627327"/>
                </a:cubicBezTo>
                <a:cubicBezTo>
                  <a:pt x="1346943" y="2649879"/>
                  <a:pt x="1358220" y="2661155"/>
                  <a:pt x="1358220" y="2683707"/>
                </a:cubicBezTo>
                <a:cubicBezTo>
                  <a:pt x="1358220" y="2683707"/>
                  <a:pt x="1358220" y="2694983"/>
                  <a:pt x="1358220" y="2706259"/>
                </a:cubicBezTo>
                <a:cubicBezTo>
                  <a:pt x="1358220" y="2717535"/>
                  <a:pt x="1358220" y="2728811"/>
                  <a:pt x="1369497" y="2740087"/>
                </a:cubicBezTo>
                <a:cubicBezTo>
                  <a:pt x="1369497" y="2751364"/>
                  <a:pt x="1369497" y="2751364"/>
                  <a:pt x="1369497" y="2751364"/>
                </a:cubicBezTo>
                <a:cubicBezTo>
                  <a:pt x="1369497" y="2773916"/>
                  <a:pt x="1369497" y="2796468"/>
                  <a:pt x="1380774" y="2819020"/>
                </a:cubicBezTo>
                <a:cubicBezTo>
                  <a:pt x="1392050" y="2841572"/>
                  <a:pt x="1392050" y="2864124"/>
                  <a:pt x="1403327" y="2875400"/>
                </a:cubicBezTo>
                <a:cubicBezTo>
                  <a:pt x="1403327" y="2886677"/>
                  <a:pt x="1414604" y="2897953"/>
                  <a:pt x="1414604" y="2909229"/>
                </a:cubicBezTo>
                <a:cubicBezTo>
                  <a:pt x="1414604" y="2909229"/>
                  <a:pt x="1414604" y="2909229"/>
                  <a:pt x="1414604" y="2920505"/>
                </a:cubicBezTo>
                <a:cubicBezTo>
                  <a:pt x="1414604" y="2931781"/>
                  <a:pt x="1425881" y="2943057"/>
                  <a:pt x="1437157" y="2954333"/>
                </a:cubicBezTo>
                <a:cubicBezTo>
                  <a:pt x="1437157" y="2954333"/>
                  <a:pt x="1437157" y="2965609"/>
                  <a:pt x="1437157" y="2965609"/>
                </a:cubicBezTo>
                <a:cubicBezTo>
                  <a:pt x="1437157" y="2965609"/>
                  <a:pt x="1437157" y="2965609"/>
                  <a:pt x="1437157" y="2976885"/>
                </a:cubicBezTo>
                <a:cubicBezTo>
                  <a:pt x="1437157" y="2976885"/>
                  <a:pt x="1448434" y="2988161"/>
                  <a:pt x="1448434" y="2988161"/>
                </a:cubicBezTo>
                <a:cubicBezTo>
                  <a:pt x="1448434" y="2999437"/>
                  <a:pt x="1459711" y="3021989"/>
                  <a:pt x="1459711" y="3033266"/>
                </a:cubicBezTo>
                <a:cubicBezTo>
                  <a:pt x="1470988" y="3044542"/>
                  <a:pt x="1470988" y="3055818"/>
                  <a:pt x="1482264" y="3067094"/>
                </a:cubicBezTo>
                <a:cubicBezTo>
                  <a:pt x="1493541" y="3100922"/>
                  <a:pt x="1504818" y="3134750"/>
                  <a:pt x="1527371" y="3168579"/>
                </a:cubicBezTo>
                <a:cubicBezTo>
                  <a:pt x="1538648" y="3191131"/>
                  <a:pt x="1549925" y="3202407"/>
                  <a:pt x="1549925" y="3224959"/>
                </a:cubicBezTo>
                <a:cubicBezTo>
                  <a:pt x="1561201" y="3236235"/>
                  <a:pt x="1561201" y="3247511"/>
                  <a:pt x="1572478" y="3258787"/>
                </a:cubicBezTo>
                <a:cubicBezTo>
                  <a:pt x="1583755" y="3270063"/>
                  <a:pt x="1583755" y="3281339"/>
                  <a:pt x="1595032" y="3292615"/>
                </a:cubicBezTo>
                <a:cubicBezTo>
                  <a:pt x="1628862" y="3326444"/>
                  <a:pt x="1651415" y="3371548"/>
                  <a:pt x="1685245" y="3405376"/>
                </a:cubicBezTo>
                <a:cubicBezTo>
                  <a:pt x="1696522" y="3416652"/>
                  <a:pt x="1707799" y="3416652"/>
                  <a:pt x="1707799" y="3427928"/>
                </a:cubicBezTo>
                <a:cubicBezTo>
                  <a:pt x="1707799" y="3427928"/>
                  <a:pt x="1719076" y="3427928"/>
                  <a:pt x="1719076" y="3427928"/>
                </a:cubicBezTo>
                <a:cubicBezTo>
                  <a:pt x="1741629" y="3461757"/>
                  <a:pt x="1764183" y="3484309"/>
                  <a:pt x="1786736" y="3506861"/>
                </a:cubicBezTo>
                <a:cubicBezTo>
                  <a:pt x="1809290" y="3518137"/>
                  <a:pt x="1820566" y="3529413"/>
                  <a:pt x="1843120" y="3551965"/>
                </a:cubicBezTo>
                <a:cubicBezTo>
                  <a:pt x="1854397" y="3551965"/>
                  <a:pt x="1865673" y="3563241"/>
                  <a:pt x="1876950" y="3574517"/>
                </a:cubicBezTo>
                <a:cubicBezTo>
                  <a:pt x="1888227" y="3585793"/>
                  <a:pt x="1899503" y="3597070"/>
                  <a:pt x="1910780" y="3608346"/>
                </a:cubicBezTo>
                <a:cubicBezTo>
                  <a:pt x="1922057" y="3608346"/>
                  <a:pt x="1922057" y="3608346"/>
                  <a:pt x="1922057" y="3608346"/>
                </a:cubicBezTo>
                <a:cubicBezTo>
                  <a:pt x="1922057" y="3619622"/>
                  <a:pt x="1933334" y="3619622"/>
                  <a:pt x="1944610" y="3630898"/>
                </a:cubicBezTo>
                <a:cubicBezTo>
                  <a:pt x="1944610" y="3630898"/>
                  <a:pt x="1944610" y="3630898"/>
                  <a:pt x="1955887" y="3630898"/>
                </a:cubicBezTo>
                <a:cubicBezTo>
                  <a:pt x="1944610" y="3630898"/>
                  <a:pt x="1955887" y="3642174"/>
                  <a:pt x="1944610" y="3642174"/>
                </a:cubicBezTo>
                <a:cubicBezTo>
                  <a:pt x="1944610" y="3642174"/>
                  <a:pt x="1944610" y="3642174"/>
                  <a:pt x="1933334" y="3642174"/>
                </a:cubicBezTo>
                <a:cubicBezTo>
                  <a:pt x="1944610" y="3653450"/>
                  <a:pt x="1944610" y="3653450"/>
                  <a:pt x="1955887" y="3664726"/>
                </a:cubicBezTo>
                <a:cubicBezTo>
                  <a:pt x="1967164" y="3676002"/>
                  <a:pt x="1989717" y="3676002"/>
                  <a:pt x="2000994" y="3687278"/>
                </a:cubicBezTo>
                <a:cubicBezTo>
                  <a:pt x="2023548" y="3698554"/>
                  <a:pt x="2046101" y="3709830"/>
                  <a:pt x="2068655" y="3721106"/>
                </a:cubicBezTo>
                <a:cubicBezTo>
                  <a:pt x="2091208" y="3732382"/>
                  <a:pt x="2125038" y="3743659"/>
                  <a:pt x="2158868" y="3754935"/>
                </a:cubicBezTo>
                <a:cubicBezTo>
                  <a:pt x="2170145" y="3754935"/>
                  <a:pt x="2181422" y="3754935"/>
                  <a:pt x="2192698" y="3766211"/>
                </a:cubicBezTo>
                <a:cubicBezTo>
                  <a:pt x="2203975" y="3766211"/>
                  <a:pt x="2203975" y="3766211"/>
                  <a:pt x="2215252" y="3766211"/>
                </a:cubicBezTo>
                <a:cubicBezTo>
                  <a:pt x="2237806" y="3777487"/>
                  <a:pt x="2271636" y="3788763"/>
                  <a:pt x="2294189" y="3788763"/>
                </a:cubicBezTo>
                <a:cubicBezTo>
                  <a:pt x="2305466" y="3788763"/>
                  <a:pt x="2316742" y="3800039"/>
                  <a:pt x="2316742" y="3800039"/>
                </a:cubicBezTo>
                <a:cubicBezTo>
                  <a:pt x="2339296" y="3800039"/>
                  <a:pt x="2350573" y="3800039"/>
                  <a:pt x="2361850" y="3811315"/>
                </a:cubicBezTo>
                <a:cubicBezTo>
                  <a:pt x="2373126" y="3822591"/>
                  <a:pt x="2395680" y="3833867"/>
                  <a:pt x="2418233" y="3833867"/>
                </a:cubicBezTo>
                <a:cubicBezTo>
                  <a:pt x="2429510" y="3845143"/>
                  <a:pt x="2429510" y="3845143"/>
                  <a:pt x="2440787" y="3856419"/>
                </a:cubicBezTo>
                <a:cubicBezTo>
                  <a:pt x="2440787" y="3856419"/>
                  <a:pt x="2440787" y="3867695"/>
                  <a:pt x="2452064" y="3867695"/>
                </a:cubicBezTo>
                <a:cubicBezTo>
                  <a:pt x="2452064" y="3867695"/>
                  <a:pt x="2463340" y="3867695"/>
                  <a:pt x="2463340" y="3867695"/>
                </a:cubicBezTo>
                <a:cubicBezTo>
                  <a:pt x="2485894" y="3878972"/>
                  <a:pt x="2497170" y="3878972"/>
                  <a:pt x="2508447" y="3878972"/>
                </a:cubicBezTo>
                <a:cubicBezTo>
                  <a:pt x="2519724" y="3878972"/>
                  <a:pt x="2528181" y="3878972"/>
                  <a:pt x="2536639" y="3878972"/>
                </a:cubicBezTo>
                <a:lnTo>
                  <a:pt x="2560602" y="3878972"/>
                </a:lnTo>
                <a:lnTo>
                  <a:pt x="2564831" y="3878972"/>
                </a:lnTo>
                <a:cubicBezTo>
                  <a:pt x="2564831" y="3878972"/>
                  <a:pt x="2564831" y="3878972"/>
                  <a:pt x="2564831" y="3890248"/>
                </a:cubicBezTo>
                <a:cubicBezTo>
                  <a:pt x="2587384" y="3890248"/>
                  <a:pt x="2598661" y="3890248"/>
                  <a:pt x="2621215" y="3890248"/>
                </a:cubicBezTo>
                <a:cubicBezTo>
                  <a:pt x="2621215" y="3890248"/>
                  <a:pt x="2632491" y="3890248"/>
                  <a:pt x="2643768" y="3890248"/>
                </a:cubicBezTo>
                <a:cubicBezTo>
                  <a:pt x="2643768" y="3890248"/>
                  <a:pt x="2643768" y="3890248"/>
                  <a:pt x="2655045" y="3890248"/>
                </a:cubicBezTo>
                <a:cubicBezTo>
                  <a:pt x="2655045" y="3890248"/>
                  <a:pt x="2655045" y="3890248"/>
                  <a:pt x="2666322" y="3890248"/>
                </a:cubicBezTo>
                <a:cubicBezTo>
                  <a:pt x="2666322" y="3878972"/>
                  <a:pt x="2666322" y="3878972"/>
                  <a:pt x="2677598" y="3878972"/>
                </a:cubicBezTo>
                <a:cubicBezTo>
                  <a:pt x="2700152" y="3878972"/>
                  <a:pt x="2711428" y="3878972"/>
                  <a:pt x="2733982" y="3878972"/>
                </a:cubicBezTo>
                <a:cubicBezTo>
                  <a:pt x="2756535" y="3867695"/>
                  <a:pt x="2779089" y="3878972"/>
                  <a:pt x="2801642" y="3878972"/>
                </a:cubicBezTo>
                <a:cubicBezTo>
                  <a:pt x="2801642" y="3878972"/>
                  <a:pt x="2812919" y="3878972"/>
                  <a:pt x="2824196" y="3878972"/>
                </a:cubicBezTo>
                <a:cubicBezTo>
                  <a:pt x="2824196" y="3878972"/>
                  <a:pt x="2824196" y="3878972"/>
                  <a:pt x="2835473" y="3867695"/>
                </a:cubicBezTo>
                <a:cubicBezTo>
                  <a:pt x="2846749" y="3867695"/>
                  <a:pt x="2858026" y="3867695"/>
                  <a:pt x="2858026" y="3867695"/>
                </a:cubicBezTo>
                <a:cubicBezTo>
                  <a:pt x="2880579" y="3878972"/>
                  <a:pt x="2891856" y="3867695"/>
                  <a:pt x="2903133" y="3867695"/>
                </a:cubicBezTo>
                <a:cubicBezTo>
                  <a:pt x="2925686" y="3856419"/>
                  <a:pt x="2959517" y="3856419"/>
                  <a:pt x="2982070" y="3845143"/>
                </a:cubicBezTo>
                <a:cubicBezTo>
                  <a:pt x="2982070" y="3856419"/>
                  <a:pt x="2982070" y="3856419"/>
                  <a:pt x="2982070" y="3856419"/>
                </a:cubicBezTo>
                <a:cubicBezTo>
                  <a:pt x="2982070" y="3856419"/>
                  <a:pt x="2993347" y="3856419"/>
                  <a:pt x="2993347" y="3856419"/>
                </a:cubicBezTo>
                <a:cubicBezTo>
                  <a:pt x="2993347" y="3856419"/>
                  <a:pt x="3004623" y="3856419"/>
                  <a:pt x="3004623" y="3856419"/>
                </a:cubicBezTo>
                <a:cubicBezTo>
                  <a:pt x="3015900" y="3856419"/>
                  <a:pt x="3015900" y="3845143"/>
                  <a:pt x="3027177" y="3845143"/>
                </a:cubicBezTo>
                <a:cubicBezTo>
                  <a:pt x="3027177" y="3845143"/>
                  <a:pt x="3038454" y="3845143"/>
                  <a:pt x="3038454" y="3845143"/>
                </a:cubicBezTo>
                <a:cubicBezTo>
                  <a:pt x="3049730" y="3845143"/>
                  <a:pt x="3049730" y="3845143"/>
                  <a:pt x="3049730" y="3833867"/>
                </a:cubicBezTo>
                <a:cubicBezTo>
                  <a:pt x="3049730" y="3833867"/>
                  <a:pt x="3061007" y="3833867"/>
                  <a:pt x="3061007" y="3833867"/>
                </a:cubicBezTo>
                <a:cubicBezTo>
                  <a:pt x="3083560" y="3822591"/>
                  <a:pt x="3106114" y="3811315"/>
                  <a:pt x="3128667" y="3811315"/>
                </a:cubicBezTo>
                <a:cubicBezTo>
                  <a:pt x="3139944" y="3811315"/>
                  <a:pt x="3151221" y="3800039"/>
                  <a:pt x="3162498" y="3800039"/>
                </a:cubicBezTo>
                <a:cubicBezTo>
                  <a:pt x="3173774" y="3788763"/>
                  <a:pt x="3196328" y="3788763"/>
                  <a:pt x="3207605" y="3777487"/>
                </a:cubicBezTo>
                <a:cubicBezTo>
                  <a:pt x="3218881" y="3777487"/>
                  <a:pt x="3218881" y="3777487"/>
                  <a:pt x="3230158" y="3766211"/>
                </a:cubicBezTo>
                <a:cubicBezTo>
                  <a:pt x="3230158" y="3777487"/>
                  <a:pt x="3241435" y="3766211"/>
                  <a:pt x="3241435" y="3766211"/>
                </a:cubicBezTo>
                <a:cubicBezTo>
                  <a:pt x="3241435" y="3766211"/>
                  <a:pt x="3252711" y="3766211"/>
                  <a:pt x="3252711" y="3766211"/>
                </a:cubicBezTo>
                <a:cubicBezTo>
                  <a:pt x="3275265" y="3754935"/>
                  <a:pt x="3297818" y="3743659"/>
                  <a:pt x="3309095" y="3732382"/>
                </a:cubicBezTo>
                <a:cubicBezTo>
                  <a:pt x="3320372" y="3732382"/>
                  <a:pt x="3331649" y="3721106"/>
                  <a:pt x="3354202" y="3709830"/>
                </a:cubicBezTo>
                <a:cubicBezTo>
                  <a:pt x="3354202" y="3709830"/>
                  <a:pt x="3376756" y="3709830"/>
                  <a:pt x="3388032" y="3709830"/>
                </a:cubicBezTo>
                <a:cubicBezTo>
                  <a:pt x="3388032" y="3709830"/>
                  <a:pt x="3388032" y="3709830"/>
                  <a:pt x="3388032" y="3721106"/>
                </a:cubicBezTo>
                <a:cubicBezTo>
                  <a:pt x="3376756" y="3732382"/>
                  <a:pt x="3376756" y="3743659"/>
                  <a:pt x="3365479" y="3766211"/>
                </a:cubicBezTo>
                <a:cubicBezTo>
                  <a:pt x="3354202" y="3766211"/>
                  <a:pt x="3354202" y="3777487"/>
                  <a:pt x="3354202" y="3777487"/>
                </a:cubicBezTo>
                <a:cubicBezTo>
                  <a:pt x="3365479" y="3777487"/>
                  <a:pt x="3354202" y="3777487"/>
                  <a:pt x="3354202" y="3788763"/>
                </a:cubicBezTo>
                <a:cubicBezTo>
                  <a:pt x="3354202" y="3788763"/>
                  <a:pt x="3342925" y="3800039"/>
                  <a:pt x="3342925" y="3811315"/>
                </a:cubicBezTo>
                <a:cubicBezTo>
                  <a:pt x="3331649" y="3822591"/>
                  <a:pt x="3320372" y="3822591"/>
                  <a:pt x="3297818" y="3833867"/>
                </a:cubicBezTo>
                <a:cubicBezTo>
                  <a:pt x="3297818" y="3845143"/>
                  <a:pt x="3297818" y="3845143"/>
                  <a:pt x="3286542" y="3856419"/>
                </a:cubicBezTo>
                <a:cubicBezTo>
                  <a:pt x="3286542" y="3856419"/>
                  <a:pt x="3275265" y="3867695"/>
                  <a:pt x="3263988" y="3867695"/>
                </a:cubicBezTo>
                <a:cubicBezTo>
                  <a:pt x="3263988" y="3867695"/>
                  <a:pt x="3263988" y="3878972"/>
                  <a:pt x="3263988" y="3878972"/>
                </a:cubicBezTo>
                <a:cubicBezTo>
                  <a:pt x="3263988" y="3878972"/>
                  <a:pt x="3252711" y="3878972"/>
                  <a:pt x="3252711" y="3878972"/>
                </a:cubicBezTo>
                <a:cubicBezTo>
                  <a:pt x="3252711" y="3878972"/>
                  <a:pt x="3252711" y="3878972"/>
                  <a:pt x="3252711" y="3890248"/>
                </a:cubicBezTo>
                <a:cubicBezTo>
                  <a:pt x="3252711" y="3890248"/>
                  <a:pt x="3252711" y="3890248"/>
                  <a:pt x="3241435" y="3890248"/>
                </a:cubicBezTo>
                <a:cubicBezTo>
                  <a:pt x="3241435" y="3890248"/>
                  <a:pt x="3230158" y="3901524"/>
                  <a:pt x="3230158" y="3901524"/>
                </a:cubicBezTo>
                <a:cubicBezTo>
                  <a:pt x="3241435" y="3901524"/>
                  <a:pt x="3252711" y="3890248"/>
                  <a:pt x="3263988" y="3890248"/>
                </a:cubicBezTo>
                <a:cubicBezTo>
                  <a:pt x="3297818" y="3867695"/>
                  <a:pt x="3320372" y="3856419"/>
                  <a:pt x="3342925" y="3845143"/>
                </a:cubicBezTo>
                <a:cubicBezTo>
                  <a:pt x="3376756" y="3822591"/>
                  <a:pt x="3399309" y="3811315"/>
                  <a:pt x="3433139" y="3800039"/>
                </a:cubicBezTo>
                <a:cubicBezTo>
                  <a:pt x="3444416" y="3788763"/>
                  <a:pt x="3455693" y="3777487"/>
                  <a:pt x="3466969" y="3777487"/>
                </a:cubicBezTo>
                <a:cubicBezTo>
                  <a:pt x="3466969" y="3777487"/>
                  <a:pt x="3466969" y="3777487"/>
                  <a:pt x="3512076" y="3743659"/>
                </a:cubicBezTo>
                <a:cubicBezTo>
                  <a:pt x="3534630" y="3732382"/>
                  <a:pt x="3545907" y="3721106"/>
                  <a:pt x="3557183" y="3721106"/>
                </a:cubicBezTo>
                <a:cubicBezTo>
                  <a:pt x="3568460" y="3709830"/>
                  <a:pt x="3579737" y="3709830"/>
                  <a:pt x="3579737" y="3709830"/>
                </a:cubicBezTo>
                <a:cubicBezTo>
                  <a:pt x="3602290" y="3687278"/>
                  <a:pt x="3602290" y="3687278"/>
                  <a:pt x="3602290" y="3698554"/>
                </a:cubicBezTo>
                <a:cubicBezTo>
                  <a:pt x="3613567" y="3687278"/>
                  <a:pt x="3624844" y="3687278"/>
                  <a:pt x="3636120" y="3676002"/>
                </a:cubicBezTo>
                <a:cubicBezTo>
                  <a:pt x="3636120" y="3676002"/>
                  <a:pt x="3636120" y="3664726"/>
                  <a:pt x="3647397" y="3664726"/>
                </a:cubicBezTo>
                <a:cubicBezTo>
                  <a:pt x="3658674" y="3653450"/>
                  <a:pt x="3681227" y="3630898"/>
                  <a:pt x="3692504" y="3619622"/>
                </a:cubicBezTo>
                <a:cubicBezTo>
                  <a:pt x="3703781" y="3619622"/>
                  <a:pt x="3703781" y="3608346"/>
                  <a:pt x="3715058" y="3597070"/>
                </a:cubicBezTo>
                <a:cubicBezTo>
                  <a:pt x="3726334" y="3597070"/>
                  <a:pt x="3748888" y="3574517"/>
                  <a:pt x="3760165" y="3563241"/>
                </a:cubicBezTo>
                <a:cubicBezTo>
                  <a:pt x="3760165" y="3563241"/>
                  <a:pt x="3771441" y="3563241"/>
                  <a:pt x="3771441" y="3551965"/>
                </a:cubicBezTo>
                <a:cubicBezTo>
                  <a:pt x="3782718" y="3529413"/>
                  <a:pt x="3805271" y="3518137"/>
                  <a:pt x="3816548" y="3484309"/>
                </a:cubicBezTo>
                <a:cubicBezTo>
                  <a:pt x="3827825" y="3484309"/>
                  <a:pt x="3827825" y="3484309"/>
                  <a:pt x="3827825" y="3473033"/>
                </a:cubicBezTo>
                <a:cubicBezTo>
                  <a:pt x="3839102" y="3461757"/>
                  <a:pt x="3850378" y="3450480"/>
                  <a:pt x="3861655" y="3439204"/>
                </a:cubicBezTo>
                <a:cubicBezTo>
                  <a:pt x="3872932" y="3427928"/>
                  <a:pt x="3872932" y="3427928"/>
                  <a:pt x="3872932" y="3427928"/>
                </a:cubicBezTo>
                <a:cubicBezTo>
                  <a:pt x="3872932" y="3416652"/>
                  <a:pt x="3872932" y="3416652"/>
                  <a:pt x="3872932" y="3416652"/>
                </a:cubicBezTo>
                <a:cubicBezTo>
                  <a:pt x="3895485" y="3405376"/>
                  <a:pt x="3906762" y="3382824"/>
                  <a:pt x="3918039" y="3382824"/>
                </a:cubicBezTo>
                <a:cubicBezTo>
                  <a:pt x="3918039" y="3382824"/>
                  <a:pt x="3918039" y="3371548"/>
                  <a:pt x="3918039" y="3371548"/>
                </a:cubicBezTo>
                <a:cubicBezTo>
                  <a:pt x="3929316" y="3371548"/>
                  <a:pt x="3929316" y="3360272"/>
                  <a:pt x="3940592" y="3348996"/>
                </a:cubicBezTo>
                <a:cubicBezTo>
                  <a:pt x="3940592" y="3337720"/>
                  <a:pt x="3951869" y="3337720"/>
                  <a:pt x="3951869" y="3337720"/>
                </a:cubicBezTo>
                <a:cubicBezTo>
                  <a:pt x="3963146" y="3326444"/>
                  <a:pt x="3974422" y="3303891"/>
                  <a:pt x="3985699" y="3292615"/>
                </a:cubicBezTo>
                <a:cubicBezTo>
                  <a:pt x="3985699" y="3292615"/>
                  <a:pt x="3985699" y="3281339"/>
                  <a:pt x="3996976" y="3281339"/>
                </a:cubicBezTo>
                <a:cubicBezTo>
                  <a:pt x="3996976" y="3258787"/>
                  <a:pt x="4008253" y="3247511"/>
                  <a:pt x="4019529" y="3224959"/>
                </a:cubicBezTo>
                <a:cubicBezTo>
                  <a:pt x="4030806" y="3213683"/>
                  <a:pt x="4042083" y="3191131"/>
                  <a:pt x="4053360" y="3168579"/>
                </a:cubicBezTo>
                <a:cubicBezTo>
                  <a:pt x="4053360" y="3179855"/>
                  <a:pt x="4064636" y="3179855"/>
                  <a:pt x="4064636" y="3191131"/>
                </a:cubicBezTo>
                <a:cubicBezTo>
                  <a:pt x="4064636" y="3202407"/>
                  <a:pt x="4053360" y="3224959"/>
                  <a:pt x="4053360" y="3236235"/>
                </a:cubicBezTo>
                <a:cubicBezTo>
                  <a:pt x="4053360" y="3247511"/>
                  <a:pt x="4053360" y="3258787"/>
                  <a:pt x="4053360" y="3270063"/>
                </a:cubicBezTo>
                <a:cubicBezTo>
                  <a:pt x="4053360" y="3270063"/>
                  <a:pt x="4053360" y="3281339"/>
                  <a:pt x="4053360" y="3292615"/>
                </a:cubicBezTo>
                <a:cubicBezTo>
                  <a:pt x="4042083" y="3315168"/>
                  <a:pt x="4030806" y="3337720"/>
                  <a:pt x="4019529" y="3360272"/>
                </a:cubicBezTo>
                <a:cubicBezTo>
                  <a:pt x="4019529" y="3371548"/>
                  <a:pt x="4019529" y="3371548"/>
                  <a:pt x="4019529" y="3371548"/>
                </a:cubicBezTo>
                <a:cubicBezTo>
                  <a:pt x="4019529" y="3382824"/>
                  <a:pt x="4008253" y="3394100"/>
                  <a:pt x="3996976" y="3416652"/>
                </a:cubicBezTo>
                <a:cubicBezTo>
                  <a:pt x="3985699" y="3439204"/>
                  <a:pt x="3985699" y="3461757"/>
                  <a:pt x="3974422" y="3484309"/>
                </a:cubicBezTo>
                <a:cubicBezTo>
                  <a:pt x="3951869" y="3495585"/>
                  <a:pt x="3940592" y="3518137"/>
                  <a:pt x="3929316" y="3540689"/>
                </a:cubicBezTo>
                <a:cubicBezTo>
                  <a:pt x="3918039" y="3563241"/>
                  <a:pt x="3906762" y="3585793"/>
                  <a:pt x="3884209" y="3619622"/>
                </a:cubicBezTo>
                <a:cubicBezTo>
                  <a:pt x="3872932" y="3630898"/>
                  <a:pt x="3861655" y="3642174"/>
                  <a:pt x="3861655" y="3653450"/>
                </a:cubicBezTo>
                <a:cubicBezTo>
                  <a:pt x="3839102" y="3676002"/>
                  <a:pt x="3839102" y="3698554"/>
                  <a:pt x="3827825" y="3709830"/>
                </a:cubicBezTo>
                <a:cubicBezTo>
                  <a:pt x="3827825" y="3732382"/>
                  <a:pt x="3816548" y="3743659"/>
                  <a:pt x="3805271" y="3766211"/>
                </a:cubicBezTo>
                <a:cubicBezTo>
                  <a:pt x="3793995" y="3788763"/>
                  <a:pt x="3782718" y="3811315"/>
                  <a:pt x="3771441" y="3822591"/>
                </a:cubicBezTo>
                <a:cubicBezTo>
                  <a:pt x="3760165" y="3845143"/>
                  <a:pt x="3748888" y="3856419"/>
                  <a:pt x="3737611" y="3867695"/>
                </a:cubicBezTo>
                <a:cubicBezTo>
                  <a:pt x="3737611" y="3867695"/>
                  <a:pt x="3726334" y="3878972"/>
                  <a:pt x="3726334" y="3878972"/>
                </a:cubicBezTo>
                <a:cubicBezTo>
                  <a:pt x="3715058" y="3890248"/>
                  <a:pt x="3715058" y="3901524"/>
                  <a:pt x="3703781" y="3912800"/>
                </a:cubicBezTo>
                <a:cubicBezTo>
                  <a:pt x="3703781" y="3912800"/>
                  <a:pt x="3703781" y="3912800"/>
                  <a:pt x="3692504" y="3912800"/>
                </a:cubicBezTo>
                <a:cubicBezTo>
                  <a:pt x="3692504" y="3912800"/>
                  <a:pt x="3692504" y="3912800"/>
                  <a:pt x="3692504" y="3924076"/>
                </a:cubicBezTo>
                <a:cubicBezTo>
                  <a:pt x="3692504" y="3924076"/>
                  <a:pt x="3681227" y="3924076"/>
                  <a:pt x="3681227" y="3924076"/>
                </a:cubicBezTo>
                <a:cubicBezTo>
                  <a:pt x="3669951" y="3935352"/>
                  <a:pt x="3647397" y="3957904"/>
                  <a:pt x="3636120" y="3969180"/>
                </a:cubicBezTo>
                <a:cubicBezTo>
                  <a:pt x="3636120" y="3969180"/>
                  <a:pt x="3636120" y="3980456"/>
                  <a:pt x="3624844" y="3980456"/>
                </a:cubicBezTo>
                <a:cubicBezTo>
                  <a:pt x="3624844" y="3980456"/>
                  <a:pt x="3613567" y="3991732"/>
                  <a:pt x="3602290" y="3991732"/>
                </a:cubicBezTo>
                <a:cubicBezTo>
                  <a:pt x="3591014" y="4003008"/>
                  <a:pt x="3579737" y="4014284"/>
                  <a:pt x="3568460" y="4025561"/>
                </a:cubicBezTo>
                <a:cubicBezTo>
                  <a:pt x="3545907" y="4036837"/>
                  <a:pt x="3545907" y="4048113"/>
                  <a:pt x="3534630" y="4059389"/>
                </a:cubicBezTo>
                <a:cubicBezTo>
                  <a:pt x="3534630" y="4059389"/>
                  <a:pt x="3545907" y="4048113"/>
                  <a:pt x="3545907" y="4048113"/>
                </a:cubicBezTo>
                <a:cubicBezTo>
                  <a:pt x="3545907" y="4048113"/>
                  <a:pt x="3545907" y="4048113"/>
                  <a:pt x="3557183" y="4048113"/>
                </a:cubicBezTo>
                <a:cubicBezTo>
                  <a:pt x="3568460" y="4048113"/>
                  <a:pt x="3591014" y="4036837"/>
                  <a:pt x="3602290" y="4025561"/>
                </a:cubicBezTo>
                <a:cubicBezTo>
                  <a:pt x="3602290" y="4025561"/>
                  <a:pt x="3613567" y="4025561"/>
                  <a:pt x="3613567" y="4014284"/>
                </a:cubicBezTo>
                <a:cubicBezTo>
                  <a:pt x="3613567" y="4014284"/>
                  <a:pt x="3624844" y="4003008"/>
                  <a:pt x="3636120" y="3991732"/>
                </a:cubicBezTo>
                <a:cubicBezTo>
                  <a:pt x="3647397" y="3980456"/>
                  <a:pt x="3658674" y="3969180"/>
                  <a:pt x="3669951" y="3969180"/>
                </a:cubicBezTo>
                <a:lnTo>
                  <a:pt x="3681224" y="3957908"/>
                </a:lnTo>
                <a:lnTo>
                  <a:pt x="3660084" y="3980456"/>
                </a:lnTo>
                <a:cubicBezTo>
                  <a:pt x="3653036" y="3988913"/>
                  <a:pt x="3647397" y="3997370"/>
                  <a:pt x="3647397" y="4003008"/>
                </a:cubicBezTo>
                <a:cubicBezTo>
                  <a:pt x="3647397" y="4003008"/>
                  <a:pt x="3658674" y="3991732"/>
                  <a:pt x="3658674" y="3991732"/>
                </a:cubicBezTo>
                <a:cubicBezTo>
                  <a:pt x="3658674" y="3991732"/>
                  <a:pt x="3658674" y="3991732"/>
                  <a:pt x="3669951" y="3991732"/>
                </a:cubicBezTo>
                <a:cubicBezTo>
                  <a:pt x="3681227" y="3980456"/>
                  <a:pt x="3681227" y="3969180"/>
                  <a:pt x="3681227" y="3969180"/>
                </a:cubicBezTo>
                <a:cubicBezTo>
                  <a:pt x="3703781" y="3946628"/>
                  <a:pt x="3726334" y="3935352"/>
                  <a:pt x="3748888" y="3924076"/>
                </a:cubicBezTo>
                <a:cubicBezTo>
                  <a:pt x="3760165" y="3912800"/>
                  <a:pt x="3771441" y="3901524"/>
                  <a:pt x="3782718" y="3901524"/>
                </a:cubicBezTo>
                <a:cubicBezTo>
                  <a:pt x="3782718" y="3890248"/>
                  <a:pt x="3793995" y="3878972"/>
                  <a:pt x="3805271" y="3867695"/>
                </a:cubicBezTo>
                <a:cubicBezTo>
                  <a:pt x="3816548" y="3856419"/>
                  <a:pt x="3827825" y="3845143"/>
                  <a:pt x="3839102" y="3833867"/>
                </a:cubicBezTo>
                <a:cubicBezTo>
                  <a:pt x="3850378" y="3822591"/>
                  <a:pt x="3872932" y="3811315"/>
                  <a:pt x="3872932" y="3800039"/>
                </a:cubicBezTo>
                <a:cubicBezTo>
                  <a:pt x="3895485" y="3788763"/>
                  <a:pt x="3906762" y="3766211"/>
                  <a:pt x="3918039" y="3754935"/>
                </a:cubicBezTo>
                <a:cubicBezTo>
                  <a:pt x="3918039" y="3754935"/>
                  <a:pt x="3929316" y="3754935"/>
                  <a:pt x="3929316" y="3754935"/>
                </a:cubicBezTo>
                <a:cubicBezTo>
                  <a:pt x="3940592" y="3743659"/>
                  <a:pt x="3963146" y="3721106"/>
                  <a:pt x="3974422" y="3709830"/>
                </a:cubicBezTo>
                <a:cubicBezTo>
                  <a:pt x="3996976" y="3687278"/>
                  <a:pt x="4019529" y="3664726"/>
                  <a:pt x="4030806" y="3642174"/>
                </a:cubicBezTo>
                <a:cubicBezTo>
                  <a:pt x="4042083" y="3630898"/>
                  <a:pt x="4042083" y="3619622"/>
                  <a:pt x="4053360" y="3619622"/>
                </a:cubicBezTo>
                <a:cubicBezTo>
                  <a:pt x="4064636" y="3619622"/>
                  <a:pt x="4064636" y="3619622"/>
                  <a:pt x="4053360" y="3630898"/>
                </a:cubicBezTo>
                <a:cubicBezTo>
                  <a:pt x="4042083" y="3653450"/>
                  <a:pt x="4042083" y="3664726"/>
                  <a:pt x="4042083" y="3676002"/>
                </a:cubicBezTo>
                <a:cubicBezTo>
                  <a:pt x="4042083" y="3676002"/>
                  <a:pt x="4042083" y="3687278"/>
                  <a:pt x="4042083" y="3687278"/>
                </a:cubicBezTo>
                <a:cubicBezTo>
                  <a:pt x="4042083" y="3698554"/>
                  <a:pt x="4019529" y="3732382"/>
                  <a:pt x="4019529" y="3743659"/>
                </a:cubicBezTo>
                <a:cubicBezTo>
                  <a:pt x="3985699" y="3788763"/>
                  <a:pt x="3963146" y="3845143"/>
                  <a:pt x="3918039" y="3890248"/>
                </a:cubicBezTo>
                <a:cubicBezTo>
                  <a:pt x="3884209" y="3924076"/>
                  <a:pt x="3861655" y="3957904"/>
                  <a:pt x="3827825" y="3991732"/>
                </a:cubicBezTo>
                <a:cubicBezTo>
                  <a:pt x="3816548" y="4003008"/>
                  <a:pt x="3805271" y="4014284"/>
                  <a:pt x="3793995" y="4014284"/>
                </a:cubicBezTo>
                <a:cubicBezTo>
                  <a:pt x="3793995" y="4025561"/>
                  <a:pt x="3782718" y="4036837"/>
                  <a:pt x="3771441" y="4048113"/>
                </a:cubicBezTo>
                <a:cubicBezTo>
                  <a:pt x="3748888" y="4059389"/>
                  <a:pt x="3737611" y="4081941"/>
                  <a:pt x="3726334" y="4093217"/>
                </a:cubicBezTo>
                <a:cubicBezTo>
                  <a:pt x="3703781" y="4127045"/>
                  <a:pt x="3658674" y="4149597"/>
                  <a:pt x="3624844" y="4172150"/>
                </a:cubicBezTo>
                <a:cubicBezTo>
                  <a:pt x="3602290" y="4194702"/>
                  <a:pt x="3579737" y="4217254"/>
                  <a:pt x="3557183" y="4228530"/>
                </a:cubicBezTo>
                <a:cubicBezTo>
                  <a:pt x="3557183" y="4239806"/>
                  <a:pt x="3545907" y="4239806"/>
                  <a:pt x="3557183" y="4239806"/>
                </a:cubicBezTo>
                <a:cubicBezTo>
                  <a:pt x="3591014" y="4217254"/>
                  <a:pt x="3624844" y="4205978"/>
                  <a:pt x="3658674" y="4183426"/>
                </a:cubicBezTo>
                <a:cubicBezTo>
                  <a:pt x="3669951" y="4172150"/>
                  <a:pt x="3681227" y="4172150"/>
                  <a:pt x="3681227" y="4160874"/>
                </a:cubicBezTo>
                <a:cubicBezTo>
                  <a:pt x="3681227" y="4160874"/>
                  <a:pt x="3681227" y="4160874"/>
                  <a:pt x="3682637" y="4160874"/>
                </a:cubicBezTo>
                <a:lnTo>
                  <a:pt x="3689685" y="4160874"/>
                </a:lnTo>
                <a:lnTo>
                  <a:pt x="3692504" y="4160874"/>
                </a:lnTo>
                <a:cubicBezTo>
                  <a:pt x="3715058" y="4149597"/>
                  <a:pt x="3737611" y="4127045"/>
                  <a:pt x="3771441" y="4104493"/>
                </a:cubicBezTo>
                <a:cubicBezTo>
                  <a:pt x="3793995" y="4093217"/>
                  <a:pt x="3827825" y="4070665"/>
                  <a:pt x="3850378" y="4059389"/>
                </a:cubicBezTo>
                <a:cubicBezTo>
                  <a:pt x="3850378" y="4048113"/>
                  <a:pt x="3861655" y="4048113"/>
                  <a:pt x="3861655" y="4048113"/>
                </a:cubicBezTo>
                <a:cubicBezTo>
                  <a:pt x="3872932" y="4036837"/>
                  <a:pt x="3895485" y="4025561"/>
                  <a:pt x="3906762" y="4014284"/>
                </a:cubicBezTo>
                <a:cubicBezTo>
                  <a:pt x="3940592" y="3991732"/>
                  <a:pt x="3963146" y="3991732"/>
                  <a:pt x="3951869" y="4003008"/>
                </a:cubicBezTo>
                <a:cubicBezTo>
                  <a:pt x="3951869" y="4014284"/>
                  <a:pt x="3951869" y="4025561"/>
                  <a:pt x="3940592" y="4036837"/>
                </a:cubicBezTo>
                <a:cubicBezTo>
                  <a:pt x="3918039" y="4048113"/>
                  <a:pt x="3918039" y="4059389"/>
                  <a:pt x="3906762" y="4081941"/>
                </a:cubicBezTo>
                <a:cubicBezTo>
                  <a:pt x="3906762" y="4081941"/>
                  <a:pt x="3906762" y="4081941"/>
                  <a:pt x="3918039" y="4081941"/>
                </a:cubicBezTo>
                <a:cubicBezTo>
                  <a:pt x="3918039" y="4070665"/>
                  <a:pt x="3918039" y="4070665"/>
                  <a:pt x="3918039" y="4070665"/>
                </a:cubicBezTo>
                <a:cubicBezTo>
                  <a:pt x="3918039" y="4070665"/>
                  <a:pt x="3918039" y="4070665"/>
                  <a:pt x="3929316" y="4070665"/>
                </a:cubicBezTo>
                <a:cubicBezTo>
                  <a:pt x="3929316" y="4059389"/>
                  <a:pt x="3929316" y="4059389"/>
                  <a:pt x="3940592" y="4059389"/>
                </a:cubicBezTo>
                <a:cubicBezTo>
                  <a:pt x="3951869" y="4036837"/>
                  <a:pt x="3951869" y="4025561"/>
                  <a:pt x="3974422" y="4014284"/>
                </a:cubicBezTo>
                <a:cubicBezTo>
                  <a:pt x="3974422" y="4014284"/>
                  <a:pt x="3974422" y="4014284"/>
                  <a:pt x="3985699" y="4003008"/>
                </a:cubicBezTo>
                <a:cubicBezTo>
                  <a:pt x="3985699" y="3991732"/>
                  <a:pt x="3985699" y="3991732"/>
                  <a:pt x="3985699" y="3991732"/>
                </a:cubicBezTo>
                <a:cubicBezTo>
                  <a:pt x="3985699" y="3991732"/>
                  <a:pt x="3985699" y="3991732"/>
                  <a:pt x="3996976" y="3991732"/>
                </a:cubicBezTo>
                <a:cubicBezTo>
                  <a:pt x="3996976" y="3980456"/>
                  <a:pt x="3996976" y="3980456"/>
                  <a:pt x="3996976" y="3980456"/>
                </a:cubicBezTo>
                <a:cubicBezTo>
                  <a:pt x="4008253" y="3980456"/>
                  <a:pt x="3996976" y="3980456"/>
                  <a:pt x="4008253" y="3980456"/>
                </a:cubicBezTo>
                <a:cubicBezTo>
                  <a:pt x="4008253" y="3980456"/>
                  <a:pt x="4008253" y="3980456"/>
                  <a:pt x="4008253" y="3969180"/>
                </a:cubicBezTo>
                <a:cubicBezTo>
                  <a:pt x="3996976" y="3980456"/>
                  <a:pt x="3996976" y="3969180"/>
                  <a:pt x="4008253" y="3957904"/>
                </a:cubicBezTo>
                <a:lnTo>
                  <a:pt x="4011072" y="3957904"/>
                </a:lnTo>
                <a:lnTo>
                  <a:pt x="4013891" y="3957904"/>
                </a:lnTo>
                <a:cubicBezTo>
                  <a:pt x="4016710" y="3957904"/>
                  <a:pt x="4019529" y="3957904"/>
                  <a:pt x="4019529" y="3957904"/>
                </a:cubicBezTo>
                <a:cubicBezTo>
                  <a:pt x="4019529" y="3957904"/>
                  <a:pt x="4008253" y="3957904"/>
                  <a:pt x="4019529" y="3946628"/>
                </a:cubicBezTo>
                <a:cubicBezTo>
                  <a:pt x="4030806" y="3935352"/>
                  <a:pt x="4019529" y="3935352"/>
                  <a:pt x="4030806" y="3924076"/>
                </a:cubicBezTo>
                <a:cubicBezTo>
                  <a:pt x="4042083" y="3924076"/>
                  <a:pt x="4042083" y="3924076"/>
                  <a:pt x="4042083" y="3924076"/>
                </a:cubicBezTo>
                <a:cubicBezTo>
                  <a:pt x="4053360" y="3924076"/>
                  <a:pt x="4053360" y="3912800"/>
                  <a:pt x="4053360" y="3924076"/>
                </a:cubicBezTo>
                <a:cubicBezTo>
                  <a:pt x="4053360" y="3935352"/>
                  <a:pt x="4064636" y="3924076"/>
                  <a:pt x="4075913" y="3924076"/>
                </a:cubicBezTo>
                <a:cubicBezTo>
                  <a:pt x="4075913" y="3912800"/>
                  <a:pt x="4087190" y="3912800"/>
                  <a:pt x="4087190" y="3901524"/>
                </a:cubicBezTo>
                <a:cubicBezTo>
                  <a:pt x="4109743" y="3878972"/>
                  <a:pt x="4143574" y="3856419"/>
                  <a:pt x="4154850" y="3822591"/>
                </a:cubicBezTo>
                <a:cubicBezTo>
                  <a:pt x="4154850" y="3822591"/>
                  <a:pt x="4154850" y="3822591"/>
                  <a:pt x="4166127" y="3811315"/>
                </a:cubicBezTo>
                <a:cubicBezTo>
                  <a:pt x="4166127" y="3811315"/>
                  <a:pt x="4166127" y="3811315"/>
                  <a:pt x="4154850" y="3811315"/>
                </a:cubicBezTo>
                <a:cubicBezTo>
                  <a:pt x="4166127" y="3811315"/>
                  <a:pt x="4166127" y="3800039"/>
                  <a:pt x="4177404" y="3800039"/>
                </a:cubicBezTo>
                <a:cubicBezTo>
                  <a:pt x="4188681" y="3766211"/>
                  <a:pt x="4211234" y="3732382"/>
                  <a:pt x="4233788" y="3709830"/>
                </a:cubicBezTo>
                <a:cubicBezTo>
                  <a:pt x="4233788" y="3709830"/>
                  <a:pt x="4233788" y="3709830"/>
                  <a:pt x="4245064" y="3698554"/>
                </a:cubicBezTo>
                <a:cubicBezTo>
                  <a:pt x="4245064" y="3687278"/>
                  <a:pt x="4256341" y="3687278"/>
                  <a:pt x="4256341" y="3687278"/>
                </a:cubicBezTo>
                <a:cubicBezTo>
                  <a:pt x="4256341" y="3687278"/>
                  <a:pt x="4267618" y="3676002"/>
                  <a:pt x="4267618" y="3676002"/>
                </a:cubicBezTo>
                <a:cubicBezTo>
                  <a:pt x="4267618" y="3676002"/>
                  <a:pt x="4267618" y="3676002"/>
                  <a:pt x="4278894" y="3653450"/>
                </a:cubicBezTo>
                <a:cubicBezTo>
                  <a:pt x="4278894" y="3653450"/>
                  <a:pt x="4278894" y="3653450"/>
                  <a:pt x="4301448" y="3630898"/>
                </a:cubicBezTo>
                <a:cubicBezTo>
                  <a:pt x="4301448" y="3630898"/>
                  <a:pt x="4301448" y="3619622"/>
                  <a:pt x="4301448" y="3619622"/>
                </a:cubicBezTo>
                <a:cubicBezTo>
                  <a:pt x="4301448" y="3619622"/>
                  <a:pt x="4312725" y="3608346"/>
                  <a:pt x="4312725" y="3608346"/>
                </a:cubicBezTo>
                <a:cubicBezTo>
                  <a:pt x="4324001" y="3608346"/>
                  <a:pt x="4324001" y="3597070"/>
                  <a:pt x="4335278" y="3585793"/>
                </a:cubicBezTo>
                <a:cubicBezTo>
                  <a:pt x="4335278" y="3574517"/>
                  <a:pt x="4346555" y="3563241"/>
                  <a:pt x="4357832" y="3551965"/>
                </a:cubicBezTo>
                <a:cubicBezTo>
                  <a:pt x="4369108" y="3529413"/>
                  <a:pt x="4380385" y="3518137"/>
                  <a:pt x="4380385" y="3506861"/>
                </a:cubicBezTo>
                <a:cubicBezTo>
                  <a:pt x="4380385" y="3506861"/>
                  <a:pt x="4380385" y="3495585"/>
                  <a:pt x="4380385" y="3495585"/>
                </a:cubicBezTo>
                <a:cubicBezTo>
                  <a:pt x="4391662" y="3473033"/>
                  <a:pt x="4402939" y="3450480"/>
                  <a:pt x="4425492" y="3416652"/>
                </a:cubicBezTo>
                <a:cubicBezTo>
                  <a:pt x="4425492" y="3416652"/>
                  <a:pt x="4425492" y="3405376"/>
                  <a:pt x="4425492" y="3405376"/>
                </a:cubicBezTo>
                <a:cubicBezTo>
                  <a:pt x="4425492" y="3394100"/>
                  <a:pt x="4436769" y="3394100"/>
                  <a:pt x="4436769" y="3382824"/>
                </a:cubicBezTo>
                <a:cubicBezTo>
                  <a:pt x="4436769" y="3371548"/>
                  <a:pt x="4459322" y="3337720"/>
                  <a:pt x="4470599" y="3315168"/>
                </a:cubicBezTo>
                <a:cubicBezTo>
                  <a:pt x="4470599" y="3303891"/>
                  <a:pt x="4470599" y="3292615"/>
                  <a:pt x="4481876" y="3281339"/>
                </a:cubicBezTo>
                <a:cubicBezTo>
                  <a:pt x="4493152" y="3247511"/>
                  <a:pt x="4504429" y="3202407"/>
                  <a:pt x="4515706" y="3168579"/>
                </a:cubicBezTo>
                <a:cubicBezTo>
                  <a:pt x="4515706" y="3157302"/>
                  <a:pt x="4526983" y="3146026"/>
                  <a:pt x="4526983" y="3134750"/>
                </a:cubicBezTo>
                <a:cubicBezTo>
                  <a:pt x="4526983" y="3134750"/>
                  <a:pt x="4526983" y="3134750"/>
                  <a:pt x="4538259" y="3112198"/>
                </a:cubicBezTo>
                <a:cubicBezTo>
                  <a:pt x="4549536" y="3078370"/>
                  <a:pt x="4549536" y="3044542"/>
                  <a:pt x="4560813" y="3021989"/>
                </a:cubicBezTo>
                <a:cubicBezTo>
                  <a:pt x="4572090" y="2999437"/>
                  <a:pt x="4583366" y="2976885"/>
                  <a:pt x="4583366" y="2954333"/>
                </a:cubicBezTo>
                <a:cubicBezTo>
                  <a:pt x="4583366" y="2931781"/>
                  <a:pt x="4583366" y="2897953"/>
                  <a:pt x="4594643" y="2875400"/>
                </a:cubicBezTo>
                <a:cubicBezTo>
                  <a:pt x="4605920" y="2864124"/>
                  <a:pt x="4605920" y="2852848"/>
                  <a:pt x="4605920" y="2852848"/>
                </a:cubicBezTo>
                <a:cubicBezTo>
                  <a:pt x="4605920" y="2830296"/>
                  <a:pt x="4605920" y="2819020"/>
                  <a:pt x="4617196" y="2819020"/>
                </a:cubicBezTo>
                <a:cubicBezTo>
                  <a:pt x="4617196" y="2807744"/>
                  <a:pt x="4617196" y="2796468"/>
                  <a:pt x="4617196" y="2785192"/>
                </a:cubicBezTo>
                <a:cubicBezTo>
                  <a:pt x="4628473" y="2751364"/>
                  <a:pt x="4628473" y="2728811"/>
                  <a:pt x="4628473" y="2694983"/>
                </a:cubicBezTo>
                <a:cubicBezTo>
                  <a:pt x="4628473" y="2683707"/>
                  <a:pt x="4639750" y="2661155"/>
                  <a:pt x="4628473" y="2649879"/>
                </a:cubicBezTo>
                <a:cubicBezTo>
                  <a:pt x="4628473" y="2627327"/>
                  <a:pt x="4639750" y="2616051"/>
                  <a:pt x="4639750" y="2593498"/>
                </a:cubicBezTo>
                <a:cubicBezTo>
                  <a:pt x="4639750" y="2582222"/>
                  <a:pt x="4651027" y="2570946"/>
                  <a:pt x="4651027" y="2570946"/>
                </a:cubicBezTo>
                <a:cubicBezTo>
                  <a:pt x="4662303" y="2548394"/>
                  <a:pt x="4662303" y="2548394"/>
                  <a:pt x="4662303" y="2582222"/>
                </a:cubicBezTo>
                <a:cubicBezTo>
                  <a:pt x="4662303" y="2604775"/>
                  <a:pt x="4662303" y="2616051"/>
                  <a:pt x="4662303" y="2627327"/>
                </a:cubicBezTo>
                <a:cubicBezTo>
                  <a:pt x="4662303" y="2638603"/>
                  <a:pt x="4662303" y="2649879"/>
                  <a:pt x="4662303" y="2661155"/>
                </a:cubicBezTo>
                <a:lnTo>
                  <a:pt x="4662303" y="2683707"/>
                </a:lnTo>
                <a:cubicBezTo>
                  <a:pt x="4673580" y="2683707"/>
                  <a:pt x="4673580" y="2683707"/>
                  <a:pt x="4673580" y="2683707"/>
                </a:cubicBezTo>
                <a:cubicBezTo>
                  <a:pt x="4684857" y="2661155"/>
                  <a:pt x="4684857" y="2661155"/>
                  <a:pt x="4684857" y="2672431"/>
                </a:cubicBezTo>
                <a:cubicBezTo>
                  <a:pt x="4696134" y="2672431"/>
                  <a:pt x="4707410" y="2661155"/>
                  <a:pt x="4707410" y="2627327"/>
                </a:cubicBezTo>
                <a:cubicBezTo>
                  <a:pt x="4707410" y="2616051"/>
                  <a:pt x="4707410" y="2616051"/>
                  <a:pt x="4718687" y="2604775"/>
                </a:cubicBezTo>
                <a:cubicBezTo>
                  <a:pt x="4718687" y="2616051"/>
                  <a:pt x="4718687" y="2616051"/>
                  <a:pt x="4718687" y="2616051"/>
                </a:cubicBezTo>
                <a:cubicBezTo>
                  <a:pt x="4718687" y="2616051"/>
                  <a:pt x="4718687" y="2627327"/>
                  <a:pt x="4718687" y="2627327"/>
                </a:cubicBezTo>
                <a:cubicBezTo>
                  <a:pt x="4729964" y="2638603"/>
                  <a:pt x="4741241" y="2638603"/>
                  <a:pt x="4741241" y="2638603"/>
                </a:cubicBezTo>
                <a:cubicBezTo>
                  <a:pt x="4752517" y="2649879"/>
                  <a:pt x="4763794" y="2672431"/>
                  <a:pt x="4763794" y="2717535"/>
                </a:cubicBezTo>
                <a:cubicBezTo>
                  <a:pt x="4763794" y="2728811"/>
                  <a:pt x="4775071" y="2728811"/>
                  <a:pt x="4775071" y="2717535"/>
                </a:cubicBezTo>
                <a:cubicBezTo>
                  <a:pt x="4775071" y="2706259"/>
                  <a:pt x="4786348" y="2717535"/>
                  <a:pt x="4786348" y="2728811"/>
                </a:cubicBezTo>
                <a:cubicBezTo>
                  <a:pt x="4786348" y="2751364"/>
                  <a:pt x="4786348" y="2773916"/>
                  <a:pt x="4786348" y="2773916"/>
                </a:cubicBezTo>
                <a:cubicBezTo>
                  <a:pt x="4797624" y="2773916"/>
                  <a:pt x="4797624" y="2785192"/>
                  <a:pt x="4797624" y="2796468"/>
                </a:cubicBezTo>
                <a:cubicBezTo>
                  <a:pt x="4797624" y="2819020"/>
                  <a:pt x="4797624" y="2852848"/>
                  <a:pt x="4797624" y="2864124"/>
                </a:cubicBezTo>
                <a:cubicBezTo>
                  <a:pt x="4797624" y="2886677"/>
                  <a:pt x="4797624" y="2931781"/>
                  <a:pt x="4797624" y="2954333"/>
                </a:cubicBezTo>
                <a:cubicBezTo>
                  <a:pt x="4797624" y="2976885"/>
                  <a:pt x="4797624" y="2999437"/>
                  <a:pt x="4797624" y="3021989"/>
                </a:cubicBezTo>
                <a:cubicBezTo>
                  <a:pt x="4797624" y="3033266"/>
                  <a:pt x="4797624" y="3044542"/>
                  <a:pt x="4797624" y="3055818"/>
                </a:cubicBezTo>
                <a:cubicBezTo>
                  <a:pt x="4786348" y="3067094"/>
                  <a:pt x="4786348" y="3078370"/>
                  <a:pt x="4786348" y="3089646"/>
                </a:cubicBezTo>
                <a:cubicBezTo>
                  <a:pt x="4786348" y="3100922"/>
                  <a:pt x="4786348" y="3112198"/>
                  <a:pt x="4786348" y="3123474"/>
                </a:cubicBezTo>
                <a:cubicBezTo>
                  <a:pt x="4786348" y="3123474"/>
                  <a:pt x="4786348" y="3123474"/>
                  <a:pt x="4786348" y="3134750"/>
                </a:cubicBezTo>
                <a:cubicBezTo>
                  <a:pt x="4775071" y="3146026"/>
                  <a:pt x="4775071" y="3146026"/>
                  <a:pt x="4786348" y="3157302"/>
                </a:cubicBezTo>
                <a:cubicBezTo>
                  <a:pt x="4786348" y="3157302"/>
                  <a:pt x="4775071" y="3179855"/>
                  <a:pt x="4775071" y="3202407"/>
                </a:cubicBezTo>
                <a:cubicBezTo>
                  <a:pt x="4775071" y="3236235"/>
                  <a:pt x="4752517" y="3281339"/>
                  <a:pt x="4741241" y="3326444"/>
                </a:cubicBezTo>
                <a:cubicBezTo>
                  <a:pt x="4741241" y="3348996"/>
                  <a:pt x="4741241" y="3371548"/>
                  <a:pt x="4718687" y="3405376"/>
                </a:cubicBezTo>
                <a:cubicBezTo>
                  <a:pt x="4729964" y="3405376"/>
                  <a:pt x="4718687" y="3439204"/>
                  <a:pt x="4718687" y="3450480"/>
                </a:cubicBezTo>
                <a:cubicBezTo>
                  <a:pt x="4718687" y="3450480"/>
                  <a:pt x="4707410" y="3450480"/>
                  <a:pt x="4707410" y="3461757"/>
                </a:cubicBezTo>
                <a:cubicBezTo>
                  <a:pt x="4718687" y="3450480"/>
                  <a:pt x="4729964" y="3439204"/>
                  <a:pt x="4718687" y="3473033"/>
                </a:cubicBezTo>
                <a:cubicBezTo>
                  <a:pt x="4707410" y="3495585"/>
                  <a:pt x="4696134" y="3518137"/>
                  <a:pt x="4696134" y="3540689"/>
                </a:cubicBezTo>
                <a:cubicBezTo>
                  <a:pt x="4684857" y="3574517"/>
                  <a:pt x="4673580" y="3585793"/>
                  <a:pt x="4662303" y="3608346"/>
                </a:cubicBezTo>
                <a:cubicBezTo>
                  <a:pt x="4673580" y="3619622"/>
                  <a:pt x="4662303" y="3642174"/>
                  <a:pt x="4651027" y="3653450"/>
                </a:cubicBezTo>
                <a:cubicBezTo>
                  <a:pt x="4639750" y="3676002"/>
                  <a:pt x="4628473" y="3709830"/>
                  <a:pt x="4605920" y="3743659"/>
                </a:cubicBezTo>
                <a:cubicBezTo>
                  <a:pt x="4605920" y="3766211"/>
                  <a:pt x="4583366" y="3800039"/>
                  <a:pt x="4594643" y="3788763"/>
                </a:cubicBezTo>
                <a:cubicBezTo>
                  <a:pt x="4594643" y="3788763"/>
                  <a:pt x="4583366" y="3800039"/>
                  <a:pt x="4583366" y="3811315"/>
                </a:cubicBezTo>
                <a:cubicBezTo>
                  <a:pt x="4572090" y="3833867"/>
                  <a:pt x="4549536" y="3856419"/>
                  <a:pt x="4549536" y="3878972"/>
                </a:cubicBezTo>
                <a:cubicBezTo>
                  <a:pt x="4549536" y="3878972"/>
                  <a:pt x="4538259" y="3890248"/>
                  <a:pt x="4549536" y="3878972"/>
                </a:cubicBezTo>
                <a:cubicBezTo>
                  <a:pt x="4560813" y="3867695"/>
                  <a:pt x="4572090" y="3856419"/>
                  <a:pt x="4583366" y="3845143"/>
                </a:cubicBezTo>
                <a:cubicBezTo>
                  <a:pt x="4594643" y="3833867"/>
                  <a:pt x="4605920" y="3833867"/>
                  <a:pt x="4605920" y="3833867"/>
                </a:cubicBezTo>
                <a:cubicBezTo>
                  <a:pt x="4594643" y="3845143"/>
                  <a:pt x="4594643" y="3856419"/>
                  <a:pt x="4583366" y="3867695"/>
                </a:cubicBezTo>
                <a:cubicBezTo>
                  <a:pt x="4572090" y="3878972"/>
                  <a:pt x="4572090" y="3890248"/>
                  <a:pt x="4560813" y="3890248"/>
                </a:cubicBezTo>
                <a:cubicBezTo>
                  <a:pt x="4560813" y="3901524"/>
                  <a:pt x="4549536" y="3912800"/>
                  <a:pt x="4538259" y="3924076"/>
                </a:cubicBezTo>
                <a:cubicBezTo>
                  <a:pt x="4515706" y="3957904"/>
                  <a:pt x="4504429" y="3969180"/>
                  <a:pt x="4504429" y="3980456"/>
                </a:cubicBezTo>
                <a:cubicBezTo>
                  <a:pt x="4493152" y="3991732"/>
                  <a:pt x="4493152" y="4003008"/>
                  <a:pt x="4481876" y="4014284"/>
                </a:cubicBezTo>
                <a:cubicBezTo>
                  <a:pt x="4470599" y="4025561"/>
                  <a:pt x="4470599" y="4036837"/>
                  <a:pt x="4459322" y="4059389"/>
                </a:cubicBezTo>
                <a:cubicBezTo>
                  <a:pt x="4448045" y="4059389"/>
                  <a:pt x="4436769" y="4070665"/>
                  <a:pt x="4436769" y="4081941"/>
                </a:cubicBezTo>
                <a:cubicBezTo>
                  <a:pt x="4436769" y="4081941"/>
                  <a:pt x="4425492" y="4093217"/>
                  <a:pt x="4414215" y="4104493"/>
                </a:cubicBezTo>
                <a:cubicBezTo>
                  <a:pt x="4414215" y="4115769"/>
                  <a:pt x="4391662" y="4138321"/>
                  <a:pt x="4402939" y="4138321"/>
                </a:cubicBezTo>
                <a:cubicBezTo>
                  <a:pt x="4402939" y="4138321"/>
                  <a:pt x="4402939" y="4149597"/>
                  <a:pt x="4391662" y="4149597"/>
                </a:cubicBezTo>
                <a:cubicBezTo>
                  <a:pt x="4380385" y="4172150"/>
                  <a:pt x="4380385" y="4172150"/>
                  <a:pt x="4402939" y="4160874"/>
                </a:cubicBezTo>
                <a:cubicBezTo>
                  <a:pt x="4402939" y="4149597"/>
                  <a:pt x="4402939" y="4149597"/>
                  <a:pt x="4414215" y="4149597"/>
                </a:cubicBezTo>
                <a:cubicBezTo>
                  <a:pt x="4414215" y="4149597"/>
                  <a:pt x="4414215" y="4160874"/>
                  <a:pt x="4436769" y="4138321"/>
                </a:cubicBezTo>
                <a:cubicBezTo>
                  <a:pt x="4436769" y="4149597"/>
                  <a:pt x="4414215" y="4160874"/>
                  <a:pt x="4414215" y="4160874"/>
                </a:cubicBezTo>
                <a:cubicBezTo>
                  <a:pt x="4425492" y="4172150"/>
                  <a:pt x="4425492" y="4172150"/>
                  <a:pt x="4425492" y="4172150"/>
                </a:cubicBezTo>
                <a:cubicBezTo>
                  <a:pt x="4436769" y="4172150"/>
                  <a:pt x="4448045" y="4160874"/>
                  <a:pt x="4459322" y="4149597"/>
                </a:cubicBezTo>
                <a:cubicBezTo>
                  <a:pt x="4493152" y="4127045"/>
                  <a:pt x="4515706" y="4115769"/>
                  <a:pt x="4549536" y="4081941"/>
                </a:cubicBezTo>
                <a:cubicBezTo>
                  <a:pt x="4549536" y="4070665"/>
                  <a:pt x="4560813" y="4070665"/>
                  <a:pt x="4560813" y="4070665"/>
                </a:cubicBezTo>
                <a:cubicBezTo>
                  <a:pt x="4560813" y="4070665"/>
                  <a:pt x="4549536" y="4081941"/>
                  <a:pt x="4549536" y="4093217"/>
                </a:cubicBezTo>
                <a:cubicBezTo>
                  <a:pt x="4526983" y="4115769"/>
                  <a:pt x="4504429" y="4138321"/>
                  <a:pt x="4481876" y="4160874"/>
                </a:cubicBezTo>
                <a:cubicBezTo>
                  <a:pt x="4481876" y="4172150"/>
                  <a:pt x="4481876" y="4172150"/>
                  <a:pt x="4481876" y="4172150"/>
                </a:cubicBezTo>
                <a:cubicBezTo>
                  <a:pt x="4470599" y="4172150"/>
                  <a:pt x="4470599" y="4183426"/>
                  <a:pt x="4470599" y="4183426"/>
                </a:cubicBezTo>
                <a:cubicBezTo>
                  <a:pt x="4459322" y="4194702"/>
                  <a:pt x="4459322" y="4194702"/>
                  <a:pt x="4459322" y="4194702"/>
                </a:cubicBezTo>
                <a:cubicBezTo>
                  <a:pt x="4459322" y="4194702"/>
                  <a:pt x="4459322" y="4194702"/>
                  <a:pt x="4448045" y="4205978"/>
                </a:cubicBezTo>
                <a:cubicBezTo>
                  <a:pt x="4436769" y="4217254"/>
                  <a:pt x="4425492" y="4228530"/>
                  <a:pt x="4414215" y="4239806"/>
                </a:cubicBezTo>
                <a:cubicBezTo>
                  <a:pt x="4402939" y="4262358"/>
                  <a:pt x="4380385" y="4284911"/>
                  <a:pt x="4369108" y="4296187"/>
                </a:cubicBezTo>
                <a:cubicBezTo>
                  <a:pt x="4324001" y="4330015"/>
                  <a:pt x="4290171" y="4363843"/>
                  <a:pt x="4256341" y="4397671"/>
                </a:cubicBezTo>
                <a:cubicBezTo>
                  <a:pt x="4245064" y="4397671"/>
                  <a:pt x="4245064" y="4408947"/>
                  <a:pt x="4233788" y="4408947"/>
                </a:cubicBezTo>
                <a:cubicBezTo>
                  <a:pt x="4211234" y="4431500"/>
                  <a:pt x="4211234" y="4442776"/>
                  <a:pt x="4222511" y="4431500"/>
                </a:cubicBezTo>
                <a:cubicBezTo>
                  <a:pt x="4233788" y="4431500"/>
                  <a:pt x="4245064" y="4420223"/>
                  <a:pt x="4233788" y="4431500"/>
                </a:cubicBezTo>
                <a:cubicBezTo>
                  <a:pt x="4233788" y="4442776"/>
                  <a:pt x="4233788" y="4431500"/>
                  <a:pt x="4245064" y="4431500"/>
                </a:cubicBezTo>
                <a:cubicBezTo>
                  <a:pt x="4245064" y="4431500"/>
                  <a:pt x="4256341" y="4420223"/>
                  <a:pt x="4267618" y="4420223"/>
                </a:cubicBezTo>
                <a:cubicBezTo>
                  <a:pt x="4278894" y="4408947"/>
                  <a:pt x="4290171" y="4408947"/>
                  <a:pt x="4278894" y="4420223"/>
                </a:cubicBezTo>
                <a:cubicBezTo>
                  <a:pt x="4267618" y="4420223"/>
                  <a:pt x="4256341" y="4431500"/>
                  <a:pt x="4256341" y="4442776"/>
                </a:cubicBezTo>
                <a:cubicBezTo>
                  <a:pt x="4233788" y="4454052"/>
                  <a:pt x="4222511" y="4465328"/>
                  <a:pt x="4222511" y="4476604"/>
                </a:cubicBezTo>
                <a:cubicBezTo>
                  <a:pt x="4211234" y="4476604"/>
                  <a:pt x="4199957" y="4487880"/>
                  <a:pt x="4188681" y="4499156"/>
                </a:cubicBezTo>
                <a:cubicBezTo>
                  <a:pt x="4166127" y="4521708"/>
                  <a:pt x="4132297" y="4544260"/>
                  <a:pt x="4109743" y="4555536"/>
                </a:cubicBezTo>
                <a:cubicBezTo>
                  <a:pt x="4109743" y="4566813"/>
                  <a:pt x="4098467" y="4578089"/>
                  <a:pt x="4087190" y="4578089"/>
                </a:cubicBezTo>
                <a:cubicBezTo>
                  <a:pt x="4064636" y="4600641"/>
                  <a:pt x="4042083" y="4611917"/>
                  <a:pt x="4008253" y="4623193"/>
                </a:cubicBezTo>
                <a:cubicBezTo>
                  <a:pt x="4008253" y="4634469"/>
                  <a:pt x="4008253" y="4634469"/>
                  <a:pt x="4008253" y="4634469"/>
                </a:cubicBezTo>
                <a:cubicBezTo>
                  <a:pt x="3996976" y="4634469"/>
                  <a:pt x="3996976" y="4634469"/>
                  <a:pt x="3996976" y="4634469"/>
                </a:cubicBezTo>
                <a:cubicBezTo>
                  <a:pt x="3996976" y="4634469"/>
                  <a:pt x="3996976" y="4645745"/>
                  <a:pt x="3985699" y="4645745"/>
                </a:cubicBezTo>
                <a:cubicBezTo>
                  <a:pt x="3985699" y="4645745"/>
                  <a:pt x="3985699" y="4645745"/>
                  <a:pt x="3974422" y="4657021"/>
                </a:cubicBezTo>
                <a:cubicBezTo>
                  <a:pt x="3974422" y="4657021"/>
                  <a:pt x="3963146" y="4657021"/>
                  <a:pt x="3963146" y="4657021"/>
                </a:cubicBezTo>
                <a:cubicBezTo>
                  <a:pt x="3963146" y="4668297"/>
                  <a:pt x="3963146" y="4668297"/>
                  <a:pt x="3963146" y="4668297"/>
                </a:cubicBezTo>
                <a:cubicBezTo>
                  <a:pt x="3951869" y="4668297"/>
                  <a:pt x="3940592" y="4679573"/>
                  <a:pt x="3929316" y="4679573"/>
                </a:cubicBezTo>
                <a:cubicBezTo>
                  <a:pt x="3929316" y="4690849"/>
                  <a:pt x="3918039" y="4690849"/>
                  <a:pt x="3906762" y="4690849"/>
                </a:cubicBezTo>
                <a:cubicBezTo>
                  <a:pt x="3906762" y="4702125"/>
                  <a:pt x="3895485" y="4702125"/>
                  <a:pt x="3895485" y="4702125"/>
                </a:cubicBezTo>
                <a:cubicBezTo>
                  <a:pt x="3872932" y="4713402"/>
                  <a:pt x="3861655" y="4713402"/>
                  <a:pt x="3850378" y="4724678"/>
                </a:cubicBezTo>
                <a:cubicBezTo>
                  <a:pt x="3850378" y="4724678"/>
                  <a:pt x="3839102" y="4735954"/>
                  <a:pt x="3839102" y="4735954"/>
                </a:cubicBezTo>
                <a:cubicBezTo>
                  <a:pt x="3827825" y="4735954"/>
                  <a:pt x="3827825" y="4735954"/>
                  <a:pt x="3816548" y="4747230"/>
                </a:cubicBezTo>
                <a:cubicBezTo>
                  <a:pt x="3816548" y="4747230"/>
                  <a:pt x="3816548" y="4747230"/>
                  <a:pt x="3805271" y="4747230"/>
                </a:cubicBezTo>
                <a:cubicBezTo>
                  <a:pt x="3805271" y="4747230"/>
                  <a:pt x="3805271" y="4758506"/>
                  <a:pt x="3793995" y="4758506"/>
                </a:cubicBezTo>
                <a:cubicBezTo>
                  <a:pt x="3782718" y="4758506"/>
                  <a:pt x="3782718" y="4758506"/>
                  <a:pt x="3782718" y="4758506"/>
                </a:cubicBezTo>
                <a:cubicBezTo>
                  <a:pt x="3782718" y="4769782"/>
                  <a:pt x="3782718" y="4769782"/>
                  <a:pt x="3771441" y="4769782"/>
                </a:cubicBezTo>
                <a:cubicBezTo>
                  <a:pt x="3771441" y="4769782"/>
                  <a:pt x="3771441" y="4769782"/>
                  <a:pt x="3760165" y="4781058"/>
                </a:cubicBezTo>
                <a:cubicBezTo>
                  <a:pt x="3760165" y="4781058"/>
                  <a:pt x="3748888" y="4781058"/>
                  <a:pt x="3737611" y="4781058"/>
                </a:cubicBezTo>
                <a:cubicBezTo>
                  <a:pt x="3737611" y="4792334"/>
                  <a:pt x="3726334" y="4792334"/>
                  <a:pt x="3715058" y="4792334"/>
                </a:cubicBezTo>
                <a:cubicBezTo>
                  <a:pt x="3715058" y="4803610"/>
                  <a:pt x="3703781" y="4803610"/>
                  <a:pt x="3692504" y="4803610"/>
                </a:cubicBezTo>
                <a:cubicBezTo>
                  <a:pt x="3692504" y="4803610"/>
                  <a:pt x="3692504" y="4803610"/>
                  <a:pt x="3681227" y="4814886"/>
                </a:cubicBezTo>
                <a:cubicBezTo>
                  <a:pt x="3669951" y="4814886"/>
                  <a:pt x="3669951" y="4814886"/>
                  <a:pt x="3669951" y="4814886"/>
                </a:cubicBezTo>
                <a:cubicBezTo>
                  <a:pt x="3658674" y="4814886"/>
                  <a:pt x="3658674" y="4826162"/>
                  <a:pt x="3647397" y="4826162"/>
                </a:cubicBezTo>
                <a:cubicBezTo>
                  <a:pt x="3636120" y="4826162"/>
                  <a:pt x="3636120" y="4826162"/>
                  <a:pt x="3624844" y="4837438"/>
                </a:cubicBezTo>
                <a:cubicBezTo>
                  <a:pt x="3602290" y="4848714"/>
                  <a:pt x="3591014" y="4848714"/>
                  <a:pt x="3591014" y="4859991"/>
                </a:cubicBezTo>
                <a:cubicBezTo>
                  <a:pt x="3591014" y="4859991"/>
                  <a:pt x="3602290" y="4859991"/>
                  <a:pt x="3568460" y="4871267"/>
                </a:cubicBezTo>
                <a:cubicBezTo>
                  <a:pt x="3557183" y="4882543"/>
                  <a:pt x="3557183" y="4882543"/>
                  <a:pt x="3534630" y="4893819"/>
                </a:cubicBezTo>
                <a:cubicBezTo>
                  <a:pt x="3523353" y="4905095"/>
                  <a:pt x="3523353" y="4905095"/>
                  <a:pt x="3512076" y="4905095"/>
                </a:cubicBezTo>
                <a:cubicBezTo>
                  <a:pt x="3512076" y="4905095"/>
                  <a:pt x="3512076" y="4905095"/>
                  <a:pt x="3500800" y="4905095"/>
                </a:cubicBezTo>
                <a:cubicBezTo>
                  <a:pt x="3500800" y="4916371"/>
                  <a:pt x="3489523" y="4916371"/>
                  <a:pt x="3478246" y="4916371"/>
                </a:cubicBezTo>
                <a:cubicBezTo>
                  <a:pt x="3478246" y="4916371"/>
                  <a:pt x="3478246" y="4916371"/>
                  <a:pt x="3466969" y="4927647"/>
                </a:cubicBezTo>
                <a:cubicBezTo>
                  <a:pt x="3466969" y="4927647"/>
                  <a:pt x="3466969" y="4927647"/>
                  <a:pt x="3444416" y="4927647"/>
                </a:cubicBezTo>
                <a:cubicBezTo>
                  <a:pt x="3433139" y="4938923"/>
                  <a:pt x="3421862" y="4938923"/>
                  <a:pt x="3410586" y="4950199"/>
                </a:cubicBezTo>
                <a:cubicBezTo>
                  <a:pt x="3331649" y="4972751"/>
                  <a:pt x="3263988" y="4995304"/>
                  <a:pt x="3196328" y="5006580"/>
                </a:cubicBezTo>
                <a:cubicBezTo>
                  <a:pt x="3162498" y="5017856"/>
                  <a:pt x="3117391" y="5029132"/>
                  <a:pt x="3083560" y="5029132"/>
                </a:cubicBezTo>
                <a:cubicBezTo>
                  <a:pt x="3049730" y="5029132"/>
                  <a:pt x="3004623" y="5040408"/>
                  <a:pt x="2982070" y="5051684"/>
                </a:cubicBezTo>
                <a:cubicBezTo>
                  <a:pt x="3038454" y="5040408"/>
                  <a:pt x="3106114" y="5029132"/>
                  <a:pt x="3151221" y="5040408"/>
                </a:cubicBezTo>
                <a:lnTo>
                  <a:pt x="3158269" y="5040408"/>
                </a:lnTo>
                <a:lnTo>
                  <a:pt x="3162498" y="5040408"/>
                </a:lnTo>
                <a:cubicBezTo>
                  <a:pt x="3162498" y="5040408"/>
                  <a:pt x="3173774" y="5040408"/>
                  <a:pt x="3173774" y="5040408"/>
                </a:cubicBezTo>
                <a:cubicBezTo>
                  <a:pt x="3173774" y="5051684"/>
                  <a:pt x="3173774" y="5051684"/>
                  <a:pt x="3162498" y="5051684"/>
                </a:cubicBezTo>
                <a:cubicBezTo>
                  <a:pt x="3128667" y="5051684"/>
                  <a:pt x="3106114" y="5062960"/>
                  <a:pt x="3094837" y="5062960"/>
                </a:cubicBezTo>
                <a:cubicBezTo>
                  <a:pt x="3061007" y="5074236"/>
                  <a:pt x="3038454" y="5074236"/>
                  <a:pt x="3004623" y="5074236"/>
                </a:cubicBezTo>
                <a:cubicBezTo>
                  <a:pt x="2993347" y="5074236"/>
                  <a:pt x="2982070" y="5074236"/>
                  <a:pt x="2970793" y="5085512"/>
                </a:cubicBezTo>
                <a:cubicBezTo>
                  <a:pt x="2948240" y="5085512"/>
                  <a:pt x="2936963" y="5085512"/>
                  <a:pt x="2914409" y="5085512"/>
                </a:cubicBezTo>
                <a:cubicBezTo>
                  <a:pt x="2903133" y="5096788"/>
                  <a:pt x="2891856" y="5096788"/>
                  <a:pt x="2869303" y="5096788"/>
                </a:cubicBezTo>
                <a:lnTo>
                  <a:pt x="2846749" y="5096788"/>
                </a:lnTo>
                <a:cubicBezTo>
                  <a:pt x="2869303" y="5085512"/>
                  <a:pt x="2869303" y="5085512"/>
                  <a:pt x="2846749" y="5085512"/>
                </a:cubicBezTo>
                <a:cubicBezTo>
                  <a:pt x="2835473" y="5085512"/>
                  <a:pt x="2835473" y="5085512"/>
                  <a:pt x="2835473" y="5085512"/>
                </a:cubicBezTo>
                <a:cubicBezTo>
                  <a:pt x="2824196" y="5085512"/>
                  <a:pt x="2812919" y="5085512"/>
                  <a:pt x="2801642" y="5085512"/>
                </a:cubicBezTo>
                <a:cubicBezTo>
                  <a:pt x="2801642" y="5085512"/>
                  <a:pt x="2790365" y="5085512"/>
                  <a:pt x="2779089" y="5085512"/>
                </a:cubicBezTo>
                <a:cubicBezTo>
                  <a:pt x="2756535" y="5085512"/>
                  <a:pt x="2733982" y="5096788"/>
                  <a:pt x="2722705" y="5096788"/>
                </a:cubicBezTo>
                <a:lnTo>
                  <a:pt x="2700152" y="5096788"/>
                </a:lnTo>
                <a:lnTo>
                  <a:pt x="2677598" y="5096788"/>
                </a:lnTo>
                <a:cubicBezTo>
                  <a:pt x="2663502" y="5096788"/>
                  <a:pt x="2649406" y="5096788"/>
                  <a:pt x="2632491" y="5096788"/>
                </a:cubicBezTo>
                <a:cubicBezTo>
                  <a:pt x="2643768" y="5096788"/>
                  <a:pt x="2632491" y="5085512"/>
                  <a:pt x="2609938" y="5085512"/>
                </a:cubicBezTo>
                <a:cubicBezTo>
                  <a:pt x="2609938" y="5085512"/>
                  <a:pt x="2598661" y="5085512"/>
                  <a:pt x="2587384" y="5085512"/>
                </a:cubicBezTo>
                <a:cubicBezTo>
                  <a:pt x="2564831" y="5085512"/>
                  <a:pt x="2531001" y="5085512"/>
                  <a:pt x="2497170" y="5096788"/>
                </a:cubicBezTo>
                <a:cubicBezTo>
                  <a:pt x="2463340" y="5096788"/>
                  <a:pt x="2429510" y="5096788"/>
                  <a:pt x="2395680" y="5085512"/>
                </a:cubicBezTo>
                <a:cubicBezTo>
                  <a:pt x="2384403" y="5085512"/>
                  <a:pt x="2373126" y="5085512"/>
                  <a:pt x="2361850" y="5085512"/>
                </a:cubicBezTo>
                <a:cubicBezTo>
                  <a:pt x="2350573" y="5085512"/>
                  <a:pt x="2350573" y="5085512"/>
                  <a:pt x="2350573" y="5085512"/>
                </a:cubicBezTo>
                <a:cubicBezTo>
                  <a:pt x="2339296" y="5085512"/>
                  <a:pt x="2328019" y="5085512"/>
                  <a:pt x="2305466" y="5074236"/>
                </a:cubicBezTo>
                <a:cubicBezTo>
                  <a:pt x="2249082" y="5074236"/>
                  <a:pt x="2181422" y="5062960"/>
                  <a:pt x="2125038" y="5051684"/>
                </a:cubicBezTo>
                <a:cubicBezTo>
                  <a:pt x="2113762" y="5051684"/>
                  <a:pt x="2113762" y="5051684"/>
                  <a:pt x="2102485" y="5040408"/>
                </a:cubicBezTo>
                <a:cubicBezTo>
                  <a:pt x="2091208" y="5040408"/>
                  <a:pt x="2068655" y="5040408"/>
                  <a:pt x="2057378" y="5029132"/>
                </a:cubicBezTo>
                <a:cubicBezTo>
                  <a:pt x="2068655" y="5040408"/>
                  <a:pt x="2057378" y="5040408"/>
                  <a:pt x="2057378" y="5040408"/>
                </a:cubicBezTo>
                <a:cubicBezTo>
                  <a:pt x="2046101" y="5029132"/>
                  <a:pt x="2057378" y="5040408"/>
                  <a:pt x="2046101" y="5040408"/>
                </a:cubicBezTo>
                <a:cubicBezTo>
                  <a:pt x="2023548" y="5029132"/>
                  <a:pt x="2000994" y="5029132"/>
                  <a:pt x="1978441" y="5017856"/>
                </a:cubicBezTo>
                <a:cubicBezTo>
                  <a:pt x="1978441" y="5029132"/>
                  <a:pt x="1978441" y="5029132"/>
                  <a:pt x="1933334" y="5017856"/>
                </a:cubicBezTo>
                <a:cubicBezTo>
                  <a:pt x="1910780" y="5006580"/>
                  <a:pt x="1876950" y="4995304"/>
                  <a:pt x="1843120" y="4984027"/>
                </a:cubicBezTo>
                <a:cubicBezTo>
                  <a:pt x="1843120" y="4984027"/>
                  <a:pt x="1831843" y="4984027"/>
                  <a:pt x="1831843" y="4984027"/>
                </a:cubicBezTo>
                <a:cubicBezTo>
                  <a:pt x="1831843" y="4984027"/>
                  <a:pt x="1831843" y="4984027"/>
                  <a:pt x="1809290" y="4972751"/>
                </a:cubicBezTo>
                <a:cubicBezTo>
                  <a:pt x="1809290" y="4984027"/>
                  <a:pt x="1786736" y="4972751"/>
                  <a:pt x="1764183" y="4961475"/>
                </a:cubicBezTo>
                <a:cubicBezTo>
                  <a:pt x="1752906" y="4961475"/>
                  <a:pt x="1741629" y="4961475"/>
                  <a:pt x="1741629" y="4950199"/>
                </a:cubicBezTo>
                <a:cubicBezTo>
                  <a:pt x="1741629" y="4950199"/>
                  <a:pt x="1741629" y="4950199"/>
                  <a:pt x="1730352" y="4950199"/>
                </a:cubicBezTo>
                <a:cubicBezTo>
                  <a:pt x="1696522" y="4938923"/>
                  <a:pt x="1673969" y="4927647"/>
                  <a:pt x="1640139" y="4916371"/>
                </a:cubicBezTo>
                <a:cubicBezTo>
                  <a:pt x="1640139" y="4916371"/>
                  <a:pt x="1628862" y="4916371"/>
                  <a:pt x="1628862" y="4916371"/>
                </a:cubicBezTo>
                <a:cubicBezTo>
                  <a:pt x="1617585" y="4916371"/>
                  <a:pt x="1583755" y="4893819"/>
                  <a:pt x="1561201" y="4882543"/>
                </a:cubicBezTo>
                <a:cubicBezTo>
                  <a:pt x="1538648" y="4871267"/>
                  <a:pt x="1516095" y="4871267"/>
                  <a:pt x="1493541" y="4848714"/>
                </a:cubicBezTo>
                <a:cubicBezTo>
                  <a:pt x="1482264" y="4848714"/>
                  <a:pt x="1482264" y="4848714"/>
                  <a:pt x="1482264" y="4848714"/>
                </a:cubicBezTo>
                <a:cubicBezTo>
                  <a:pt x="1459711" y="4848714"/>
                  <a:pt x="1437157" y="4826162"/>
                  <a:pt x="1403327" y="4814886"/>
                </a:cubicBezTo>
                <a:cubicBezTo>
                  <a:pt x="1403327" y="4814886"/>
                  <a:pt x="1392050" y="4803610"/>
                  <a:pt x="1380774" y="4803610"/>
                </a:cubicBezTo>
                <a:cubicBezTo>
                  <a:pt x="1335667" y="4781058"/>
                  <a:pt x="1290560" y="4758506"/>
                  <a:pt x="1245453" y="4724678"/>
                </a:cubicBezTo>
                <a:cubicBezTo>
                  <a:pt x="1222899" y="4713402"/>
                  <a:pt x="1211623" y="4713402"/>
                  <a:pt x="1189069" y="4702125"/>
                </a:cubicBezTo>
                <a:cubicBezTo>
                  <a:pt x="1177792" y="4690849"/>
                  <a:pt x="1155239" y="4679573"/>
                  <a:pt x="1143962" y="4668297"/>
                </a:cubicBezTo>
                <a:cubicBezTo>
                  <a:pt x="1121409" y="4645745"/>
                  <a:pt x="1110132" y="4634469"/>
                  <a:pt x="1087578" y="4623193"/>
                </a:cubicBezTo>
                <a:cubicBezTo>
                  <a:pt x="1087578" y="4623193"/>
                  <a:pt x="1076302" y="4611917"/>
                  <a:pt x="1065025" y="4611917"/>
                </a:cubicBezTo>
                <a:cubicBezTo>
                  <a:pt x="1008641" y="4566813"/>
                  <a:pt x="963534" y="4532984"/>
                  <a:pt x="918428" y="4487880"/>
                </a:cubicBezTo>
                <a:cubicBezTo>
                  <a:pt x="907151" y="4476604"/>
                  <a:pt x="895874" y="4465328"/>
                  <a:pt x="895874" y="4465328"/>
                </a:cubicBezTo>
                <a:cubicBezTo>
                  <a:pt x="895874" y="4465328"/>
                  <a:pt x="895874" y="4465328"/>
                  <a:pt x="895874" y="4454052"/>
                </a:cubicBezTo>
                <a:cubicBezTo>
                  <a:pt x="895874" y="4454052"/>
                  <a:pt x="884597" y="4454052"/>
                  <a:pt x="884597" y="4454052"/>
                </a:cubicBezTo>
                <a:cubicBezTo>
                  <a:pt x="884597" y="4454052"/>
                  <a:pt x="873320" y="4442776"/>
                  <a:pt x="862044" y="4431500"/>
                </a:cubicBezTo>
                <a:cubicBezTo>
                  <a:pt x="850767" y="4420223"/>
                  <a:pt x="839490" y="4408947"/>
                  <a:pt x="828214" y="4397671"/>
                </a:cubicBezTo>
                <a:cubicBezTo>
                  <a:pt x="816937" y="4386395"/>
                  <a:pt x="794384" y="4363843"/>
                  <a:pt x="783107" y="4352567"/>
                </a:cubicBezTo>
                <a:cubicBezTo>
                  <a:pt x="771830" y="4341291"/>
                  <a:pt x="760553" y="4330015"/>
                  <a:pt x="749276" y="4318739"/>
                </a:cubicBezTo>
                <a:cubicBezTo>
                  <a:pt x="738000" y="4296187"/>
                  <a:pt x="715446" y="4273634"/>
                  <a:pt x="692893" y="4251082"/>
                </a:cubicBezTo>
                <a:cubicBezTo>
                  <a:pt x="670339" y="4217254"/>
                  <a:pt x="647786" y="4183426"/>
                  <a:pt x="625232" y="4160874"/>
                </a:cubicBezTo>
                <a:cubicBezTo>
                  <a:pt x="613956" y="4160874"/>
                  <a:pt x="613956" y="4149597"/>
                  <a:pt x="613956" y="4149597"/>
                </a:cubicBezTo>
                <a:cubicBezTo>
                  <a:pt x="580126" y="4115769"/>
                  <a:pt x="557572" y="4081941"/>
                  <a:pt x="523742" y="4048113"/>
                </a:cubicBezTo>
                <a:cubicBezTo>
                  <a:pt x="523742" y="4048113"/>
                  <a:pt x="523742" y="4048113"/>
                  <a:pt x="512465" y="4025561"/>
                </a:cubicBezTo>
                <a:cubicBezTo>
                  <a:pt x="501188" y="4014284"/>
                  <a:pt x="478635" y="3991732"/>
                  <a:pt x="467358" y="3969180"/>
                </a:cubicBezTo>
                <a:cubicBezTo>
                  <a:pt x="467358" y="3969180"/>
                  <a:pt x="456081" y="3957904"/>
                  <a:pt x="456081" y="3946628"/>
                </a:cubicBezTo>
                <a:cubicBezTo>
                  <a:pt x="456081" y="3946628"/>
                  <a:pt x="444805" y="3935352"/>
                  <a:pt x="444805" y="3924076"/>
                </a:cubicBezTo>
                <a:cubicBezTo>
                  <a:pt x="433528" y="3924076"/>
                  <a:pt x="422251" y="3901524"/>
                  <a:pt x="388421" y="3856419"/>
                </a:cubicBezTo>
                <a:cubicBezTo>
                  <a:pt x="388421" y="3856419"/>
                  <a:pt x="388421" y="3845143"/>
                  <a:pt x="388421" y="3845143"/>
                </a:cubicBezTo>
                <a:cubicBezTo>
                  <a:pt x="377144" y="3845143"/>
                  <a:pt x="377144" y="3845143"/>
                  <a:pt x="365867" y="3811315"/>
                </a:cubicBezTo>
                <a:cubicBezTo>
                  <a:pt x="354591" y="3788763"/>
                  <a:pt x="343314" y="3766211"/>
                  <a:pt x="332037" y="3766211"/>
                </a:cubicBezTo>
                <a:cubicBezTo>
                  <a:pt x="320761" y="3743659"/>
                  <a:pt x="332037" y="3743659"/>
                  <a:pt x="320761" y="3732382"/>
                </a:cubicBezTo>
                <a:cubicBezTo>
                  <a:pt x="320761" y="3721106"/>
                  <a:pt x="320761" y="3732382"/>
                  <a:pt x="309484" y="3732382"/>
                </a:cubicBezTo>
                <a:cubicBezTo>
                  <a:pt x="309484" y="3721106"/>
                  <a:pt x="309484" y="3709830"/>
                  <a:pt x="309484" y="3709830"/>
                </a:cubicBezTo>
                <a:cubicBezTo>
                  <a:pt x="298207" y="3687278"/>
                  <a:pt x="286930" y="3676002"/>
                  <a:pt x="275654" y="3653450"/>
                </a:cubicBezTo>
                <a:cubicBezTo>
                  <a:pt x="264377" y="3630898"/>
                  <a:pt x="264377" y="3608346"/>
                  <a:pt x="253100" y="3597070"/>
                </a:cubicBezTo>
                <a:cubicBezTo>
                  <a:pt x="253100" y="3597070"/>
                  <a:pt x="253100" y="3597070"/>
                  <a:pt x="241823" y="3597070"/>
                </a:cubicBezTo>
                <a:cubicBezTo>
                  <a:pt x="241823" y="3585793"/>
                  <a:pt x="241823" y="3574517"/>
                  <a:pt x="241823" y="3574517"/>
                </a:cubicBezTo>
                <a:cubicBezTo>
                  <a:pt x="241823" y="3563241"/>
                  <a:pt x="241823" y="3551965"/>
                  <a:pt x="230547" y="3540689"/>
                </a:cubicBezTo>
                <a:cubicBezTo>
                  <a:pt x="241823" y="3563241"/>
                  <a:pt x="253100" y="3574517"/>
                  <a:pt x="264377" y="3597070"/>
                </a:cubicBezTo>
                <a:cubicBezTo>
                  <a:pt x="264377" y="3597070"/>
                  <a:pt x="264377" y="3608346"/>
                  <a:pt x="264377" y="3608346"/>
                </a:cubicBezTo>
                <a:cubicBezTo>
                  <a:pt x="264377" y="3608346"/>
                  <a:pt x="275654" y="3630898"/>
                  <a:pt x="275654" y="3630898"/>
                </a:cubicBezTo>
                <a:cubicBezTo>
                  <a:pt x="286930" y="3642174"/>
                  <a:pt x="286930" y="3653450"/>
                  <a:pt x="298207" y="3664726"/>
                </a:cubicBezTo>
                <a:cubicBezTo>
                  <a:pt x="298207" y="3664726"/>
                  <a:pt x="298207" y="3676002"/>
                  <a:pt x="298207" y="3676002"/>
                </a:cubicBezTo>
                <a:cubicBezTo>
                  <a:pt x="309484" y="3676002"/>
                  <a:pt x="309484" y="3676002"/>
                  <a:pt x="298207" y="3653450"/>
                </a:cubicBezTo>
                <a:cubicBezTo>
                  <a:pt x="298207" y="3653450"/>
                  <a:pt x="298207" y="3653450"/>
                  <a:pt x="293450" y="3639179"/>
                </a:cubicBezTo>
                <a:lnTo>
                  <a:pt x="290990" y="3631801"/>
                </a:lnTo>
                <a:lnTo>
                  <a:pt x="298207" y="3642174"/>
                </a:lnTo>
                <a:cubicBezTo>
                  <a:pt x="320761" y="3664726"/>
                  <a:pt x="320761" y="3687278"/>
                  <a:pt x="332037" y="3709830"/>
                </a:cubicBezTo>
                <a:cubicBezTo>
                  <a:pt x="332037" y="3709830"/>
                  <a:pt x="332037" y="3687278"/>
                  <a:pt x="343314" y="3721106"/>
                </a:cubicBezTo>
                <a:cubicBezTo>
                  <a:pt x="343314" y="3743659"/>
                  <a:pt x="354591" y="3754935"/>
                  <a:pt x="365867" y="3766211"/>
                </a:cubicBezTo>
                <a:cubicBezTo>
                  <a:pt x="365867" y="3766211"/>
                  <a:pt x="365867" y="3777487"/>
                  <a:pt x="365867" y="3777487"/>
                </a:cubicBezTo>
                <a:cubicBezTo>
                  <a:pt x="371506" y="3777487"/>
                  <a:pt x="371506" y="3774668"/>
                  <a:pt x="371506" y="3771849"/>
                </a:cubicBezTo>
                <a:lnTo>
                  <a:pt x="374069" y="3769286"/>
                </a:lnTo>
                <a:lnTo>
                  <a:pt x="377144" y="3777487"/>
                </a:lnTo>
                <a:cubicBezTo>
                  <a:pt x="377144" y="3777487"/>
                  <a:pt x="377144" y="3766211"/>
                  <a:pt x="377144" y="3766211"/>
                </a:cubicBezTo>
                <a:lnTo>
                  <a:pt x="374069" y="3769286"/>
                </a:lnTo>
                <a:lnTo>
                  <a:pt x="360229" y="3732383"/>
                </a:lnTo>
                <a:cubicBezTo>
                  <a:pt x="354591" y="3718287"/>
                  <a:pt x="348952" y="3704192"/>
                  <a:pt x="343314" y="3687278"/>
                </a:cubicBezTo>
                <a:cubicBezTo>
                  <a:pt x="332037" y="3687278"/>
                  <a:pt x="332037" y="3676002"/>
                  <a:pt x="332037" y="3664726"/>
                </a:cubicBezTo>
                <a:cubicBezTo>
                  <a:pt x="320761" y="3664726"/>
                  <a:pt x="309484" y="3630898"/>
                  <a:pt x="309484" y="3619622"/>
                </a:cubicBezTo>
                <a:cubicBezTo>
                  <a:pt x="298207" y="3608346"/>
                  <a:pt x="286930" y="3597070"/>
                  <a:pt x="286930" y="3585793"/>
                </a:cubicBezTo>
                <a:cubicBezTo>
                  <a:pt x="275654" y="3574517"/>
                  <a:pt x="275654" y="3563241"/>
                  <a:pt x="275654" y="3563241"/>
                </a:cubicBezTo>
                <a:cubicBezTo>
                  <a:pt x="264377" y="3551965"/>
                  <a:pt x="253100" y="3529413"/>
                  <a:pt x="253100" y="3506861"/>
                </a:cubicBezTo>
                <a:cubicBezTo>
                  <a:pt x="241823" y="3495585"/>
                  <a:pt x="241823" y="3473033"/>
                  <a:pt x="230547" y="3473033"/>
                </a:cubicBezTo>
                <a:cubicBezTo>
                  <a:pt x="230547" y="3473033"/>
                  <a:pt x="230547" y="3461757"/>
                  <a:pt x="230547" y="3450480"/>
                </a:cubicBezTo>
                <a:cubicBezTo>
                  <a:pt x="230547" y="3450480"/>
                  <a:pt x="219270" y="3450480"/>
                  <a:pt x="219270" y="3439204"/>
                </a:cubicBezTo>
                <a:cubicBezTo>
                  <a:pt x="219270" y="3416652"/>
                  <a:pt x="207993" y="3416652"/>
                  <a:pt x="207993" y="3405376"/>
                </a:cubicBezTo>
                <a:cubicBezTo>
                  <a:pt x="207993" y="3405376"/>
                  <a:pt x="219270" y="3439204"/>
                  <a:pt x="219270" y="3450480"/>
                </a:cubicBezTo>
                <a:cubicBezTo>
                  <a:pt x="219270" y="3439204"/>
                  <a:pt x="207993" y="3427928"/>
                  <a:pt x="207993" y="3416652"/>
                </a:cubicBezTo>
                <a:cubicBezTo>
                  <a:pt x="207993" y="3416652"/>
                  <a:pt x="207993" y="3405376"/>
                  <a:pt x="196717" y="3405376"/>
                </a:cubicBezTo>
                <a:cubicBezTo>
                  <a:pt x="196717" y="3405376"/>
                  <a:pt x="196717" y="3405376"/>
                  <a:pt x="196717" y="3394100"/>
                </a:cubicBezTo>
                <a:cubicBezTo>
                  <a:pt x="185440" y="3416652"/>
                  <a:pt x="185440" y="3405376"/>
                  <a:pt x="174163" y="3360272"/>
                </a:cubicBezTo>
                <a:cubicBezTo>
                  <a:pt x="162886" y="3360272"/>
                  <a:pt x="162886" y="3348996"/>
                  <a:pt x="162886" y="3337720"/>
                </a:cubicBezTo>
                <a:cubicBezTo>
                  <a:pt x="162886" y="3326444"/>
                  <a:pt x="151609" y="3326444"/>
                  <a:pt x="151609" y="3315168"/>
                </a:cubicBezTo>
                <a:lnTo>
                  <a:pt x="151609" y="3326444"/>
                </a:lnTo>
                <a:cubicBezTo>
                  <a:pt x="151609" y="3332082"/>
                  <a:pt x="151609" y="3337720"/>
                  <a:pt x="151609" y="3341948"/>
                </a:cubicBezTo>
                <a:lnTo>
                  <a:pt x="151609" y="3344415"/>
                </a:lnTo>
                <a:cubicBezTo>
                  <a:pt x="151609" y="3344063"/>
                  <a:pt x="151609" y="3344768"/>
                  <a:pt x="151609" y="3346177"/>
                </a:cubicBezTo>
                <a:lnTo>
                  <a:pt x="151609" y="3348996"/>
                </a:lnTo>
                <a:lnTo>
                  <a:pt x="151609" y="3360272"/>
                </a:lnTo>
                <a:cubicBezTo>
                  <a:pt x="151609" y="3360272"/>
                  <a:pt x="151609" y="3371548"/>
                  <a:pt x="151609" y="3371548"/>
                </a:cubicBezTo>
                <a:cubicBezTo>
                  <a:pt x="162886" y="3394100"/>
                  <a:pt x="174163" y="3405376"/>
                  <a:pt x="185440" y="3439204"/>
                </a:cubicBezTo>
                <a:cubicBezTo>
                  <a:pt x="174163" y="3439204"/>
                  <a:pt x="174163" y="3416652"/>
                  <a:pt x="174163" y="3416652"/>
                </a:cubicBezTo>
                <a:cubicBezTo>
                  <a:pt x="174163" y="3427928"/>
                  <a:pt x="174163" y="3439204"/>
                  <a:pt x="174163" y="3450480"/>
                </a:cubicBezTo>
                <a:cubicBezTo>
                  <a:pt x="174163" y="3450480"/>
                  <a:pt x="174163" y="3456823"/>
                  <a:pt x="174163" y="3455237"/>
                </a:cubicBezTo>
                <a:lnTo>
                  <a:pt x="174163" y="3461757"/>
                </a:lnTo>
                <a:cubicBezTo>
                  <a:pt x="174163" y="3464576"/>
                  <a:pt x="174163" y="3467395"/>
                  <a:pt x="174163" y="3473033"/>
                </a:cubicBezTo>
                <a:cubicBezTo>
                  <a:pt x="185440" y="3506861"/>
                  <a:pt x="174163" y="3506861"/>
                  <a:pt x="162886" y="3473033"/>
                </a:cubicBezTo>
                <a:cubicBezTo>
                  <a:pt x="151609" y="3461757"/>
                  <a:pt x="151609" y="3473033"/>
                  <a:pt x="151609" y="3461757"/>
                </a:cubicBezTo>
                <a:cubicBezTo>
                  <a:pt x="140333" y="3439204"/>
                  <a:pt x="140333" y="3427928"/>
                  <a:pt x="140333" y="3405376"/>
                </a:cubicBezTo>
                <a:cubicBezTo>
                  <a:pt x="129056" y="3382824"/>
                  <a:pt x="117779" y="3360272"/>
                  <a:pt x="117779" y="3337720"/>
                </a:cubicBezTo>
                <a:cubicBezTo>
                  <a:pt x="117779" y="3337720"/>
                  <a:pt x="117779" y="3326444"/>
                  <a:pt x="117779" y="3326444"/>
                </a:cubicBezTo>
                <a:cubicBezTo>
                  <a:pt x="117779" y="3326444"/>
                  <a:pt x="117779" y="3326444"/>
                  <a:pt x="106503" y="3292615"/>
                </a:cubicBezTo>
                <a:cubicBezTo>
                  <a:pt x="106503" y="3281339"/>
                  <a:pt x="95226" y="3292615"/>
                  <a:pt x="106503" y="3315168"/>
                </a:cubicBezTo>
                <a:cubicBezTo>
                  <a:pt x="106503" y="3315168"/>
                  <a:pt x="106503" y="3326444"/>
                  <a:pt x="106503" y="3326444"/>
                </a:cubicBezTo>
                <a:cubicBezTo>
                  <a:pt x="106503" y="3337720"/>
                  <a:pt x="106503" y="3337720"/>
                  <a:pt x="106503" y="3348996"/>
                </a:cubicBezTo>
                <a:cubicBezTo>
                  <a:pt x="95226" y="3315168"/>
                  <a:pt x="83949" y="3292615"/>
                  <a:pt x="83949" y="3258787"/>
                </a:cubicBezTo>
                <a:cubicBezTo>
                  <a:pt x="83949" y="3258787"/>
                  <a:pt x="83949" y="3247511"/>
                  <a:pt x="72672" y="3247511"/>
                </a:cubicBezTo>
                <a:cubicBezTo>
                  <a:pt x="72672" y="3224959"/>
                  <a:pt x="72672" y="3213683"/>
                  <a:pt x="61396" y="3191131"/>
                </a:cubicBezTo>
                <a:cubicBezTo>
                  <a:pt x="50119" y="3157302"/>
                  <a:pt x="38842" y="3112198"/>
                  <a:pt x="38842" y="3089646"/>
                </a:cubicBezTo>
                <a:cubicBezTo>
                  <a:pt x="50119" y="3089646"/>
                  <a:pt x="50119" y="3089646"/>
                  <a:pt x="50119" y="3089646"/>
                </a:cubicBezTo>
                <a:cubicBezTo>
                  <a:pt x="50119" y="3089646"/>
                  <a:pt x="50119" y="3089646"/>
                  <a:pt x="50119" y="3078370"/>
                </a:cubicBezTo>
                <a:cubicBezTo>
                  <a:pt x="50119" y="3067094"/>
                  <a:pt x="50119" y="3055818"/>
                  <a:pt x="50119" y="3033266"/>
                </a:cubicBezTo>
                <a:lnTo>
                  <a:pt x="50119" y="3029037"/>
                </a:lnTo>
                <a:cubicBezTo>
                  <a:pt x="50119" y="3028332"/>
                  <a:pt x="50119" y="3027980"/>
                  <a:pt x="50119" y="3028508"/>
                </a:cubicBezTo>
                <a:lnTo>
                  <a:pt x="50119" y="3009304"/>
                </a:lnTo>
                <a:cubicBezTo>
                  <a:pt x="50119" y="2999437"/>
                  <a:pt x="50119" y="2988161"/>
                  <a:pt x="50119" y="2976885"/>
                </a:cubicBezTo>
                <a:cubicBezTo>
                  <a:pt x="50119" y="2965609"/>
                  <a:pt x="61396" y="2965609"/>
                  <a:pt x="50119" y="2943057"/>
                </a:cubicBezTo>
                <a:cubicBezTo>
                  <a:pt x="50119" y="2943057"/>
                  <a:pt x="50119" y="2931781"/>
                  <a:pt x="50119" y="2920505"/>
                </a:cubicBezTo>
                <a:cubicBezTo>
                  <a:pt x="50119" y="2920505"/>
                  <a:pt x="61396" y="2954333"/>
                  <a:pt x="61396" y="2954333"/>
                </a:cubicBezTo>
                <a:cubicBezTo>
                  <a:pt x="61396" y="2943057"/>
                  <a:pt x="61396" y="2943057"/>
                  <a:pt x="61396" y="2943057"/>
                </a:cubicBezTo>
                <a:cubicBezTo>
                  <a:pt x="61396" y="2909229"/>
                  <a:pt x="50119" y="2875400"/>
                  <a:pt x="50119" y="2852848"/>
                </a:cubicBezTo>
                <a:cubicBezTo>
                  <a:pt x="50119" y="2875400"/>
                  <a:pt x="50119" y="2897953"/>
                  <a:pt x="50119" y="2909229"/>
                </a:cubicBezTo>
                <a:cubicBezTo>
                  <a:pt x="50119" y="2909229"/>
                  <a:pt x="50119" y="2909229"/>
                  <a:pt x="38842" y="2897953"/>
                </a:cubicBezTo>
                <a:cubicBezTo>
                  <a:pt x="38842" y="2875400"/>
                  <a:pt x="38842" y="2875400"/>
                  <a:pt x="38842" y="2864124"/>
                </a:cubicBezTo>
                <a:cubicBezTo>
                  <a:pt x="38842" y="2852848"/>
                  <a:pt x="27565" y="2852848"/>
                  <a:pt x="27565" y="2841572"/>
                </a:cubicBezTo>
                <a:cubicBezTo>
                  <a:pt x="27565" y="2830296"/>
                  <a:pt x="27565" y="2830296"/>
                  <a:pt x="27565" y="2819020"/>
                </a:cubicBezTo>
                <a:cubicBezTo>
                  <a:pt x="27565" y="2762640"/>
                  <a:pt x="16289" y="2728811"/>
                  <a:pt x="16289" y="2694983"/>
                </a:cubicBezTo>
                <a:cubicBezTo>
                  <a:pt x="16289" y="2683707"/>
                  <a:pt x="5012" y="2672431"/>
                  <a:pt x="5012" y="2661155"/>
                </a:cubicBezTo>
                <a:cubicBezTo>
                  <a:pt x="5012" y="2627327"/>
                  <a:pt x="5012" y="2604775"/>
                  <a:pt x="5012" y="2582222"/>
                </a:cubicBezTo>
                <a:cubicBezTo>
                  <a:pt x="5012" y="2570946"/>
                  <a:pt x="5012" y="2559670"/>
                  <a:pt x="5012" y="2548394"/>
                </a:cubicBezTo>
                <a:cubicBezTo>
                  <a:pt x="5012" y="2537118"/>
                  <a:pt x="5012" y="2537118"/>
                  <a:pt x="5012" y="2525842"/>
                </a:cubicBezTo>
                <a:cubicBezTo>
                  <a:pt x="5012" y="2525842"/>
                  <a:pt x="5012" y="2525842"/>
                  <a:pt x="5012" y="2514566"/>
                </a:cubicBezTo>
                <a:cubicBezTo>
                  <a:pt x="-6265" y="2503290"/>
                  <a:pt x="5012" y="2469462"/>
                  <a:pt x="5012" y="2446909"/>
                </a:cubicBezTo>
                <a:cubicBezTo>
                  <a:pt x="5012" y="2424357"/>
                  <a:pt x="5012" y="2401805"/>
                  <a:pt x="5012" y="2367977"/>
                </a:cubicBezTo>
                <a:cubicBezTo>
                  <a:pt x="16289" y="2311596"/>
                  <a:pt x="16289" y="2311596"/>
                  <a:pt x="5012" y="2300320"/>
                </a:cubicBezTo>
                <a:cubicBezTo>
                  <a:pt x="5012" y="2300320"/>
                  <a:pt x="5012" y="2289044"/>
                  <a:pt x="5012" y="2289044"/>
                </a:cubicBezTo>
                <a:cubicBezTo>
                  <a:pt x="5012" y="2277768"/>
                  <a:pt x="5012" y="2277768"/>
                  <a:pt x="16289" y="2277768"/>
                </a:cubicBezTo>
                <a:cubicBezTo>
                  <a:pt x="16289" y="2277768"/>
                  <a:pt x="16289" y="2266492"/>
                  <a:pt x="16289" y="2266492"/>
                </a:cubicBezTo>
                <a:cubicBezTo>
                  <a:pt x="16289" y="2243940"/>
                  <a:pt x="16289" y="2232664"/>
                  <a:pt x="16289" y="2210112"/>
                </a:cubicBezTo>
                <a:cubicBezTo>
                  <a:pt x="16289" y="2198836"/>
                  <a:pt x="27565" y="2176284"/>
                  <a:pt x="27565" y="2165008"/>
                </a:cubicBezTo>
                <a:cubicBezTo>
                  <a:pt x="27565" y="2165008"/>
                  <a:pt x="27565" y="2165008"/>
                  <a:pt x="27565" y="2142455"/>
                </a:cubicBezTo>
                <a:cubicBezTo>
                  <a:pt x="27565" y="2108627"/>
                  <a:pt x="38842" y="2063523"/>
                  <a:pt x="50119" y="2018419"/>
                </a:cubicBezTo>
                <a:cubicBezTo>
                  <a:pt x="61396" y="1995866"/>
                  <a:pt x="72672" y="1962038"/>
                  <a:pt x="83949" y="1950762"/>
                </a:cubicBezTo>
                <a:cubicBezTo>
                  <a:pt x="83949" y="1950762"/>
                  <a:pt x="83949" y="1928210"/>
                  <a:pt x="95226" y="1916934"/>
                </a:cubicBezTo>
                <a:cubicBezTo>
                  <a:pt x="95226" y="1894382"/>
                  <a:pt x="95226" y="1871829"/>
                  <a:pt x="106503" y="1849277"/>
                </a:cubicBezTo>
                <a:cubicBezTo>
                  <a:pt x="117779" y="1838001"/>
                  <a:pt x="117779" y="1815449"/>
                  <a:pt x="129056" y="1804173"/>
                </a:cubicBezTo>
                <a:cubicBezTo>
                  <a:pt x="129056" y="1804173"/>
                  <a:pt x="129056" y="1804173"/>
                  <a:pt x="129056" y="1792897"/>
                </a:cubicBezTo>
                <a:cubicBezTo>
                  <a:pt x="129056" y="1781621"/>
                  <a:pt x="129056" y="1781621"/>
                  <a:pt x="129056" y="1770345"/>
                </a:cubicBezTo>
                <a:cubicBezTo>
                  <a:pt x="140333" y="1770345"/>
                  <a:pt x="140333" y="1770345"/>
                  <a:pt x="140333" y="1759069"/>
                </a:cubicBezTo>
                <a:cubicBezTo>
                  <a:pt x="140333" y="1759069"/>
                  <a:pt x="140333" y="1747793"/>
                  <a:pt x="140333" y="1725240"/>
                </a:cubicBezTo>
                <a:cubicBezTo>
                  <a:pt x="140333" y="1725240"/>
                  <a:pt x="140333" y="1725240"/>
                  <a:pt x="151609" y="1713964"/>
                </a:cubicBezTo>
                <a:cubicBezTo>
                  <a:pt x="151609" y="1713964"/>
                  <a:pt x="151609" y="1702688"/>
                  <a:pt x="151609" y="1691412"/>
                </a:cubicBezTo>
                <a:cubicBezTo>
                  <a:pt x="151609" y="1691412"/>
                  <a:pt x="151609" y="1691412"/>
                  <a:pt x="162886" y="1680136"/>
                </a:cubicBezTo>
                <a:cubicBezTo>
                  <a:pt x="162886" y="1668860"/>
                  <a:pt x="162886" y="1657584"/>
                  <a:pt x="174163" y="1646308"/>
                </a:cubicBezTo>
                <a:cubicBezTo>
                  <a:pt x="174163" y="1635032"/>
                  <a:pt x="174163" y="1635032"/>
                  <a:pt x="174163" y="1623756"/>
                </a:cubicBezTo>
                <a:cubicBezTo>
                  <a:pt x="174163" y="1612480"/>
                  <a:pt x="185440" y="1601204"/>
                  <a:pt x="185440" y="1601204"/>
                </a:cubicBezTo>
                <a:cubicBezTo>
                  <a:pt x="185440" y="1612480"/>
                  <a:pt x="196717" y="1589927"/>
                  <a:pt x="185440" y="1601204"/>
                </a:cubicBezTo>
                <a:cubicBezTo>
                  <a:pt x="207993" y="1567375"/>
                  <a:pt x="207993" y="1567375"/>
                  <a:pt x="196717" y="1567375"/>
                </a:cubicBezTo>
                <a:cubicBezTo>
                  <a:pt x="185440" y="1556099"/>
                  <a:pt x="196717" y="1544823"/>
                  <a:pt x="196717" y="1522271"/>
                </a:cubicBezTo>
                <a:cubicBezTo>
                  <a:pt x="219270" y="1499719"/>
                  <a:pt x="219270" y="1488443"/>
                  <a:pt x="207993" y="1499719"/>
                </a:cubicBezTo>
                <a:cubicBezTo>
                  <a:pt x="196717" y="1510995"/>
                  <a:pt x="196717" y="1510995"/>
                  <a:pt x="196717" y="1510995"/>
                </a:cubicBezTo>
                <a:cubicBezTo>
                  <a:pt x="185440" y="1533547"/>
                  <a:pt x="196717" y="1533547"/>
                  <a:pt x="174163" y="1578651"/>
                </a:cubicBezTo>
                <a:cubicBezTo>
                  <a:pt x="162886" y="1589927"/>
                  <a:pt x="162886" y="1589927"/>
                  <a:pt x="162886" y="1589927"/>
                </a:cubicBezTo>
                <a:cubicBezTo>
                  <a:pt x="162886" y="1589927"/>
                  <a:pt x="162886" y="1601204"/>
                  <a:pt x="162886" y="1601204"/>
                </a:cubicBezTo>
                <a:cubicBezTo>
                  <a:pt x="140333" y="1635032"/>
                  <a:pt x="151609" y="1612480"/>
                  <a:pt x="151609" y="1601204"/>
                </a:cubicBezTo>
                <a:cubicBezTo>
                  <a:pt x="151609" y="1578651"/>
                  <a:pt x="162886" y="1556099"/>
                  <a:pt x="162886" y="1533547"/>
                </a:cubicBezTo>
                <a:cubicBezTo>
                  <a:pt x="151609" y="1556099"/>
                  <a:pt x="151609" y="1567375"/>
                  <a:pt x="140333" y="1578651"/>
                </a:cubicBezTo>
                <a:lnTo>
                  <a:pt x="145509" y="1564418"/>
                </a:lnTo>
                <a:lnTo>
                  <a:pt x="151609" y="1556099"/>
                </a:lnTo>
                <a:cubicBezTo>
                  <a:pt x="151609" y="1556099"/>
                  <a:pt x="148790" y="1558918"/>
                  <a:pt x="145971" y="1563147"/>
                </a:cubicBezTo>
                <a:lnTo>
                  <a:pt x="145509" y="1564418"/>
                </a:lnTo>
                <a:lnTo>
                  <a:pt x="136104" y="1577242"/>
                </a:lnTo>
                <a:cubicBezTo>
                  <a:pt x="131875" y="1584289"/>
                  <a:pt x="129056" y="1589927"/>
                  <a:pt x="129056" y="1589927"/>
                </a:cubicBezTo>
                <a:cubicBezTo>
                  <a:pt x="129056" y="1578651"/>
                  <a:pt x="117779" y="1601204"/>
                  <a:pt x="117779" y="1601204"/>
                </a:cubicBezTo>
                <a:cubicBezTo>
                  <a:pt x="106503" y="1623756"/>
                  <a:pt x="106503" y="1623756"/>
                  <a:pt x="106503" y="1612480"/>
                </a:cubicBezTo>
                <a:cubicBezTo>
                  <a:pt x="95226" y="1635032"/>
                  <a:pt x="83949" y="1657584"/>
                  <a:pt x="61396" y="1680136"/>
                </a:cubicBezTo>
                <a:cubicBezTo>
                  <a:pt x="72672" y="1646308"/>
                  <a:pt x="83949" y="1635032"/>
                  <a:pt x="95226" y="1623756"/>
                </a:cubicBezTo>
                <a:cubicBezTo>
                  <a:pt x="95226" y="1615299"/>
                  <a:pt x="101569" y="1613184"/>
                  <a:pt x="104741" y="1603142"/>
                </a:cubicBezTo>
                <a:lnTo>
                  <a:pt x="104875" y="1602134"/>
                </a:lnTo>
                <a:lnTo>
                  <a:pt x="106503" y="1601204"/>
                </a:lnTo>
                <a:cubicBezTo>
                  <a:pt x="106503" y="1589927"/>
                  <a:pt x="106503" y="1589927"/>
                  <a:pt x="106503" y="1589927"/>
                </a:cubicBezTo>
                <a:lnTo>
                  <a:pt x="104875" y="1602134"/>
                </a:lnTo>
                <a:lnTo>
                  <a:pt x="96635" y="1606842"/>
                </a:lnTo>
                <a:cubicBezTo>
                  <a:pt x="95226" y="1609661"/>
                  <a:pt x="95226" y="1612480"/>
                  <a:pt x="95226" y="1612480"/>
                </a:cubicBezTo>
                <a:cubicBezTo>
                  <a:pt x="95226" y="1612480"/>
                  <a:pt x="95226" y="1612480"/>
                  <a:pt x="95226" y="1601204"/>
                </a:cubicBezTo>
                <a:cubicBezTo>
                  <a:pt x="95226" y="1601204"/>
                  <a:pt x="95226" y="1601204"/>
                  <a:pt x="95226" y="1589927"/>
                </a:cubicBezTo>
                <a:cubicBezTo>
                  <a:pt x="106503" y="1567375"/>
                  <a:pt x="106503" y="1567375"/>
                  <a:pt x="106503" y="1578651"/>
                </a:cubicBezTo>
                <a:cubicBezTo>
                  <a:pt x="106503" y="1578651"/>
                  <a:pt x="106503" y="1578651"/>
                  <a:pt x="117779" y="1578651"/>
                </a:cubicBezTo>
                <a:cubicBezTo>
                  <a:pt x="117779" y="1556099"/>
                  <a:pt x="129056" y="1556099"/>
                  <a:pt x="129056" y="1556099"/>
                </a:cubicBezTo>
                <a:cubicBezTo>
                  <a:pt x="129056" y="1556099"/>
                  <a:pt x="140333" y="1544823"/>
                  <a:pt x="140333" y="1544823"/>
                </a:cubicBezTo>
                <a:cubicBezTo>
                  <a:pt x="151609" y="1522271"/>
                  <a:pt x="174163" y="1488443"/>
                  <a:pt x="185440" y="1477167"/>
                </a:cubicBezTo>
                <a:cubicBezTo>
                  <a:pt x="185440" y="1477167"/>
                  <a:pt x="207993" y="1443339"/>
                  <a:pt x="207993" y="1443339"/>
                </a:cubicBezTo>
                <a:cubicBezTo>
                  <a:pt x="219270" y="1443339"/>
                  <a:pt x="230547" y="1420786"/>
                  <a:pt x="241823" y="1420786"/>
                </a:cubicBezTo>
                <a:cubicBezTo>
                  <a:pt x="253100" y="1398234"/>
                  <a:pt x="264377" y="1364406"/>
                  <a:pt x="286930" y="1341854"/>
                </a:cubicBezTo>
                <a:cubicBezTo>
                  <a:pt x="286930" y="1330578"/>
                  <a:pt x="286930" y="1319302"/>
                  <a:pt x="298207" y="1319302"/>
                </a:cubicBezTo>
                <a:cubicBezTo>
                  <a:pt x="298207" y="1319302"/>
                  <a:pt x="298207" y="1330578"/>
                  <a:pt x="298207" y="1330578"/>
                </a:cubicBezTo>
                <a:cubicBezTo>
                  <a:pt x="275654" y="1375682"/>
                  <a:pt x="275654" y="1398234"/>
                  <a:pt x="286930" y="1398234"/>
                </a:cubicBezTo>
                <a:cubicBezTo>
                  <a:pt x="286930" y="1398234"/>
                  <a:pt x="286930" y="1409510"/>
                  <a:pt x="264377" y="1443339"/>
                </a:cubicBezTo>
                <a:cubicBezTo>
                  <a:pt x="264377" y="1454615"/>
                  <a:pt x="253100" y="1465891"/>
                  <a:pt x="253100" y="1477167"/>
                </a:cubicBezTo>
                <a:cubicBezTo>
                  <a:pt x="230547" y="1510995"/>
                  <a:pt x="207993" y="1544823"/>
                  <a:pt x="207993" y="1578651"/>
                </a:cubicBezTo>
                <a:cubicBezTo>
                  <a:pt x="196717" y="1589927"/>
                  <a:pt x="196717" y="1589927"/>
                  <a:pt x="196717" y="1601204"/>
                </a:cubicBezTo>
                <a:cubicBezTo>
                  <a:pt x="196717" y="1623756"/>
                  <a:pt x="185440" y="1635032"/>
                  <a:pt x="174163" y="1657584"/>
                </a:cubicBezTo>
                <a:cubicBezTo>
                  <a:pt x="174163" y="1680136"/>
                  <a:pt x="174163" y="1702688"/>
                  <a:pt x="162886" y="1736516"/>
                </a:cubicBezTo>
                <a:cubicBezTo>
                  <a:pt x="162886" y="1736516"/>
                  <a:pt x="162886" y="1736516"/>
                  <a:pt x="151609" y="1736516"/>
                </a:cubicBezTo>
                <a:cubicBezTo>
                  <a:pt x="151609" y="1747793"/>
                  <a:pt x="151609" y="1759069"/>
                  <a:pt x="151609" y="1781621"/>
                </a:cubicBezTo>
                <a:cubicBezTo>
                  <a:pt x="140333" y="1781621"/>
                  <a:pt x="140333" y="1804173"/>
                  <a:pt x="140333" y="1815449"/>
                </a:cubicBezTo>
                <a:cubicBezTo>
                  <a:pt x="140333" y="1826725"/>
                  <a:pt x="140333" y="1826725"/>
                  <a:pt x="140333" y="1826725"/>
                </a:cubicBezTo>
                <a:cubicBezTo>
                  <a:pt x="129056" y="1838001"/>
                  <a:pt x="129056" y="1849277"/>
                  <a:pt x="129056" y="1860553"/>
                </a:cubicBezTo>
                <a:cubicBezTo>
                  <a:pt x="129056" y="1871829"/>
                  <a:pt x="129056" y="1883105"/>
                  <a:pt x="140333" y="1871829"/>
                </a:cubicBezTo>
                <a:cubicBezTo>
                  <a:pt x="140333" y="1860553"/>
                  <a:pt x="140333" y="1838001"/>
                  <a:pt x="151609" y="1804173"/>
                </a:cubicBezTo>
                <a:cubicBezTo>
                  <a:pt x="151609" y="1804173"/>
                  <a:pt x="151609" y="1781621"/>
                  <a:pt x="162886" y="1770345"/>
                </a:cubicBezTo>
                <a:cubicBezTo>
                  <a:pt x="162886" y="1770345"/>
                  <a:pt x="162886" y="1770345"/>
                  <a:pt x="162886" y="1759069"/>
                </a:cubicBezTo>
                <a:cubicBezTo>
                  <a:pt x="162886" y="1747793"/>
                  <a:pt x="162886" y="1747793"/>
                  <a:pt x="162886" y="1747793"/>
                </a:cubicBezTo>
                <a:cubicBezTo>
                  <a:pt x="174163" y="1736516"/>
                  <a:pt x="174163" y="1736516"/>
                  <a:pt x="174163" y="1725240"/>
                </a:cubicBezTo>
                <a:cubicBezTo>
                  <a:pt x="174163" y="1725240"/>
                  <a:pt x="174163" y="1713964"/>
                  <a:pt x="185440" y="1702688"/>
                </a:cubicBezTo>
                <a:cubicBezTo>
                  <a:pt x="185440" y="1702688"/>
                  <a:pt x="185440" y="1705507"/>
                  <a:pt x="185440" y="1709736"/>
                </a:cubicBezTo>
                <a:lnTo>
                  <a:pt x="185440" y="1720483"/>
                </a:lnTo>
                <a:cubicBezTo>
                  <a:pt x="185440" y="1719955"/>
                  <a:pt x="185440" y="1720307"/>
                  <a:pt x="185440" y="1721012"/>
                </a:cubicBezTo>
                <a:lnTo>
                  <a:pt x="185440" y="1725240"/>
                </a:lnTo>
                <a:cubicBezTo>
                  <a:pt x="196717" y="1713964"/>
                  <a:pt x="196717" y="1702688"/>
                  <a:pt x="207993" y="1691412"/>
                </a:cubicBezTo>
                <a:cubicBezTo>
                  <a:pt x="196717" y="1691412"/>
                  <a:pt x="196717" y="1702688"/>
                  <a:pt x="196717" y="1691412"/>
                </a:cubicBezTo>
                <a:cubicBezTo>
                  <a:pt x="196717" y="1691412"/>
                  <a:pt x="196717" y="1691412"/>
                  <a:pt x="196717" y="1680136"/>
                </a:cubicBezTo>
                <a:cubicBezTo>
                  <a:pt x="196717" y="1680136"/>
                  <a:pt x="207993" y="1668860"/>
                  <a:pt x="207993" y="1668860"/>
                </a:cubicBezTo>
                <a:cubicBezTo>
                  <a:pt x="207993" y="1668860"/>
                  <a:pt x="207993" y="1668860"/>
                  <a:pt x="219270" y="1646308"/>
                </a:cubicBezTo>
                <a:cubicBezTo>
                  <a:pt x="219270" y="1635032"/>
                  <a:pt x="230547" y="1623756"/>
                  <a:pt x="230547" y="1623756"/>
                </a:cubicBezTo>
                <a:cubicBezTo>
                  <a:pt x="230547" y="1623756"/>
                  <a:pt x="230547" y="1635032"/>
                  <a:pt x="230547" y="1646308"/>
                </a:cubicBezTo>
                <a:cubicBezTo>
                  <a:pt x="219270" y="1646308"/>
                  <a:pt x="219270" y="1657584"/>
                  <a:pt x="219270" y="1668860"/>
                </a:cubicBezTo>
                <a:cubicBezTo>
                  <a:pt x="219270" y="1680136"/>
                  <a:pt x="219270" y="1668860"/>
                  <a:pt x="230547" y="1657584"/>
                </a:cubicBezTo>
                <a:cubicBezTo>
                  <a:pt x="230547" y="1646308"/>
                  <a:pt x="241823" y="1635032"/>
                  <a:pt x="241823" y="1623756"/>
                </a:cubicBezTo>
                <a:cubicBezTo>
                  <a:pt x="241823" y="1612480"/>
                  <a:pt x="241823" y="1612480"/>
                  <a:pt x="241823" y="1612480"/>
                </a:cubicBezTo>
                <a:cubicBezTo>
                  <a:pt x="253100" y="1601204"/>
                  <a:pt x="253100" y="1589927"/>
                  <a:pt x="264377" y="1578651"/>
                </a:cubicBezTo>
                <a:cubicBezTo>
                  <a:pt x="275654" y="1567375"/>
                  <a:pt x="275654" y="1544823"/>
                  <a:pt x="275654" y="1567375"/>
                </a:cubicBezTo>
                <a:cubicBezTo>
                  <a:pt x="275654" y="1567375"/>
                  <a:pt x="275654" y="1567375"/>
                  <a:pt x="286930" y="1556099"/>
                </a:cubicBezTo>
                <a:cubicBezTo>
                  <a:pt x="275654" y="1556099"/>
                  <a:pt x="286930" y="1533547"/>
                  <a:pt x="298207" y="1510995"/>
                </a:cubicBezTo>
                <a:cubicBezTo>
                  <a:pt x="309484" y="1499719"/>
                  <a:pt x="309484" y="1488443"/>
                  <a:pt x="320761" y="1477167"/>
                </a:cubicBezTo>
                <a:cubicBezTo>
                  <a:pt x="309484" y="1477167"/>
                  <a:pt x="309484" y="1477167"/>
                  <a:pt x="309484" y="1488443"/>
                </a:cubicBezTo>
                <a:cubicBezTo>
                  <a:pt x="309484" y="1488443"/>
                  <a:pt x="309484" y="1488443"/>
                  <a:pt x="298207" y="1488443"/>
                </a:cubicBezTo>
                <a:cubicBezTo>
                  <a:pt x="298207" y="1499719"/>
                  <a:pt x="298207" y="1499719"/>
                  <a:pt x="298207" y="1499719"/>
                </a:cubicBezTo>
                <a:cubicBezTo>
                  <a:pt x="286930" y="1510995"/>
                  <a:pt x="275654" y="1510995"/>
                  <a:pt x="286930" y="1477167"/>
                </a:cubicBezTo>
                <a:cubicBezTo>
                  <a:pt x="320761" y="1432062"/>
                  <a:pt x="320761" y="1409510"/>
                  <a:pt x="343314" y="1375682"/>
                </a:cubicBezTo>
                <a:cubicBezTo>
                  <a:pt x="354591" y="1364406"/>
                  <a:pt x="354591" y="1353130"/>
                  <a:pt x="354591" y="1341854"/>
                </a:cubicBezTo>
                <a:cubicBezTo>
                  <a:pt x="365867" y="1319302"/>
                  <a:pt x="377144" y="1308025"/>
                  <a:pt x="377144" y="1308025"/>
                </a:cubicBezTo>
                <a:cubicBezTo>
                  <a:pt x="365867" y="1296749"/>
                  <a:pt x="377144" y="1285473"/>
                  <a:pt x="388421" y="1274197"/>
                </a:cubicBezTo>
                <a:cubicBezTo>
                  <a:pt x="388421" y="1262921"/>
                  <a:pt x="399698" y="1262921"/>
                  <a:pt x="399698" y="1262921"/>
                </a:cubicBezTo>
                <a:cubicBezTo>
                  <a:pt x="399698" y="1262921"/>
                  <a:pt x="410974" y="1240369"/>
                  <a:pt x="422251" y="1217817"/>
                </a:cubicBezTo>
                <a:cubicBezTo>
                  <a:pt x="433528" y="1206541"/>
                  <a:pt x="444805" y="1195265"/>
                  <a:pt x="444805" y="1183989"/>
                </a:cubicBezTo>
                <a:cubicBezTo>
                  <a:pt x="456081" y="1183989"/>
                  <a:pt x="478635" y="1150160"/>
                  <a:pt x="478635" y="1161436"/>
                </a:cubicBezTo>
                <a:cubicBezTo>
                  <a:pt x="456081" y="1183989"/>
                  <a:pt x="456081" y="1217817"/>
                  <a:pt x="422251" y="1251645"/>
                </a:cubicBezTo>
                <a:cubicBezTo>
                  <a:pt x="410974" y="1274197"/>
                  <a:pt x="399698" y="1285473"/>
                  <a:pt x="399698" y="1296749"/>
                </a:cubicBezTo>
                <a:cubicBezTo>
                  <a:pt x="399698" y="1308025"/>
                  <a:pt x="410974" y="1285473"/>
                  <a:pt x="422251" y="1274197"/>
                </a:cubicBezTo>
                <a:cubicBezTo>
                  <a:pt x="422251" y="1274197"/>
                  <a:pt x="422251" y="1262921"/>
                  <a:pt x="422251" y="1262921"/>
                </a:cubicBezTo>
                <a:cubicBezTo>
                  <a:pt x="444805" y="1229093"/>
                  <a:pt x="467358" y="1183989"/>
                  <a:pt x="489912" y="1150160"/>
                </a:cubicBezTo>
                <a:cubicBezTo>
                  <a:pt x="501188" y="1138884"/>
                  <a:pt x="501188" y="1127608"/>
                  <a:pt x="512465" y="1116332"/>
                </a:cubicBezTo>
                <a:cubicBezTo>
                  <a:pt x="523742" y="1093780"/>
                  <a:pt x="535018" y="1082504"/>
                  <a:pt x="535018" y="1071228"/>
                </a:cubicBezTo>
                <a:cubicBezTo>
                  <a:pt x="546295" y="1071228"/>
                  <a:pt x="557572" y="1059952"/>
                  <a:pt x="557572" y="1048676"/>
                </a:cubicBezTo>
                <a:cubicBezTo>
                  <a:pt x="580126" y="1026123"/>
                  <a:pt x="580126" y="1026123"/>
                  <a:pt x="591402" y="1003571"/>
                </a:cubicBezTo>
                <a:cubicBezTo>
                  <a:pt x="602679" y="1003571"/>
                  <a:pt x="602679" y="992295"/>
                  <a:pt x="602679" y="992295"/>
                </a:cubicBezTo>
                <a:cubicBezTo>
                  <a:pt x="636509" y="958467"/>
                  <a:pt x="659063" y="924639"/>
                  <a:pt x="692893" y="890810"/>
                </a:cubicBezTo>
                <a:cubicBezTo>
                  <a:pt x="692893" y="879534"/>
                  <a:pt x="704170" y="868258"/>
                  <a:pt x="715446" y="856982"/>
                </a:cubicBezTo>
                <a:cubicBezTo>
                  <a:pt x="726723" y="845706"/>
                  <a:pt x="738000" y="834430"/>
                  <a:pt x="738000" y="834430"/>
                </a:cubicBezTo>
                <a:cubicBezTo>
                  <a:pt x="738000" y="834430"/>
                  <a:pt x="749276" y="823154"/>
                  <a:pt x="749276" y="823154"/>
                </a:cubicBezTo>
                <a:cubicBezTo>
                  <a:pt x="726723" y="834430"/>
                  <a:pt x="749276" y="811878"/>
                  <a:pt x="760553" y="800602"/>
                </a:cubicBezTo>
                <a:cubicBezTo>
                  <a:pt x="760553" y="800602"/>
                  <a:pt x="771830" y="789326"/>
                  <a:pt x="771830" y="789326"/>
                </a:cubicBezTo>
                <a:cubicBezTo>
                  <a:pt x="783107" y="766774"/>
                  <a:pt x="816937" y="732945"/>
                  <a:pt x="839490" y="710393"/>
                </a:cubicBezTo>
                <a:cubicBezTo>
                  <a:pt x="839490" y="710393"/>
                  <a:pt x="850767" y="710393"/>
                  <a:pt x="850767" y="699117"/>
                </a:cubicBezTo>
                <a:cubicBezTo>
                  <a:pt x="850767" y="699117"/>
                  <a:pt x="850767" y="699117"/>
                  <a:pt x="862044" y="699117"/>
                </a:cubicBezTo>
                <a:cubicBezTo>
                  <a:pt x="862044" y="687841"/>
                  <a:pt x="873320" y="687841"/>
                  <a:pt x="873320" y="676565"/>
                </a:cubicBezTo>
                <a:cubicBezTo>
                  <a:pt x="873320" y="676565"/>
                  <a:pt x="884597" y="676565"/>
                  <a:pt x="884597" y="665289"/>
                </a:cubicBezTo>
                <a:cubicBezTo>
                  <a:pt x="895874" y="654013"/>
                  <a:pt x="895874" y="654013"/>
                  <a:pt x="895874" y="654013"/>
                </a:cubicBezTo>
                <a:cubicBezTo>
                  <a:pt x="907151" y="642737"/>
                  <a:pt x="918428" y="631461"/>
                  <a:pt x="929704" y="620185"/>
                </a:cubicBezTo>
                <a:cubicBezTo>
                  <a:pt x="940981" y="620185"/>
                  <a:pt x="952258" y="608908"/>
                  <a:pt x="952258" y="608908"/>
                </a:cubicBezTo>
                <a:cubicBezTo>
                  <a:pt x="952258" y="620185"/>
                  <a:pt x="952258" y="608908"/>
                  <a:pt x="963534" y="597632"/>
                </a:cubicBezTo>
                <a:cubicBezTo>
                  <a:pt x="986088" y="586356"/>
                  <a:pt x="986088" y="586356"/>
                  <a:pt x="986088" y="586356"/>
                </a:cubicBezTo>
                <a:cubicBezTo>
                  <a:pt x="997365" y="586356"/>
                  <a:pt x="1008641" y="575080"/>
                  <a:pt x="1031195" y="563804"/>
                </a:cubicBezTo>
                <a:cubicBezTo>
                  <a:pt x="1042472" y="552528"/>
                  <a:pt x="1065025" y="541252"/>
                  <a:pt x="1087578" y="529976"/>
                </a:cubicBezTo>
                <a:cubicBezTo>
                  <a:pt x="1110132" y="507424"/>
                  <a:pt x="1132686" y="484872"/>
                  <a:pt x="1143962" y="473596"/>
                </a:cubicBezTo>
                <a:cubicBezTo>
                  <a:pt x="1155239" y="462319"/>
                  <a:pt x="1166516" y="462319"/>
                  <a:pt x="1177792" y="451043"/>
                </a:cubicBezTo>
                <a:cubicBezTo>
                  <a:pt x="1189069" y="439767"/>
                  <a:pt x="1211623" y="428491"/>
                  <a:pt x="1222899" y="417215"/>
                </a:cubicBezTo>
                <a:cubicBezTo>
                  <a:pt x="1234176" y="417215"/>
                  <a:pt x="1234176" y="417215"/>
                  <a:pt x="1234176" y="405939"/>
                </a:cubicBezTo>
                <a:cubicBezTo>
                  <a:pt x="1245453" y="405939"/>
                  <a:pt x="1256730" y="394663"/>
                  <a:pt x="1268006" y="394663"/>
                </a:cubicBezTo>
                <a:cubicBezTo>
                  <a:pt x="1279283" y="383387"/>
                  <a:pt x="1279283" y="383387"/>
                  <a:pt x="1279283" y="372111"/>
                </a:cubicBezTo>
                <a:cubicBezTo>
                  <a:pt x="1290560" y="372111"/>
                  <a:pt x="1290560" y="372111"/>
                  <a:pt x="1301837" y="372111"/>
                </a:cubicBezTo>
                <a:cubicBezTo>
                  <a:pt x="1335667" y="349559"/>
                  <a:pt x="1392050" y="304454"/>
                  <a:pt x="1403327" y="293178"/>
                </a:cubicBezTo>
                <a:cubicBezTo>
                  <a:pt x="1414604" y="281902"/>
                  <a:pt x="1425881" y="281902"/>
                  <a:pt x="1437157" y="270626"/>
                </a:cubicBezTo>
                <a:cubicBezTo>
                  <a:pt x="1448434" y="270626"/>
                  <a:pt x="1459711" y="259350"/>
                  <a:pt x="1459711" y="270626"/>
                </a:cubicBezTo>
                <a:cubicBezTo>
                  <a:pt x="1470988" y="270626"/>
                  <a:pt x="1482264" y="259350"/>
                  <a:pt x="1493541" y="259350"/>
                </a:cubicBezTo>
                <a:cubicBezTo>
                  <a:pt x="1516095" y="236798"/>
                  <a:pt x="1549925" y="225522"/>
                  <a:pt x="1572478" y="214246"/>
                </a:cubicBezTo>
                <a:cubicBezTo>
                  <a:pt x="1583755" y="202970"/>
                  <a:pt x="1583755" y="202970"/>
                  <a:pt x="1595032" y="202970"/>
                </a:cubicBezTo>
                <a:cubicBezTo>
                  <a:pt x="1595032" y="191694"/>
                  <a:pt x="1617585" y="191694"/>
                  <a:pt x="1628862" y="180417"/>
                </a:cubicBezTo>
                <a:cubicBezTo>
                  <a:pt x="1651415" y="180417"/>
                  <a:pt x="1662692" y="169141"/>
                  <a:pt x="1673969" y="157865"/>
                </a:cubicBezTo>
                <a:cubicBezTo>
                  <a:pt x="1707799" y="146589"/>
                  <a:pt x="1752906" y="135313"/>
                  <a:pt x="1786736" y="112761"/>
                </a:cubicBezTo>
                <a:cubicBezTo>
                  <a:pt x="1809290" y="101485"/>
                  <a:pt x="1831843" y="101485"/>
                  <a:pt x="1854397" y="90209"/>
                </a:cubicBezTo>
                <a:cubicBezTo>
                  <a:pt x="1876950" y="78933"/>
                  <a:pt x="1899503" y="67657"/>
                  <a:pt x="1933334" y="67657"/>
                </a:cubicBezTo>
                <a:cubicBezTo>
                  <a:pt x="1944610" y="67657"/>
                  <a:pt x="1944610" y="56381"/>
                  <a:pt x="1944610" y="56381"/>
                </a:cubicBezTo>
                <a:cubicBezTo>
                  <a:pt x="1955887" y="56381"/>
                  <a:pt x="1955887" y="56381"/>
                  <a:pt x="1967164" y="56381"/>
                </a:cubicBezTo>
                <a:cubicBezTo>
                  <a:pt x="2023548" y="45104"/>
                  <a:pt x="2079931" y="22552"/>
                  <a:pt x="2136315" y="11276"/>
                </a:cubicBezTo>
                <a:cubicBezTo>
                  <a:pt x="2147592" y="11276"/>
                  <a:pt x="2158868" y="11276"/>
                  <a:pt x="2170145" y="11276"/>
                </a:cubicBezTo>
                <a:cubicBezTo>
                  <a:pt x="2203975" y="0"/>
                  <a:pt x="2226529" y="0"/>
                  <a:pt x="2226529" y="0"/>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9" name="Straight Connector 8">
            <a:extLst>
              <a:ext uri="{FF2B5EF4-FFF2-40B4-BE49-F238E27FC236}">
                <a16:creationId xmlns:a16="http://schemas.microsoft.com/office/drawing/2014/main" id="{32D5C53F-7540-A140-B571-6D6567589AB0}"/>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21B8494-3FB1-6B43-B877-6D0107DE1E32}"/>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C4A91F93-5F45-A44E-B961-4261637F29CF}"/>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7B788D26-FCDC-854D-9D3B-ACEAD94C3844}"/>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83F51DBE-1344-1B4C-ACE2-68DF0D698165}"/>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5" name="Text Placeholder 2">
            <a:extLst>
              <a:ext uri="{FF2B5EF4-FFF2-40B4-BE49-F238E27FC236}">
                <a16:creationId xmlns:a16="http://schemas.microsoft.com/office/drawing/2014/main" id="{D337AFF7-B340-ED42-9AB7-593F68BCCE9B}"/>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6" name="Text Placeholder 2">
            <a:extLst>
              <a:ext uri="{FF2B5EF4-FFF2-40B4-BE49-F238E27FC236}">
                <a16:creationId xmlns:a16="http://schemas.microsoft.com/office/drawing/2014/main" id="{93E76086-A86A-0646-9D97-9083404D5C0D}"/>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7"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8" name="Imagem 27"/>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28865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 calcmode="lin" valueType="num">
                                      <p:cBhvr additive="base">
                                        <p:cTn id="21" dur="500"/>
                                        <p:tgtEl>
                                          <p:spTgt spid="2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 calcmode="lin" valueType="num">
                                      <p:cBhvr additive="base">
                                        <p:cTn id="26" dur="500"/>
                                        <p:tgtEl>
                                          <p:spTgt spid="2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6">
                                            <p:txEl>
                                              <p:pRg st="0" end="0"/>
                                            </p:txEl>
                                          </p:spTgt>
                                        </p:tgtEl>
                                      </p:cBhvr>
                                    </p:animEffect>
                                  </p:childTnLst>
                                </p:cTn>
                              </p:par>
                            </p:childTnLst>
                          </p:cTn>
                        </p:par>
                        <p:par>
                          <p:cTn id="38" fill="hold">
                            <p:stCondLst>
                              <p:cond delay="3500"/>
                            </p:stCondLst>
                            <p:childTnLst>
                              <p:par>
                                <p:cTn id="39" presetID="5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Scale>
                                      <p:cBhvr>
                                        <p:cTn id="4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7"/>
                                        </p:tgtEl>
                                        <p:attrNameLst>
                                          <p:attrName>ppt_x</p:attrName>
                                          <p:attrName>ppt_y</p:attrName>
                                        </p:attrNameLst>
                                      </p:cBhvr>
                                    </p:animMotion>
                                    <p:animEffect transition="in" filter="fade">
                                      <p:cBhvr>
                                        <p:cTn id="4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ush_Stroke_10">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9B09839-D79D-AF4C-97BF-B09BF4D6366B}"/>
              </a:ext>
            </a:extLst>
          </p:cNvPr>
          <p:cNvSpPr>
            <a:spLocks noGrp="1"/>
          </p:cNvSpPr>
          <p:nvPr>
            <p:ph type="pic" sz="quarter" idx="18" hasCustomPrompt="1"/>
          </p:nvPr>
        </p:nvSpPr>
        <p:spPr>
          <a:xfrm flipH="1">
            <a:off x="6082251" y="1076159"/>
            <a:ext cx="4930661" cy="4705683"/>
          </a:xfrm>
          <a:custGeom>
            <a:avLst/>
            <a:gdLst>
              <a:gd name="connsiteX0" fmla="*/ 2334750 w 4930661"/>
              <a:gd name="connsiteY0" fmla="*/ 314009 h 4705683"/>
              <a:gd name="connsiteX1" fmla="*/ 2231999 w 4930661"/>
              <a:gd name="connsiteY1" fmla="*/ 331136 h 4705683"/>
              <a:gd name="connsiteX2" fmla="*/ 2334750 w 4930661"/>
              <a:gd name="connsiteY2" fmla="*/ 314009 h 4705683"/>
              <a:gd name="connsiteX3" fmla="*/ 2654422 w 4930661"/>
              <a:gd name="connsiteY3" fmla="*/ 0 h 4705683"/>
              <a:gd name="connsiteX4" fmla="*/ 2802841 w 4930661"/>
              <a:gd name="connsiteY4" fmla="*/ 11418 h 4705683"/>
              <a:gd name="connsiteX5" fmla="*/ 2939844 w 4930661"/>
              <a:gd name="connsiteY5" fmla="*/ 28546 h 4705683"/>
              <a:gd name="connsiteX6" fmla="*/ 3259518 w 4930661"/>
              <a:gd name="connsiteY6" fmla="*/ 102766 h 4705683"/>
              <a:gd name="connsiteX7" fmla="*/ 4189991 w 4930661"/>
              <a:gd name="connsiteY7" fmla="*/ 650856 h 4705683"/>
              <a:gd name="connsiteX8" fmla="*/ 4184284 w 4930661"/>
              <a:gd name="connsiteY8" fmla="*/ 679401 h 4705683"/>
              <a:gd name="connsiteX9" fmla="*/ 4258493 w 4930661"/>
              <a:gd name="connsiteY9" fmla="*/ 742202 h 4705683"/>
              <a:gd name="connsiteX10" fmla="*/ 4321285 w 4930661"/>
              <a:gd name="connsiteY10" fmla="*/ 799297 h 4705683"/>
              <a:gd name="connsiteX11" fmla="*/ 4304161 w 4930661"/>
              <a:gd name="connsiteY11" fmla="*/ 799297 h 4705683"/>
              <a:gd name="connsiteX12" fmla="*/ 4378371 w 4930661"/>
              <a:gd name="connsiteY12" fmla="*/ 867807 h 4705683"/>
              <a:gd name="connsiteX13" fmla="*/ 4424039 w 4930661"/>
              <a:gd name="connsiteY13" fmla="*/ 924900 h 4705683"/>
              <a:gd name="connsiteX14" fmla="*/ 4515372 w 4930661"/>
              <a:gd name="connsiteY14" fmla="*/ 1061923 h 4705683"/>
              <a:gd name="connsiteX15" fmla="*/ 4578167 w 4930661"/>
              <a:gd name="connsiteY15" fmla="*/ 1130432 h 4705683"/>
              <a:gd name="connsiteX16" fmla="*/ 4600998 w 4930661"/>
              <a:gd name="connsiteY16" fmla="*/ 1170397 h 4705683"/>
              <a:gd name="connsiteX17" fmla="*/ 4812213 w 4930661"/>
              <a:gd name="connsiteY17" fmla="*/ 1632847 h 4705683"/>
              <a:gd name="connsiteX18" fmla="*/ 4926380 w 4930661"/>
              <a:gd name="connsiteY18" fmla="*/ 2158098 h 4705683"/>
              <a:gd name="connsiteX19" fmla="*/ 4926380 w 4930661"/>
              <a:gd name="connsiteY19" fmla="*/ 2323666 h 4705683"/>
              <a:gd name="connsiteX20" fmla="*/ 4914964 w 4930661"/>
              <a:gd name="connsiteY20" fmla="*/ 2386470 h 4705683"/>
              <a:gd name="connsiteX21" fmla="*/ 4909255 w 4930661"/>
              <a:gd name="connsiteY21" fmla="*/ 2454979 h 4705683"/>
              <a:gd name="connsiteX22" fmla="*/ 4880714 w 4930661"/>
              <a:gd name="connsiteY22" fmla="*/ 2140971 h 4705683"/>
              <a:gd name="connsiteX23" fmla="*/ 4812213 w 4930661"/>
              <a:gd name="connsiteY23" fmla="*/ 1821254 h 4705683"/>
              <a:gd name="connsiteX24" fmla="*/ 4532500 w 4930661"/>
              <a:gd name="connsiteY24" fmla="*/ 1256035 h 4705683"/>
              <a:gd name="connsiteX25" fmla="*/ 4686626 w 4930661"/>
              <a:gd name="connsiteY25" fmla="*/ 1587173 h 4705683"/>
              <a:gd name="connsiteX26" fmla="*/ 4789379 w 4930661"/>
              <a:gd name="connsiteY26" fmla="*/ 1935438 h 4705683"/>
              <a:gd name="connsiteX27" fmla="*/ 4789379 w 4930661"/>
              <a:gd name="connsiteY27" fmla="*/ 2363631 h 4705683"/>
              <a:gd name="connsiteX28" fmla="*/ 4715168 w 4930661"/>
              <a:gd name="connsiteY28" fmla="*/ 2049623 h 4705683"/>
              <a:gd name="connsiteX29" fmla="*/ 4635250 w 4930661"/>
              <a:gd name="connsiteY29" fmla="*/ 1741323 h 4705683"/>
              <a:gd name="connsiteX30" fmla="*/ 4521081 w 4930661"/>
              <a:gd name="connsiteY30" fmla="*/ 1461568 h 4705683"/>
              <a:gd name="connsiteX31" fmla="*/ 4527949 w 4930661"/>
              <a:gd name="connsiteY31" fmla="*/ 1488600 h 4705683"/>
              <a:gd name="connsiteX32" fmla="*/ 4532256 w 4930661"/>
              <a:gd name="connsiteY32" fmla="*/ 1503272 h 4705683"/>
              <a:gd name="connsiteX33" fmla="*/ 4525364 w 4930661"/>
              <a:gd name="connsiteY33" fmla="*/ 1485833 h 4705683"/>
              <a:gd name="connsiteX34" fmla="*/ 4492541 w 4930661"/>
              <a:gd name="connsiteY34" fmla="*/ 1433024 h 4705683"/>
              <a:gd name="connsiteX35" fmla="*/ 4521081 w 4930661"/>
              <a:gd name="connsiteY35" fmla="*/ 1507242 h 4705683"/>
              <a:gd name="connsiteX36" fmla="*/ 4549624 w 4930661"/>
              <a:gd name="connsiteY36" fmla="*/ 1592882 h 4705683"/>
              <a:gd name="connsiteX37" fmla="*/ 4572458 w 4930661"/>
              <a:gd name="connsiteY37" fmla="*/ 1678521 h 4705683"/>
              <a:gd name="connsiteX38" fmla="*/ 4578167 w 4930661"/>
              <a:gd name="connsiteY38" fmla="*/ 1735614 h 4705683"/>
              <a:gd name="connsiteX39" fmla="*/ 4555333 w 4930661"/>
              <a:gd name="connsiteY39" fmla="*/ 1701358 h 4705683"/>
              <a:gd name="connsiteX40" fmla="*/ 4543915 w 4930661"/>
              <a:gd name="connsiteY40" fmla="*/ 1678521 h 4705683"/>
              <a:gd name="connsiteX41" fmla="*/ 4532500 w 4930661"/>
              <a:gd name="connsiteY41" fmla="*/ 1667101 h 4705683"/>
              <a:gd name="connsiteX42" fmla="*/ 4606708 w 4930661"/>
              <a:gd name="connsiteY42" fmla="*/ 2095297 h 4705683"/>
              <a:gd name="connsiteX43" fmla="*/ 4595292 w 4930661"/>
              <a:gd name="connsiteY43" fmla="*/ 2512072 h 4705683"/>
              <a:gd name="connsiteX44" fmla="*/ 4498248 w 4930661"/>
              <a:gd name="connsiteY44" fmla="*/ 1661393 h 4705683"/>
              <a:gd name="connsiteX45" fmla="*/ 4269911 w 4930661"/>
              <a:gd name="connsiteY45" fmla="*/ 1233199 h 4705683"/>
              <a:gd name="connsiteX46" fmla="*/ 3933112 w 4930661"/>
              <a:gd name="connsiteY46" fmla="*/ 867807 h 4705683"/>
              <a:gd name="connsiteX47" fmla="*/ 3499271 w 4930661"/>
              <a:gd name="connsiteY47" fmla="*/ 588053 h 4705683"/>
              <a:gd name="connsiteX48" fmla="*/ 3008346 w 4930661"/>
              <a:gd name="connsiteY48" fmla="*/ 428193 h 4705683"/>
              <a:gd name="connsiteX49" fmla="*/ 2500294 w 4930661"/>
              <a:gd name="connsiteY49" fmla="*/ 388228 h 4705683"/>
              <a:gd name="connsiteX50" fmla="*/ 2009369 w 4930661"/>
              <a:gd name="connsiteY50" fmla="*/ 468159 h 4705683"/>
              <a:gd name="connsiteX51" fmla="*/ 1518445 w 4930661"/>
              <a:gd name="connsiteY51" fmla="*/ 690819 h 4705683"/>
              <a:gd name="connsiteX52" fmla="*/ 1312940 w 4930661"/>
              <a:gd name="connsiteY52" fmla="*/ 844969 h 4705683"/>
              <a:gd name="connsiteX53" fmla="*/ 1135978 w 4930661"/>
              <a:gd name="connsiteY53" fmla="*/ 1021957 h 4705683"/>
              <a:gd name="connsiteX54" fmla="*/ 981849 w 4930661"/>
              <a:gd name="connsiteY54" fmla="*/ 1216072 h 4705683"/>
              <a:gd name="connsiteX55" fmla="*/ 945581 w 4930661"/>
              <a:gd name="connsiteY55" fmla="*/ 1278257 h 4705683"/>
              <a:gd name="connsiteX56" fmla="*/ 1075507 w 4930661"/>
              <a:gd name="connsiteY56" fmla="*/ 1120788 h 4705683"/>
              <a:gd name="connsiteX57" fmla="*/ 2469527 w 4930661"/>
              <a:gd name="connsiteY57" fmla="*/ 543366 h 4705683"/>
              <a:gd name="connsiteX58" fmla="*/ 4440969 w 4930661"/>
              <a:gd name="connsiteY58" fmla="*/ 2514805 h 4705683"/>
              <a:gd name="connsiteX59" fmla="*/ 2866840 w 4930661"/>
              <a:gd name="connsiteY59" fmla="*/ 4446193 h 4705683"/>
              <a:gd name="connsiteX60" fmla="*/ 2739112 w 4930661"/>
              <a:gd name="connsiteY60" fmla="*/ 4465688 h 4705683"/>
              <a:gd name="connsiteX61" fmla="*/ 2742903 w 4930661"/>
              <a:gd name="connsiteY61" fmla="*/ 4471061 h 4705683"/>
              <a:gd name="connsiteX62" fmla="*/ 2717214 w 4930661"/>
              <a:gd name="connsiteY62" fmla="*/ 4487476 h 4705683"/>
              <a:gd name="connsiteX63" fmla="*/ 2648713 w 4930661"/>
              <a:gd name="connsiteY63" fmla="*/ 4504602 h 4705683"/>
              <a:gd name="connsiteX64" fmla="*/ 2534546 w 4930661"/>
              <a:gd name="connsiteY64" fmla="*/ 4516022 h 4705683"/>
              <a:gd name="connsiteX65" fmla="*/ 2055037 w 4930661"/>
              <a:gd name="connsiteY65" fmla="*/ 4476057 h 4705683"/>
              <a:gd name="connsiteX66" fmla="*/ 1598362 w 4930661"/>
              <a:gd name="connsiteY66" fmla="*/ 4310489 h 4705683"/>
              <a:gd name="connsiteX67" fmla="*/ 1644030 w 4930661"/>
              <a:gd name="connsiteY67" fmla="*/ 4321908 h 4705683"/>
              <a:gd name="connsiteX68" fmla="*/ 1678280 w 4930661"/>
              <a:gd name="connsiteY68" fmla="*/ 4333325 h 4705683"/>
              <a:gd name="connsiteX69" fmla="*/ 1712532 w 4930661"/>
              <a:gd name="connsiteY69" fmla="*/ 4350452 h 4705683"/>
              <a:gd name="connsiteX70" fmla="*/ 1849532 w 4930661"/>
              <a:gd name="connsiteY70" fmla="*/ 4396126 h 4705683"/>
              <a:gd name="connsiteX71" fmla="*/ 1745188 w 4930661"/>
              <a:gd name="connsiteY71" fmla="*/ 4347073 h 4705683"/>
              <a:gd name="connsiteX72" fmla="*/ 1702151 w 4930661"/>
              <a:gd name="connsiteY72" fmla="*/ 4331322 h 4705683"/>
              <a:gd name="connsiteX73" fmla="*/ 1367274 w 4930661"/>
              <a:gd name="connsiteY73" fmla="*/ 4149555 h 4705683"/>
              <a:gd name="connsiteX74" fmla="*/ 1147257 w 4930661"/>
              <a:gd name="connsiteY74" fmla="*/ 3968025 h 4705683"/>
              <a:gd name="connsiteX75" fmla="*/ 1246579 w 4930661"/>
              <a:gd name="connsiteY75" fmla="*/ 4064991 h 4705683"/>
              <a:gd name="connsiteX76" fmla="*/ 1598362 w 4930661"/>
              <a:gd name="connsiteY76" fmla="*/ 4310489 h 4705683"/>
              <a:gd name="connsiteX77" fmla="*/ 2294791 w 4930661"/>
              <a:gd name="connsiteY77" fmla="*/ 4533150 h 4705683"/>
              <a:gd name="connsiteX78" fmla="*/ 2237706 w 4930661"/>
              <a:gd name="connsiteY78" fmla="*/ 4527441 h 4705683"/>
              <a:gd name="connsiteX79" fmla="*/ 2180622 w 4930661"/>
              <a:gd name="connsiteY79" fmla="*/ 4516022 h 4705683"/>
              <a:gd name="connsiteX80" fmla="*/ 2130525 w 4930661"/>
              <a:gd name="connsiteY80" fmla="*/ 4507777 h 4705683"/>
              <a:gd name="connsiteX81" fmla="*/ 2111764 w 4930661"/>
              <a:gd name="connsiteY81" fmla="*/ 4503086 h 4705683"/>
              <a:gd name="connsiteX82" fmla="*/ 2072161 w 4930661"/>
              <a:gd name="connsiteY82" fmla="*/ 4493184 h 4705683"/>
              <a:gd name="connsiteX83" fmla="*/ 2124251 w 4930661"/>
              <a:gd name="connsiteY83" fmla="*/ 4506743 h 4705683"/>
              <a:gd name="connsiteX84" fmla="*/ 2130525 w 4930661"/>
              <a:gd name="connsiteY84" fmla="*/ 4507777 h 4705683"/>
              <a:gd name="connsiteX85" fmla="*/ 2132101 w 4930661"/>
              <a:gd name="connsiteY85" fmla="*/ 4508170 h 4705683"/>
              <a:gd name="connsiteX86" fmla="*/ 2140663 w 4930661"/>
              <a:gd name="connsiteY86" fmla="*/ 4510311 h 4705683"/>
              <a:gd name="connsiteX87" fmla="*/ 2203456 w 4930661"/>
              <a:gd name="connsiteY87" fmla="*/ 4527441 h 4705683"/>
              <a:gd name="connsiteX88" fmla="*/ 2340459 w 4930661"/>
              <a:gd name="connsiteY88" fmla="*/ 4550276 h 4705683"/>
              <a:gd name="connsiteX89" fmla="*/ 2608755 w 4930661"/>
              <a:gd name="connsiteY89" fmla="*/ 4567405 h 4705683"/>
              <a:gd name="connsiteX90" fmla="*/ 2877051 w 4930661"/>
              <a:gd name="connsiteY90" fmla="*/ 4550276 h 4705683"/>
              <a:gd name="connsiteX91" fmla="*/ 3008346 w 4930661"/>
              <a:gd name="connsiteY91" fmla="*/ 4527441 h 4705683"/>
              <a:gd name="connsiteX92" fmla="*/ 3076847 w 4930661"/>
              <a:gd name="connsiteY92" fmla="*/ 4510311 h 4705683"/>
              <a:gd name="connsiteX93" fmla="*/ 3139640 w 4930661"/>
              <a:gd name="connsiteY93" fmla="*/ 4493184 h 4705683"/>
              <a:gd name="connsiteX94" fmla="*/ 2363293 w 4930661"/>
              <a:gd name="connsiteY94" fmla="*/ 4607368 h 4705683"/>
              <a:gd name="connsiteX95" fmla="*/ 1581237 w 4930661"/>
              <a:gd name="connsiteY95" fmla="*/ 4384708 h 4705683"/>
              <a:gd name="connsiteX96" fmla="*/ 941891 w 4930661"/>
              <a:gd name="connsiteY96" fmla="*/ 3870875 h 4705683"/>
              <a:gd name="connsiteX97" fmla="*/ 548008 w 4930661"/>
              <a:gd name="connsiteY97" fmla="*/ 3174346 h 4705683"/>
              <a:gd name="connsiteX98" fmla="*/ 742095 w 4930661"/>
              <a:gd name="connsiteY98" fmla="*/ 3619668 h 4705683"/>
              <a:gd name="connsiteX99" fmla="*/ 1010393 w 4930661"/>
              <a:gd name="connsiteY99" fmla="*/ 4002189 h 4705683"/>
              <a:gd name="connsiteX100" fmla="*/ 782056 w 4930661"/>
              <a:gd name="connsiteY100" fmla="*/ 3711017 h 4705683"/>
              <a:gd name="connsiteX101" fmla="*/ 605094 w 4930661"/>
              <a:gd name="connsiteY101" fmla="*/ 3391299 h 4705683"/>
              <a:gd name="connsiteX102" fmla="*/ 433842 w 4930661"/>
              <a:gd name="connsiteY102" fmla="*/ 2666222 h 4705683"/>
              <a:gd name="connsiteX103" fmla="*/ 450966 w 4930661"/>
              <a:gd name="connsiteY103" fmla="*/ 2774698 h 4705683"/>
              <a:gd name="connsiteX104" fmla="*/ 456675 w 4930661"/>
              <a:gd name="connsiteY104" fmla="*/ 2306539 h 4705683"/>
              <a:gd name="connsiteX105" fmla="*/ 492352 w 4930661"/>
              <a:gd name="connsiteY105" fmla="*/ 2068892 h 4705683"/>
              <a:gd name="connsiteX106" fmla="*/ 518004 w 4930661"/>
              <a:gd name="connsiteY106" fmla="*/ 1959560 h 4705683"/>
              <a:gd name="connsiteX107" fmla="*/ 553718 w 4930661"/>
              <a:gd name="connsiteY107" fmla="*/ 1844089 h 4705683"/>
              <a:gd name="connsiteX108" fmla="*/ 519289 w 4930661"/>
              <a:gd name="connsiteY108" fmla="*/ 1954082 h 4705683"/>
              <a:gd name="connsiteX109" fmla="*/ 518004 w 4930661"/>
              <a:gd name="connsiteY109" fmla="*/ 1959560 h 4705683"/>
              <a:gd name="connsiteX110" fmla="*/ 491638 w 4930661"/>
              <a:gd name="connsiteY110" fmla="*/ 2044805 h 4705683"/>
              <a:gd name="connsiteX111" fmla="*/ 433842 w 4930661"/>
              <a:gd name="connsiteY111" fmla="*/ 2666222 h 4705683"/>
              <a:gd name="connsiteX112" fmla="*/ 439548 w 4930661"/>
              <a:gd name="connsiteY112" fmla="*/ 2243737 h 4705683"/>
              <a:gd name="connsiteX113" fmla="*/ 411007 w 4930661"/>
              <a:gd name="connsiteY113" fmla="*/ 2397888 h 4705683"/>
              <a:gd name="connsiteX114" fmla="*/ 399590 w 4930661"/>
              <a:gd name="connsiteY114" fmla="*/ 2586291 h 4705683"/>
              <a:gd name="connsiteX115" fmla="*/ 415951 w 4930661"/>
              <a:gd name="connsiteY115" fmla="*/ 2822889 h 4705683"/>
              <a:gd name="connsiteX116" fmla="*/ 391741 w 4930661"/>
              <a:gd name="connsiteY116" fmla="*/ 2704759 h 4705683"/>
              <a:gd name="connsiteX117" fmla="*/ 371049 w 4930661"/>
              <a:gd name="connsiteY117" fmla="*/ 2340796 h 4705683"/>
              <a:gd name="connsiteX118" fmla="*/ 519468 w 4930661"/>
              <a:gd name="connsiteY118" fmla="*/ 3397008 h 4705683"/>
              <a:gd name="connsiteX119" fmla="*/ 416714 w 4930661"/>
              <a:gd name="connsiteY119" fmla="*/ 3117254 h 4705683"/>
              <a:gd name="connsiteX120" fmla="*/ 386835 w 4930661"/>
              <a:gd name="connsiteY120" fmla="*/ 2999503 h 4705683"/>
              <a:gd name="connsiteX121" fmla="*/ 353922 w 4930661"/>
              <a:gd name="connsiteY121" fmla="*/ 2831790 h 4705683"/>
              <a:gd name="connsiteX122" fmla="*/ 386835 w 4930661"/>
              <a:gd name="connsiteY122" fmla="*/ 2086734 h 4705683"/>
              <a:gd name="connsiteX123" fmla="*/ 445611 w 4930661"/>
              <a:gd name="connsiteY123" fmla="*/ 1864350 h 4705683"/>
              <a:gd name="connsiteX124" fmla="*/ 462381 w 4930661"/>
              <a:gd name="connsiteY124" fmla="*/ 1809833 h 4705683"/>
              <a:gd name="connsiteX125" fmla="*/ 627927 w 4930661"/>
              <a:gd name="connsiteY125" fmla="*/ 1450150 h 4705683"/>
              <a:gd name="connsiteX126" fmla="*/ 804890 w 4930661"/>
              <a:gd name="connsiteY126" fmla="*/ 1147560 h 4705683"/>
              <a:gd name="connsiteX127" fmla="*/ 839140 w 4930661"/>
              <a:gd name="connsiteY127" fmla="*/ 1101886 h 4705683"/>
              <a:gd name="connsiteX128" fmla="*/ 861973 w 4930661"/>
              <a:gd name="connsiteY128" fmla="*/ 1096177 h 4705683"/>
              <a:gd name="connsiteX129" fmla="*/ 1210188 w 4930661"/>
              <a:gd name="connsiteY129" fmla="*/ 770749 h 4705683"/>
              <a:gd name="connsiteX130" fmla="*/ 1415691 w 4930661"/>
              <a:gd name="connsiteY130" fmla="*/ 628018 h 4705683"/>
              <a:gd name="connsiteX131" fmla="*/ 1649739 w 4930661"/>
              <a:gd name="connsiteY131" fmla="*/ 519542 h 4705683"/>
              <a:gd name="connsiteX132" fmla="*/ 1975117 w 4930661"/>
              <a:gd name="connsiteY132" fmla="*/ 393939 h 4705683"/>
              <a:gd name="connsiteX133" fmla="*/ 2043619 w 4930661"/>
              <a:gd name="connsiteY133" fmla="*/ 376810 h 4705683"/>
              <a:gd name="connsiteX134" fmla="*/ 2123539 w 4930661"/>
              <a:gd name="connsiteY134" fmla="*/ 353974 h 4705683"/>
              <a:gd name="connsiteX135" fmla="*/ 2049328 w 4930661"/>
              <a:gd name="connsiteY135" fmla="*/ 371101 h 4705683"/>
              <a:gd name="connsiteX136" fmla="*/ 2076574 w 4930661"/>
              <a:gd name="connsiteY136" fmla="*/ 355434 h 4705683"/>
              <a:gd name="connsiteX137" fmla="*/ 2123539 w 4930661"/>
              <a:gd name="connsiteY137" fmla="*/ 342556 h 4705683"/>
              <a:gd name="connsiteX138" fmla="*/ 2077871 w 4930661"/>
              <a:gd name="connsiteY138" fmla="*/ 354687 h 4705683"/>
              <a:gd name="connsiteX139" fmla="*/ 2076574 w 4930661"/>
              <a:gd name="connsiteY139" fmla="*/ 355434 h 4705683"/>
              <a:gd name="connsiteX140" fmla="*/ 1761765 w 4930661"/>
              <a:gd name="connsiteY140" fmla="*/ 441753 h 4705683"/>
              <a:gd name="connsiteX141" fmla="*/ 1421400 w 4930661"/>
              <a:gd name="connsiteY141" fmla="*/ 605181 h 4705683"/>
              <a:gd name="connsiteX142" fmla="*/ 839140 w 4930661"/>
              <a:gd name="connsiteY142" fmla="*/ 1101886 h 4705683"/>
              <a:gd name="connsiteX143" fmla="*/ 890516 w 4930661"/>
              <a:gd name="connsiteY143" fmla="*/ 1021957 h 4705683"/>
              <a:gd name="connsiteX144" fmla="*/ 804890 w 4930661"/>
              <a:gd name="connsiteY144" fmla="*/ 1147560 h 4705683"/>
              <a:gd name="connsiteX145" fmla="*/ 548008 w 4930661"/>
              <a:gd name="connsiteY145" fmla="*/ 1575755 h 4705683"/>
              <a:gd name="connsiteX146" fmla="*/ 593676 w 4930661"/>
              <a:gd name="connsiteY146" fmla="*/ 1444441 h 4705683"/>
              <a:gd name="connsiteX147" fmla="*/ 359631 w 4930661"/>
              <a:gd name="connsiteY147" fmla="*/ 2118133 h 4705683"/>
              <a:gd name="connsiteX148" fmla="*/ 325381 w 4930661"/>
              <a:gd name="connsiteY148" fmla="*/ 2472107 h 4705683"/>
              <a:gd name="connsiteX149" fmla="*/ 353922 w 4930661"/>
              <a:gd name="connsiteY149" fmla="*/ 2831790 h 4705683"/>
              <a:gd name="connsiteX150" fmla="*/ 381038 w 4930661"/>
              <a:gd name="connsiteY150" fmla="*/ 2976663 h 4705683"/>
              <a:gd name="connsiteX151" fmla="*/ 386835 w 4930661"/>
              <a:gd name="connsiteY151" fmla="*/ 2999503 h 4705683"/>
              <a:gd name="connsiteX152" fmla="*/ 418588 w 4930661"/>
              <a:gd name="connsiteY152" fmla="*/ 3161321 h 4705683"/>
              <a:gd name="connsiteX153" fmla="*/ 896223 w 4930661"/>
              <a:gd name="connsiteY153" fmla="*/ 4036443 h 4705683"/>
              <a:gd name="connsiteX154" fmla="*/ 519468 w 4930661"/>
              <a:gd name="connsiteY154" fmla="*/ 3397008 h 4705683"/>
              <a:gd name="connsiteX155" fmla="*/ 776347 w 4930661"/>
              <a:gd name="connsiteY155" fmla="*/ 3830910 h 4705683"/>
              <a:gd name="connsiteX156" fmla="*/ 1124562 w 4930661"/>
              <a:gd name="connsiteY156" fmla="*/ 4196303 h 4705683"/>
              <a:gd name="connsiteX157" fmla="*/ 1535569 w 4930661"/>
              <a:gd name="connsiteY157" fmla="*/ 4476057 h 4705683"/>
              <a:gd name="connsiteX158" fmla="*/ 2003660 w 4930661"/>
              <a:gd name="connsiteY158" fmla="*/ 4670172 h 4705683"/>
              <a:gd name="connsiteX159" fmla="*/ 1906618 w 4930661"/>
              <a:gd name="connsiteY159" fmla="*/ 4658752 h 4705683"/>
              <a:gd name="connsiteX160" fmla="*/ 1803865 w 4930661"/>
              <a:gd name="connsiteY160" fmla="*/ 4641625 h 4705683"/>
              <a:gd name="connsiteX161" fmla="*/ 1706822 w 4930661"/>
              <a:gd name="connsiteY161" fmla="*/ 4624498 h 4705683"/>
              <a:gd name="connsiteX162" fmla="*/ 1703424 w 4930661"/>
              <a:gd name="connsiteY162" fmla="*/ 4624013 h 4705683"/>
              <a:gd name="connsiteX163" fmla="*/ 1931455 w 4930661"/>
              <a:gd name="connsiteY163" fmla="*/ 4694074 h 4705683"/>
              <a:gd name="connsiteX164" fmla="*/ 1971443 w 4930661"/>
              <a:gd name="connsiteY164" fmla="*/ 4705683 h 4705683"/>
              <a:gd name="connsiteX165" fmla="*/ 1828634 w 4930661"/>
              <a:gd name="connsiteY165" fmla="*/ 4665047 h 4705683"/>
              <a:gd name="connsiteX166" fmla="*/ 1701690 w 4930661"/>
              <a:gd name="connsiteY166" fmla="*/ 4623765 h 4705683"/>
              <a:gd name="connsiteX167" fmla="*/ 1666863 w 4930661"/>
              <a:gd name="connsiteY167" fmla="*/ 4618789 h 4705683"/>
              <a:gd name="connsiteX168" fmla="*/ 1632612 w 4930661"/>
              <a:gd name="connsiteY168" fmla="*/ 4613078 h 4705683"/>
              <a:gd name="connsiteX169" fmla="*/ 1661154 w 4930661"/>
              <a:gd name="connsiteY169" fmla="*/ 4641625 h 4705683"/>
              <a:gd name="connsiteX170" fmla="*/ 1718238 w 4930661"/>
              <a:gd name="connsiteY170" fmla="*/ 4670172 h 4705683"/>
              <a:gd name="connsiteX171" fmla="*/ 1712532 w 4930661"/>
              <a:gd name="connsiteY171" fmla="*/ 4681590 h 4705683"/>
              <a:gd name="connsiteX172" fmla="*/ 1546985 w 4930661"/>
              <a:gd name="connsiteY172" fmla="*/ 4624498 h 4705683"/>
              <a:gd name="connsiteX173" fmla="*/ 1398566 w 4930661"/>
              <a:gd name="connsiteY173" fmla="*/ 4555985 h 4705683"/>
              <a:gd name="connsiteX174" fmla="*/ 1153103 w 4930661"/>
              <a:gd name="connsiteY174" fmla="*/ 4407545 h 4705683"/>
              <a:gd name="connsiteX175" fmla="*/ 804890 w 4930661"/>
              <a:gd name="connsiteY175" fmla="*/ 4179175 h 4705683"/>
              <a:gd name="connsiteX176" fmla="*/ 827723 w 4930661"/>
              <a:gd name="connsiteY176" fmla="*/ 4241977 h 4705683"/>
              <a:gd name="connsiteX177" fmla="*/ 924766 w 4930661"/>
              <a:gd name="connsiteY177" fmla="*/ 4378999 h 4705683"/>
              <a:gd name="connsiteX178" fmla="*/ 970434 w 4930661"/>
              <a:gd name="connsiteY178" fmla="*/ 4447510 h 4705683"/>
              <a:gd name="connsiteX179" fmla="*/ 1004684 w 4930661"/>
              <a:gd name="connsiteY179" fmla="*/ 4498893 h 4705683"/>
              <a:gd name="connsiteX180" fmla="*/ 976143 w 4930661"/>
              <a:gd name="connsiteY180" fmla="*/ 4504602 h 4705683"/>
              <a:gd name="connsiteX181" fmla="*/ 450966 w 4930661"/>
              <a:gd name="connsiteY181" fmla="*/ 3967933 h 4705683"/>
              <a:gd name="connsiteX182" fmla="*/ 376755 w 4930661"/>
              <a:gd name="connsiteY182" fmla="*/ 3853749 h 4705683"/>
              <a:gd name="connsiteX183" fmla="*/ 308256 w 4930661"/>
              <a:gd name="connsiteY183" fmla="*/ 3733853 h 4705683"/>
              <a:gd name="connsiteX184" fmla="*/ 274005 w 4930661"/>
              <a:gd name="connsiteY184" fmla="*/ 3682470 h 4705683"/>
              <a:gd name="connsiteX185" fmla="*/ 91335 w 4930661"/>
              <a:gd name="connsiteY185" fmla="*/ 3242859 h 4705683"/>
              <a:gd name="connsiteX186" fmla="*/ 17124 w 4930661"/>
              <a:gd name="connsiteY186" fmla="*/ 2894592 h 4705683"/>
              <a:gd name="connsiteX187" fmla="*/ 11416 w 4930661"/>
              <a:gd name="connsiteY187" fmla="*/ 2797535 h 4705683"/>
              <a:gd name="connsiteX188" fmla="*/ 5707 w 4930661"/>
              <a:gd name="connsiteY188" fmla="*/ 2700478 h 4705683"/>
              <a:gd name="connsiteX189" fmla="*/ 17124 w 4930661"/>
              <a:gd name="connsiteY189" fmla="*/ 2609130 h 4705683"/>
              <a:gd name="connsiteX190" fmla="*/ 0 w 4930661"/>
              <a:gd name="connsiteY190" fmla="*/ 2489236 h 4705683"/>
              <a:gd name="connsiteX191" fmla="*/ 68501 w 4930661"/>
              <a:gd name="connsiteY191" fmla="*/ 1981112 h 4705683"/>
              <a:gd name="connsiteX192" fmla="*/ 165544 w 4930661"/>
              <a:gd name="connsiteY192" fmla="*/ 1712776 h 4705683"/>
              <a:gd name="connsiteX193" fmla="*/ 148418 w 4930661"/>
              <a:gd name="connsiteY193" fmla="*/ 1707067 h 4705683"/>
              <a:gd name="connsiteX194" fmla="*/ 268295 w 4930661"/>
              <a:gd name="connsiteY194" fmla="*/ 1415896 h 4705683"/>
              <a:gd name="connsiteX195" fmla="*/ 422423 w 4930661"/>
              <a:gd name="connsiteY195" fmla="*/ 1141851 h 4705683"/>
              <a:gd name="connsiteX196" fmla="*/ 502342 w 4930661"/>
              <a:gd name="connsiteY196" fmla="*/ 1050502 h 4705683"/>
              <a:gd name="connsiteX197" fmla="*/ 542301 w 4930661"/>
              <a:gd name="connsiteY197" fmla="*/ 1004830 h 4705683"/>
              <a:gd name="connsiteX198" fmla="*/ 587969 w 4930661"/>
              <a:gd name="connsiteY198" fmla="*/ 970574 h 4705683"/>
              <a:gd name="connsiteX199" fmla="*/ 616325 w 4930661"/>
              <a:gd name="connsiteY199" fmla="*/ 921007 h 4705683"/>
              <a:gd name="connsiteX200" fmla="*/ 606808 w 4930661"/>
              <a:gd name="connsiteY200" fmla="*/ 933474 h 4705683"/>
              <a:gd name="connsiteX201" fmla="*/ 578196 w 4930661"/>
              <a:gd name="connsiteY201" fmla="*/ 933474 h 4705683"/>
              <a:gd name="connsiteX202" fmla="*/ 652585 w 4930661"/>
              <a:gd name="connsiteY202" fmla="*/ 846996 h 4705683"/>
              <a:gd name="connsiteX203" fmla="*/ 701711 w 4930661"/>
              <a:gd name="connsiteY203" fmla="*/ 800802 h 4705683"/>
              <a:gd name="connsiteX204" fmla="*/ 709987 w 4930661"/>
              <a:gd name="connsiteY204" fmla="*/ 790018 h 4705683"/>
              <a:gd name="connsiteX205" fmla="*/ 913351 w 4930661"/>
              <a:gd name="connsiteY205" fmla="*/ 588053 h 4705683"/>
              <a:gd name="connsiteX206" fmla="*/ 1421400 w 4930661"/>
              <a:gd name="connsiteY206" fmla="*/ 256917 h 4705683"/>
              <a:gd name="connsiteX207" fmla="*/ 1421400 w 4930661"/>
              <a:gd name="connsiteY207" fmla="*/ 251208 h 4705683"/>
              <a:gd name="connsiteX208" fmla="*/ 1940867 w 4930661"/>
              <a:gd name="connsiteY208" fmla="*/ 62802 h 4705683"/>
              <a:gd name="connsiteX209" fmla="*/ 2032203 w 4930661"/>
              <a:gd name="connsiteY209" fmla="*/ 57092 h 4705683"/>
              <a:gd name="connsiteX210" fmla="*/ 2146372 w 4930661"/>
              <a:gd name="connsiteY210" fmla="*/ 22837 h 4705683"/>
              <a:gd name="connsiteX211" fmla="*/ 2540253 w 4930661"/>
              <a:gd name="connsiteY211" fmla="*/ 17127 h 4705683"/>
              <a:gd name="connsiteX212" fmla="*/ 2654422 w 4930661"/>
              <a:gd name="connsiteY212" fmla="*/ 0 h 470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4930661" h="4705683">
                <a:moveTo>
                  <a:pt x="2334750" y="314009"/>
                </a:moveTo>
                <a:cubicBezTo>
                  <a:pt x="2300498" y="319718"/>
                  <a:pt x="2266248" y="325427"/>
                  <a:pt x="2231999" y="331136"/>
                </a:cubicBezTo>
                <a:cubicBezTo>
                  <a:pt x="2266248" y="331136"/>
                  <a:pt x="2300498" y="319718"/>
                  <a:pt x="2334750" y="314009"/>
                </a:cubicBezTo>
                <a:close/>
                <a:moveTo>
                  <a:pt x="2654422" y="0"/>
                </a:moveTo>
                <a:cubicBezTo>
                  <a:pt x="2705798" y="0"/>
                  <a:pt x="2751466" y="5709"/>
                  <a:pt x="2802841" y="11418"/>
                </a:cubicBezTo>
                <a:cubicBezTo>
                  <a:pt x="2848509" y="17127"/>
                  <a:pt x="2894177" y="22837"/>
                  <a:pt x="2939844" y="28546"/>
                </a:cubicBezTo>
                <a:cubicBezTo>
                  <a:pt x="3042596" y="45674"/>
                  <a:pt x="3151058" y="68511"/>
                  <a:pt x="3259518" y="102766"/>
                </a:cubicBezTo>
                <a:cubicBezTo>
                  <a:pt x="3613440" y="216951"/>
                  <a:pt x="3927405" y="405358"/>
                  <a:pt x="4189991" y="650856"/>
                </a:cubicBezTo>
                <a:cubicBezTo>
                  <a:pt x="4189991" y="667983"/>
                  <a:pt x="4189991" y="673692"/>
                  <a:pt x="4184284" y="679401"/>
                </a:cubicBezTo>
                <a:cubicBezTo>
                  <a:pt x="4212825" y="696528"/>
                  <a:pt x="4235659" y="719366"/>
                  <a:pt x="4258493" y="742202"/>
                </a:cubicBezTo>
                <a:cubicBezTo>
                  <a:pt x="4281326" y="759332"/>
                  <a:pt x="4304161" y="782167"/>
                  <a:pt x="4321285" y="799297"/>
                </a:cubicBezTo>
                <a:cubicBezTo>
                  <a:pt x="4315578" y="793586"/>
                  <a:pt x="4309869" y="793586"/>
                  <a:pt x="4304161" y="799297"/>
                </a:cubicBezTo>
                <a:cubicBezTo>
                  <a:pt x="4338413" y="822133"/>
                  <a:pt x="4361246" y="844969"/>
                  <a:pt x="4378371" y="867807"/>
                </a:cubicBezTo>
                <a:cubicBezTo>
                  <a:pt x="4395496" y="890643"/>
                  <a:pt x="4412621" y="907772"/>
                  <a:pt x="4424039" y="924900"/>
                </a:cubicBezTo>
                <a:cubicBezTo>
                  <a:pt x="4452580" y="964865"/>
                  <a:pt x="4475413" y="999118"/>
                  <a:pt x="4515372" y="1061923"/>
                </a:cubicBezTo>
                <a:cubicBezTo>
                  <a:pt x="4532500" y="1084758"/>
                  <a:pt x="4555333" y="1107597"/>
                  <a:pt x="4578167" y="1130432"/>
                </a:cubicBezTo>
                <a:cubicBezTo>
                  <a:pt x="4589583" y="1147560"/>
                  <a:pt x="4595292" y="1158980"/>
                  <a:pt x="4600998" y="1170397"/>
                </a:cubicBezTo>
                <a:cubicBezTo>
                  <a:pt x="4663793" y="1330257"/>
                  <a:pt x="4749420" y="1467279"/>
                  <a:pt x="4812213" y="1632847"/>
                </a:cubicBezTo>
                <a:cubicBezTo>
                  <a:pt x="4869296" y="1804124"/>
                  <a:pt x="4909255" y="1981112"/>
                  <a:pt x="4926380" y="2158098"/>
                </a:cubicBezTo>
                <a:cubicBezTo>
                  <a:pt x="4932089" y="2232320"/>
                  <a:pt x="4932089" y="2277992"/>
                  <a:pt x="4926380" y="2323666"/>
                </a:cubicBezTo>
                <a:cubicBezTo>
                  <a:pt x="4920672" y="2346505"/>
                  <a:pt x="4920672" y="2363631"/>
                  <a:pt x="4914964" y="2386470"/>
                </a:cubicBezTo>
                <a:cubicBezTo>
                  <a:pt x="4914964" y="2409305"/>
                  <a:pt x="4909255" y="2432142"/>
                  <a:pt x="4909255" y="2454979"/>
                </a:cubicBezTo>
                <a:cubicBezTo>
                  <a:pt x="4903546" y="2352213"/>
                  <a:pt x="4892130" y="2249447"/>
                  <a:pt x="4880714" y="2140971"/>
                </a:cubicBezTo>
                <a:cubicBezTo>
                  <a:pt x="4863587" y="2032496"/>
                  <a:pt x="4840754" y="1929729"/>
                  <a:pt x="4812213" y="1821254"/>
                </a:cubicBezTo>
                <a:cubicBezTo>
                  <a:pt x="4749420" y="1615718"/>
                  <a:pt x="4658085" y="1410185"/>
                  <a:pt x="4532500" y="1256035"/>
                </a:cubicBezTo>
                <a:cubicBezTo>
                  <a:pt x="4589583" y="1358802"/>
                  <a:pt x="4640960" y="1472988"/>
                  <a:pt x="4686626" y="1587173"/>
                </a:cubicBezTo>
                <a:cubicBezTo>
                  <a:pt x="4732293" y="1707067"/>
                  <a:pt x="4766545" y="1826963"/>
                  <a:pt x="4789379" y="1935438"/>
                </a:cubicBezTo>
                <a:cubicBezTo>
                  <a:pt x="4829337" y="2158098"/>
                  <a:pt x="4817920" y="2329375"/>
                  <a:pt x="4789379" y="2363631"/>
                </a:cubicBezTo>
                <a:cubicBezTo>
                  <a:pt x="4755126" y="2397888"/>
                  <a:pt x="4749420" y="2249447"/>
                  <a:pt x="4715168" y="2049623"/>
                </a:cubicBezTo>
                <a:cubicBezTo>
                  <a:pt x="4698043" y="1952566"/>
                  <a:pt x="4669500" y="1844089"/>
                  <a:pt x="4635250" y="1741323"/>
                </a:cubicBezTo>
                <a:cubicBezTo>
                  <a:pt x="4600998" y="1632847"/>
                  <a:pt x="4561040" y="1535790"/>
                  <a:pt x="4521081" y="1461568"/>
                </a:cubicBezTo>
                <a:cubicBezTo>
                  <a:pt x="4523935" y="1472988"/>
                  <a:pt x="4526077" y="1481553"/>
                  <a:pt x="4527949" y="1488600"/>
                </a:cubicBezTo>
                <a:lnTo>
                  <a:pt x="4532256" y="1503272"/>
                </a:lnTo>
                <a:lnTo>
                  <a:pt x="4525364" y="1485833"/>
                </a:lnTo>
                <a:cubicBezTo>
                  <a:pt x="4516801" y="1465851"/>
                  <a:pt x="4506811" y="1447296"/>
                  <a:pt x="4492541" y="1433024"/>
                </a:cubicBezTo>
                <a:cubicBezTo>
                  <a:pt x="4498248" y="1450150"/>
                  <a:pt x="4509665" y="1478698"/>
                  <a:pt x="4521081" y="1507242"/>
                </a:cubicBezTo>
                <a:cubicBezTo>
                  <a:pt x="4532500" y="1535790"/>
                  <a:pt x="4543915" y="1564335"/>
                  <a:pt x="4549624" y="1592882"/>
                </a:cubicBezTo>
                <a:cubicBezTo>
                  <a:pt x="4561040" y="1621429"/>
                  <a:pt x="4566749" y="1649975"/>
                  <a:pt x="4572458" y="1678521"/>
                </a:cubicBezTo>
                <a:cubicBezTo>
                  <a:pt x="4578167" y="1701358"/>
                  <a:pt x="4578167" y="1724196"/>
                  <a:pt x="4578167" y="1735614"/>
                </a:cubicBezTo>
                <a:cubicBezTo>
                  <a:pt x="4578167" y="1735614"/>
                  <a:pt x="4566749" y="1718484"/>
                  <a:pt x="4555333" y="1701358"/>
                </a:cubicBezTo>
                <a:cubicBezTo>
                  <a:pt x="4549624" y="1695649"/>
                  <a:pt x="4543915" y="1684230"/>
                  <a:pt x="4543915" y="1678521"/>
                </a:cubicBezTo>
                <a:cubicBezTo>
                  <a:pt x="4538206" y="1672813"/>
                  <a:pt x="4532500" y="1667101"/>
                  <a:pt x="4532500" y="1667101"/>
                </a:cubicBezTo>
                <a:cubicBezTo>
                  <a:pt x="4555333" y="1781289"/>
                  <a:pt x="4595292" y="1935438"/>
                  <a:pt x="4606708" y="2095297"/>
                </a:cubicBezTo>
                <a:cubicBezTo>
                  <a:pt x="4623833" y="2249447"/>
                  <a:pt x="4618126" y="2409305"/>
                  <a:pt x="4595292" y="2512072"/>
                </a:cubicBezTo>
                <a:cubicBezTo>
                  <a:pt x="4635250" y="2255156"/>
                  <a:pt x="4612417" y="1952566"/>
                  <a:pt x="4498248" y="1661393"/>
                </a:cubicBezTo>
                <a:cubicBezTo>
                  <a:pt x="4441163" y="1512951"/>
                  <a:pt x="4366954" y="1370222"/>
                  <a:pt x="4269911" y="1233199"/>
                </a:cubicBezTo>
                <a:cubicBezTo>
                  <a:pt x="4178575" y="1101886"/>
                  <a:pt x="4058699" y="976283"/>
                  <a:pt x="3933112" y="867807"/>
                </a:cubicBezTo>
                <a:cubicBezTo>
                  <a:pt x="3801818" y="753623"/>
                  <a:pt x="3653399" y="662274"/>
                  <a:pt x="3499271" y="588053"/>
                </a:cubicBezTo>
                <a:cubicBezTo>
                  <a:pt x="3345145" y="513833"/>
                  <a:pt x="3179599" y="462450"/>
                  <a:pt x="3008346" y="428193"/>
                </a:cubicBezTo>
                <a:cubicBezTo>
                  <a:pt x="2842800" y="388228"/>
                  <a:pt x="2665840" y="382519"/>
                  <a:pt x="2500294" y="388228"/>
                </a:cubicBezTo>
                <a:cubicBezTo>
                  <a:pt x="2329041" y="393939"/>
                  <a:pt x="2163498" y="422485"/>
                  <a:pt x="2009369" y="468159"/>
                </a:cubicBezTo>
                <a:cubicBezTo>
                  <a:pt x="1832408" y="519542"/>
                  <a:pt x="1666863" y="593761"/>
                  <a:pt x="1518445" y="690819"/>
                </a:cubicBezTo>
                <a:cubicBezTo>
                  <a:pt x="1444234" y="736493"/>
                  <a:pt x="1381441" y="793586"/>
                  <a:pt x="1312940" y="844969"/>
                </a:cubicBezTo>
                <a:cubicBezTo>
                  <a:pt x="1250147" y="902063"/>
                  <a:pt x="1187354" y="959155"/>
                  <a:pt x="1135978" y="1021957"/>
                </a:cubicBezTo>
                <a:cubicBezTo>
                  <a:pt x="1078895" y="1084758"/>
                  <a:pt x="1027517" y="1147560"/>
                  <a:pt x="981849" y="1216072"/>
                </a:cubicBezTo>
                <a:lnTo>
                  <a:pt x="945581" y="1278257"/>
                </a:lnTo>
                <a:lnTo>
                  <a:pt x="1075507" y="1120788"/>
                </a:lnTo>
                <a:cubicBezTo>
                  <a:pt x="1432267" y="764027"/>
                  <a:pt x="1925128" y="543366"/>
                  <a:pt x="2469527" y="543366"/>
                </a:cubicBezTo>
                <a:cubicBezTo>
                  <a:pt x="3558325" y="543366"/>
                  <a:pt x="4440969" y="1426009"/>
                  <a:pt x="4440969" y="2514805"/>
                </a:cubicBezTo>
                <a:cubicBezTo>
                  <a:pt x="4440969" y="3467504"/>
                  <a:pt x="3765194" y="4262364"/>
                  <a:pt x="2866840" y="4446193"/>
                </a:cubicBezTo>
                <a:lnTo>
                  <a:pt x="2739112" y="4465688"/>
                </a:lnTo>
                <a:lnTo>
                  <a:pt x="2742903" y="4471061"/>
                </a:lnTo>
                <a:cubicBezTo>
                  <a:pt x="2740048" y="4476057"/>
                  <a:pt x="2731487" y="4481766"/>
                  <a:pt x="2717214" y="4487476"/>
                </a:cubicBezTo>
                <a:cubicBezTo>
                  <a:pt x="2700090" y="4493184"/>
                  <a:pt x="2677256" y="4498893"/>
                  <a:pt x="2648713" y="4504602"/>
                </a:cubicBezTo>
                <a:cubicBezTo>
                  <a:pt x="2620172" y="4510311"/>
                  <a:pt x="2580213" y="4516022"/>
                  <a:pt x="2534546" y="4516022"/>
                </a:cubicBezTo>
                <a:cubicBezTo>
                  <a:pt x="2374709" y="4527441"/>
                  <a:pt x="2214872" y="4510311"/>
                  <a:pt x="2055037" y="4476057"/>
                </a:cubicBezTo>
                <a:cubicBezTo>
                  <a:pt x="1895200" y="4441801"/>
                  <a:pt x="1741072" y="4384708"/>
                  <a:pt x="1598362" y="4310489"/>
                </a:cubicBezTo>
                <a:cubicBezTo>
                  <a:pt x="1609778" y="4310489"/>
                  <a:pt x="1626904" y="4316199"/>
                  <a:pt x="1644030" y="4321908"/>
                </a:cubicBezTo>
                <a:cubicBezTo>
                  <a:pt x="1655445" y="4327616"/>
                  <a:pt x="1666863" y="4333325"/>
                  <a:pt x="1678280" y="4333325"/>
                </a:cubicBezTo>
                <a:cubicBezTo>
                  <a:pt x="1689697" y="4339034"/>
                  <a:pt x="1701113" y="4344743"/>
                  <a:pt x="1712532" y="4350452"/>
                </a:cubicBezTo>
                <a:cubicBezTo>
                  <a:pt x="1758199" y="4373291"/>
                  <a:pt x="1815282" y="4390417"/>
                  <a:pt x="1849532" y="4396126"/>
                </a:cubicBezTo>
                <a:lnTo>
                  <a:pt x="1745188" y="4347073"/>
                </a:lnTo>
                <a:lnTo>
                  <a:pt x="1702151" y="4331322"/>
                </a:lnTo>
                <a:cubicBezTo>
                  <a:pt x="1584221" y="4281442"/>
                  <a:pt x="1472155" y="4220413"/>
                  <a:pt x="1367274" y="4149555"/>
                </a:cubicBezTo>
                <a:lnTo>
                  <a:pt x="1147257" y="3968025"/>
                </a:lnTo>
                <a:lnTo>
                  <a:pt x="1246579" y="4064991"/>
                </a:lnTo>
                <a:cubicBezTo>
                  <a:pt x="1354327" y="4159194"/>
                  <a:pt x="1472777" y="4241977"/>
                  <a:pt x="1598362" y="4310489"/>
                </a:cubicBezTo>
                <a:cubicBezTo>
                  <a:pt x="1826698" y="4430383"/>
                  <a:pt x="2049328" y="4498893"/>
                  <a:pt x="2294791" y="4533150"/>
                </a:cubicBezTo>
                <a:cubicBezTo>
                  <a:pt x="2271957" y="4527441"/>
                  <a:pt x="2254833" y="4527441"/>
                  <a:pt x="2237706" y="4527441"/>
                </a:cubicBezTo>
                <a:cubicBezTo>
                  <a:pt x="2214872" y="4521731"/>
                  <a:pt x="2197747" y="4521731"/>
                  <a:pt x="2180622" y="4516022"/>
                </a:cubicBezTo>
                <a:lnTo>
                  <a:pt x="2130525" y="4507777"/>
                </a:lnTo>
                <a:lnTo>
                  <a:pt x="2111764" y="4503086"/>
                </a:lnTo>
                <a:cubicBezTo>
                  <a:pt x="2102131" y="4500678"/>
                  <a:pt x="2089287" y="4497467"/>
                  <a:pt x="2072161" y="4493184"/>
                </a:cubicBezTo>
                <a:cubicBezTo>
                  <a:pt x="2089287" y="4498893"/>
                  <a:pt x="2106412" y="4503175"/>
                  <a:pt x="2124251" y="4506743"/>
                </a:cubicBezTo>
                <a:lnTo>
                  <a:pt x="2130525" y="4507777"/>
                </a:lnTo>
                <a:lnTo>
                  <a:pt x="2132101" y="4508170"/>
                </a:lnTo>
                <a:cubicBezTo>
                  <a:pt x="2140663" y="4510311"/>
                  <a:pt x="2140663" y="4510311"/>
                  <a:pt x="2140663" y="4510311"/>
                </a:cubicBezTo>
                <a:cubicBezTo>
                  <a:pt x="2163498" y="4516022"/>
                  <a:pt x="2180622" y="4521731"/>
                  <a:pt x="2203456" y="4527441"/>
                </a:cubicBezTo>
                <a:cubicBezTo>
                  <a:pt x="2249124" y="4538859"/>
                  <a:pt x="2294791" y="4544567"/>
                  <a:pt x="2340459" y="4550276"/>
                </a:cubicBezTo>
                <a:cubicBezTo>
                  <a:pt x="2426085" y="4561696"/>
                  <a:pt x="2517419" y="4573115"/>
                  <a:pt x="2608755" y="4567405"/>
                </a:cubicBezTo>
                <a:cubicBezTo>
                  <a:pt x="2700090" y="4573115"/>
                  <a:pt x="2791425" y="4561696"/>
                  <a:pt x="2877051" y="4550276"/>
                </a:cubicBezTo>
                <a:cubicBezTo>
                  <a:pt x="2922720" y="4544567"/>
                  <a:pt x="2968387" y="4538859"/>
                  <a:pt x="3008346" y="4527441"/>
                </a:cubicBezTo>
                <a:cubicBezTo>
                  <a:pt x="3031180" y="4521731"/>
                  <a:pt x="3054014" y="4516022"/>
                  <a:pt x="3076847" y="4510311"/>
                </a:cubicBezTo>
                <a:cubicBezTo>
                  <a:pt x="3139640" y="4493184"/>
                  <a:pt x="3139640" y="4493184"/>
                  <a:pt x="3139640" y="4493184"/>
                </a:cubicBezTo>
                <a:cubicBezTo>
                  <a:pt x="2905592" y="4584533"/>
                  <a:pt x="2637297" y="4624498"/>
                  <a:pt x="2363293" y="4607368"/>
                </a:cubicBezTo>
                <a:cubicBezTo>
                  <a:pt x="2094996" y="4584533"/>
                  <a:pt x="1826698" y="4510311"/>
                  <a:pt x="1581237" y="4384708"/>
                </a:cubicBezTo>
                <a:cubicBezTo>
                  <a:pt x="1335773" y="4253395"/>
                  <a:pt x="1118853" y="4076409"/>
                  <a:pt x="941891" y="3870875"/>
                </a:cubicBezTo>
                <a:cubicBezTo>
                  <a:pt x="764929" y="3659633"/>
                  <a:pt x="633635" y="3419844"/>
                  <a:pt x="548008" y="3174346"/>
                </a:cubicBezTo>
                <a:cubicBezTo>
                  <a:pt x="576551" y="3317077"/>
                  <a:pt x="650762" y="3482645"/>
                  <a:pt x="742095" y="3619668"/>
                </a:cubicBezTo>
                <a:cubicBezTo>
                  <a:pt x="833431" y="3762400"/>
                  <a:pt x="936182" y="3888003"/>
                  <a:pt x="1010393" y="4002189"/>
                </a:cubicBezTo>
                <a:cubicBezTo>
                  <a:pt x="924766" y="3910841"/>
                  <a:pt x="850555" y="3813783"/>
                  <a:pt x="782056" y="3711017"/>
                </a:cubicBezTo>
                <a:cubicBezTo>
                  <a:pt x="713555" y="3613959"/>
                  <a:pt x="650762" y="3505484"/>
                  <a:pt x="605094" y="3391299"/>
                </a:cubicBezTo>
                <a:cubicBezTo>
                  <a:pt x="502342" y="3162928"/>
                  <a:pt x="445257" y="2917429"/>
                  <a:pt x="433842" y="2666222"/>
                </a:cubicBezTo>
                <a:cubicBezTo>
                  <a:pt x="439548" y="2706187"/>
                  <a:pt x="445257" y="2740441"/>
                  <a:pt x="450966" y="2774698"/>
                </a:cubicBezTo>
                <a:cubicBezTo>
                  <a:pt x="445257" y="2620547"/>
                  <a:pt x="445257" y="2460688"/>
                  <a:pt x="456675" y="2306539"/>
                </a:cubicBezTo>
                <a:cubicBezTo>
                  <a:pt x="465238" y="2226610"/>
                  <a:pt x="476655" y="2146680"/>
                  <a:pt x="492352" y="2068892"/>
                </a:cubicBezTo>
                <a:lnTo>
                  <a:pt x="518004" y="1959560"/>
                </a:lnTo>
                <a:lnTo>
                  <a:pt x="553718" y="1844089"/>
                </a:lnTo>
                <a:cubicBezTo>
                  <a:pt x="540874" y="1879773"/>
                  <a:pt x="529457" y="1916526"/>
                  <a:pt x="519289" y="1954082"/>
                </a:cubicBezTo>
                <a:lnTo>
                  <a:pt x="518004" y="1959560"/>
                </a:lnTo>
                <a:lnTo>
                  <a:pt x="491638" y="2044805"/>
                </a:lnTo>
                <a:cubicBezTo>
                  <a:pt x="440263" y="2248733"/>
                  <a:pt x="420996" y="2460689"/>
                  <a:pt x="433842" y="2666222"/>
                </a:cubicBezTo>
                <a:cubicBezTo>
                  <a:pt x="416714" y="2540619"/>
                  <a:pt x="416714" y="2403596"/>
                  <a:pt x="439548" y="2243737"/>
                </a:cubicBezTo>
                <a:cubicBezTo>
                  <a:pt x="428132" y="2289411"/>
                  <a:pt x="416714" y="2340796"/>
                  <a:pt x="411007" y="2397888"/>
                </a:cubicBezTo>
                <a:cubicBezTo>
                  <a:pt x="405298" y="2454979"/>
                  <a:pt x="399590" y="2523490"/>
                  <a:pt x="399590" y="2586291"/>
                </a:cubicBezTo>
                <a:lnTo>
                  <a:pt x="415951" y="2822889"/>
                </a:lnTo>
                <a:lnTo>
                  <a:pt x="391741" y="2704759"/>
                </a:lnTo>
                <a:cubicBezTo>
                  <a:pt x="375330" y="2580584"/>
                  <a:pt x="368194" y="2457834"/>
                  <a:pt x="371049" y="2340796"/>
                </a:cubicBezTo>
                <a:cubicBezTo>
                  <a:pt x="325381" y="2694769"/>
                  <a:pt x="388173" y="3065871"/>
                  <a:pt x="519468" y="3397008"/>
                </a:cubicBezTo>
                <a:cubicBezTo>
                  <a:pt x="479509" y="3305659"/>
                  <a:pt x="445257" y="3214311"/>
                  <a:pt x="416714" y="3117254"/>
                </a:cubicBezTo>
                <a:lnTo>
                  <a:pt x="386835" y="2999503"/>
                </a:lnTo>
                <a:lnTo>
                  <a:pt x="353922" y="2831790"/>
                </a:lnTo>
                <a:cubicBezTo>
                  <a:pt x="323952" y="2583437"/>
                  <a:pt x="335727" y="2331875"/>
                  <a:pt x="386835" y="2086734"/>
                </a:cubicBezTo>
                <a:lnTo>
                  <a:pt x="445611" y="1864350"/>
                </a:lnTo>
                <a:lnTo>
                  <a:pt x="462381" y="1809833"/>
                </a:lnTo>
                <a:cubicBezTo>
                  <a:pt x="508049" y="1684230"/>
                  <a:pt x="559427" y="1564335"/>
                  <a:pt x="627927" y="1450150"/>
                </a:cubicBezTo>
                <a:cubicBezTo>
                  <a:pt x="679303" y="1347384"/>
                  <a:pt x="742095" y="1244617"/>
                  <a:pt x="804890" y="1147560"/>
                </a:cubicBezTo>
                <a:cubicBezTo>
                  <a:pt x="816305" y="1130432"/>
                  <a:pt x="827723" y="1113305"/>
                  <a:pt x="839140" y="1101886"/>
                </a:cubicBezTo>
                <a:cubicBezTo>
                  <a:pt x="822014" y="1136142"/>
                  <a:pt x="816305" y="1153269"/>
                  <a:pt x="861973" y="1096177"/>
                </a:cubicBezTo>
                <a:cubicBezTo>
                  <a:pt x="970434" y="987701"/>
                  <a:pt x="1078895" y="873516"/>
                  <a:pt x="1210188" y="770749"/>
                </a:cubicBezTo>
                <a:cubicBezTo>
                  <a:pt x="1272981" y="719366"/>
                  <a:pt x="1341482" y="673692"/>
                  <a:pt x="1415691" y="628018"/>
                </a:cubicBezTo>
                <a:cubicBezTo>
                  <a:pt x="1489902" y="588053"/>
                  <a:pt x="1564110" y="548089"/>
                  <a:pt x="1649739" y="519542"/>
                </a:cubicBezTo>
                <a:cubicBezTo>
                  <a:pt x="1735365" y="485285"/>
                  <a:pt x="1843826" y="439611"/>
                  <a:pt x="1975117" y="393939"/>
                </a:cubicBezTo>
                <a:cubicBezTo>
                  <a:pt x="2009369" y="388228"/>
                  <a:pt x="2026494" y="382519"/>
                  <a:pt x="2043619" y="376810"/>
                </a:cubicBezTo>
                <a:cubicBezTo>
                  <a:pt x="2072161" y="371101"/>
                  <a:pt x="2094996" y="359683"/>
                  <a:pt x="2123539" y="353974"/>
                </a:cubicBezTo>
                <a:cubicBezTo>
                  <a:pt x="2100704" y="359683"/>
                  <a:pt x="2072161" y="365393"/>
                  <a:pt x="2049328" y="371101"/>
                </a:cubicBezTo>
                <a:lnTo>
                  <a:pt x="2076574" y="355434"/>
                </a:lnTo>
                <a:lnTo>
                  <a:pt x="2123539" y="342556"/>
                </a:lnTo>
                <a:cubicBezTo>
                  <a:pt x="2103559" y="345410"/>
                  <a:pt x="2089287" y="349692"/>
                  <a:pt x="2077871" y="354687"/>
                </a:cubicBezTo>
                <a:lnTo>
                  <a:pt x="2076574" y="355434"/>
                </a:lnTo>
                <a:lnTo>
                  <a:pt x="1761765" y="441753"/>
                </a:lnTo>
                <a:cubicBezTo>
                  <a:pt x="1644030" y="485285"/>
                  <a:pt x="1529860" y="539524"/>
                  <a:pt x="1421400" y="605181"/>
                </a:cubicBezTo>
                <a:cubicBezTo>
                  <a:pt x="1198771" y="730784"/>
                  <a:pt x="1004684" y="902063"/>
                  <a:pt x="839140" y="1101886"/>
                </a:cubicBezTo>
                <a:cubicBezTo>
                  <a:pt x="856264" y="1073340"/>
                  <a:pt x="879099" y="1039084"/>
                  <a:pt x="890516" y="1021957"/>
                </a:cubicBezTo>
                <a:cubicBezTo>
                  <a:pt x="861973" y="1061923"/>
                  <a:pt x="827723" y="1101886"/>
                  <a:pt x="804890" y="1147560"/>
                </a:cubicBezTo>
                <a:cubicBezTo>
                  <a:pt x="702136" y="1278873"/>
                  <a:pt x="616510" y="1421605"/>
                  <a:pt x="548008" y="1575755"/>
                </a:cubicBezTo>
                <a:cubicBezTo>
                  <a:pt x="565136" y="1530081"/>
                  <a:pt x="582260" y="1484407"/>
                  <a:pt x="593676" y="1444441"/>
                </a:cubicBezTo>
                <a:cubicBezTo>
                  <a:pt x="479509" y="1655684"/>
                  <a:pt x="399590" y="1884055"/>
                  <a:pt x="359631" y="2118133"/>
                </a:cubicBezTo>
                <a:cubicBezTo>
                  <a:pt x="336797" y="2232320"/>
                  <a:pt x="325381" y="2352213"/>
                  <a:pt x="325381" y="2472107"/>
                </a:cubicBezTo>
                <a:cubicBezTo>
                  <a:pt x="325381" y="2592002"/>
                  <a:pt x="331088" y="2711896"/>
                  <a:pt x="353922" y="2831790"/>
                </a:cubicBezTo>
                <a:cubicBezTo>
                  <a:pt x="362485" y="2880318"/>
                  <a:pt x="371049" y="2928847"/>
                  <a:pt x="381038" y="2976663"/>
                </a:cubicBezTo>
                <a:lnTo>
                  <a:pt x="386835" y="2999503"/>
                </a:lnTo>
                <a:lnTo>
                  <a:pt x="418588" y="3161321"/>
                </a:lnTo>
                <a:cubicBezTo>
                  <a:pt x="508765" y="3485144"/>
                  <a:pt x="673596" y="3788090"/>
                  <a:pt x="896223" y="4036443"/>
                </a:cubicBezTo>
                <a:cubicBezTo>
                  <a:pt x="747804" y="3848040"/>
                  <a:pt x="616510" y="3631087"/>
                  <a:pt x="519468" y="3397008"/>
                </a:cubicBezTo>
                <a:cubicBezTo>
                  <a:pt x="593676" y="3551158"/>
                  <a:pt x="679303" y="3693890"/>
                  <a:pt x="776347" y="3830910"/>
                </a:cubicBezTo>
                <a:cubicBezTo>
                  <a:pt x="879099" y="3962224"/>
                  <a:pt x="993268" y="4087826"/>
                  <a:pt x="1124562" y="4196303"/>
                </a:cubicBezTo>
                <a:cubicBezTo>
                  <a:pt x="1250147" y="4304778"/>
                  <a:pt x="1387150" y="4401836"/>
                  <a:pt x="1535569" y="4476057"/>
                </a:cubicBezTo>
                <a:cubicBezTo>
                  <a:pt x="1683988" y="4555985"/>
                  <a:pt x="1843826" y="4618789"/>
                  <a:pt x="2003660" y="4670172"/>
                </a:cubicBezTo>
                <a:cubicBezTo>
                  <a:pt x="1975117" y="4664461"/>
                  <a:pt x="1940867" y="4664461"/>
                  <a:pt x="1906618" y="4658752"/>
                </a:cubicBezTo>
                <a:cubicBezTo>
                  <a:pt x="1872367" y="4653044"/>
                  <a:pt x="1838117" y="4647334"/>
                  <a:pt x="1803865" y="4641625"/>
                </a:cubicBezTo>
                <a:cubicBezTo>
                  <a:pt x="1769615" y="4635916"/>
                  <a:pt x="1735365" y="4630207"/>
                  <a:pt x="1706822" y="4624498"/>
                </a:cubicBezTo>
                <a:lnTo>
                  <a:pt x="1703424" y="4624013"/>
                </a:lnTo>
                <a:lnTo>
                  <a:pt x="1931455" y="4694074"/>
                </a:lnTo>
                <a:cubicBezTo>
                  <a:pt x="1942879" y="4699878"/>
                  <a:pt x="1960018" y="4699878"/>
                  <a:pt x="1971443" y="4705683"/>
                </a:cubicBezTo>
                <a:cubicBezTo>
                  <a:pt x="1920031" y="4694074"/>
                  <a:pt x="1874332" y="4682464"/>
                  <a:pt x="1828634" y="4665047"/>
                </a:cubicBezTo>
                <a:lnTo>
                  <a:pt x="1701690" y="4623765"/>
                </a:lnTo>
                <a:lnTo>
                  <a:pt x="1666863" y="4618789"/>
                </a:lnTo>
                <a:cubicBezTo>
                  <a:pt x="1649739" y="4618789"/>
                  <a:pt x="1638321" y="4618789"/>
                  <a:pt x="1632612" y="4613078"/>
                </a:cubicBezTo>
                <a:cubicBezTo>
                  <a:pt x="1632612" y="4618789"/>
                  <a:pt x="1644030" y="4630207"/>
                  <a:pt x="1661154" y="4641625"/>
                </a:cubicBezTo>
                <a:cubicBezTo>
                  <a:pt x="1678280" y="4647334"/>
                  <a:pt x="1701113" y="4658752"/>
                  <a:pt x="1718238" y="4670172"/>
                </a:cubicBezTo>
                <a:cubicBezTo>
                  <a:pt x="1752490" y="4687299"/>
                  <a:pt x="1775324" y="4698718"/>
                  <a:pt x="1712532" y="4681590"/>
                </a:cubicBezTo>
                <a:cubicBezTo>
                  <a:pt x="1649739" y="4664461"/>
                  <a:pt x="1598362" y="4641625"/>
                  <a:pt x="1546985" y="4624498"/>
                </a:cubicBezTo>
                <a:cubicBezTo>
                  <a:pt x="1495610" y="4601659"/>
                  <a:pt x="1444234" y="4578824"/>
                  <a:pt x="1398566" y="4555985"/>
                </a:cubicBezTo>
                <a:cubicBezTo>
                  <a:pt x="1307230" y="4510311"/>
                  <a:pt x="1227313" y="4453219"/>
                  <a:pt x="1153103" y="4407545"/>
                </a:cubicBezTo>
                <a:cubicBezTo>
                  <a:pt x="1010393" y="4310489"/>
                  <a:pt x="901932" y="4219140"/>
                  <a:pt x="804890" y="4179175"/>
                </a:cubicBezTo>
                <a:cubicBezTo>
                  <a:pt x="793472" y="4173466"/>
                  <a:pt x="804890" y="4202012"/>
                  <a:pt x="827723" y="4241977"/>
                </a:cubicBezTo>
                <a:cubicBezTo>
                  <a:pt x="850555" y="4281942"/>
                  <a:pt x="884807" y="4333325"/>
                  <a:pt x="924766" y="4378999"/>
                </a:cubicBezTo>
                <a:cubicBezTo>
                  <a:pt x="941891" y="4407545"/>
                  <a:pt x="959016" y="4430383"/>
                  <a:pt x="970434" y="4447510"/>
                </a:cubicBezTo>
                <a:cubicBezTo>
                  <a:pt x="987558" y="4470348"/>
                  <a:pt x="998977" y="4487476"/>
                  <a:pt x="1004684" y="4498893"/>
                </a:cubicBezTo>
                <a:cubicBezTo>
                  <a:pt x="1021810" y="4521731"/>
                  <a:pt x="1016101" y="4527441"/>
                  <a:pt x="976143" y="4504602"/>
                </a:cubicBezTo>
                <a:cubicBezTo>
                  <a:pt x="844849" y="4413256"/>
                  <a:pt x="627927" y="4224849"/>
                  <a:pt x="450966" y="3967933"/>
                </a:cubicBezTo>
                <a:cubicBezTo>
                  <a:pt x="422423" y="3933677"/>
                  <a:pt x="399590" y="3893712"/>
                  <a:pt x="376755" y="3853749"/>
                </a:cubicBezTo>
                <a:cubicBezTo>
                  <a:pt x="353922" y="3813783"/>
                  <a:pt x="331088" y="3773818"/>
                  <a:pt x="308256" y="3733853"/>
                </a:cubicBezTo>
                <a:cubicBezTo>
                  <a:pt x="302547" y="3722435"/>
                  <a:pt x="291129" y="3705307"/>
                  <a:pt x="274005" y="3682470"/>
                </a:cubicBezTo>
                <a:cubicBezTo>
                  <a:pt x="194087" y="3534028"/>
                  <a:pt x="131294" y="3379879"/>
                  <a:pt x="91335" y="3242859"/>
                </a:cubicBezTo>
                <a:cubicBezTo>
                  <a:pt x="51374" y="3105835"/>
                  <a:pt x="28540" y="2980231"/>
                  <a:pt x="17124" y="2894592"/>
                </a:cubicBezTo>
                <a:cubicBezTo>
                  <a:pt x="17124" y="2860337"/>
                  <a:pt x="11416" y="2826081"/>
                  <a:pt x="11416" y="2797535"/>
                </a:cubicBezTo>
                <a:cubicBezTo>
                  <a:pt x="5707" y="2763279"/>
                  <a:pt x="5707" y="2729024"/>
                  <a:pt x="5707" y="2700478"/>
                </a:cubicBezTo>
                <a:cubicBezTo>
                  <a:pt x="5707" y="2666222"/>
                  <a:pt x="11416" y="2631965"/>
                  <a:pt x="17124" y="2609130"/>
                </a:cubicBezTo>
                <a:cubicBezTo>
                  <a:pt x="11416" y="2569164"/>
                  <a:pt x="5707" y="2529199"/>
                  <a:pt x="0" y="2489236"/>
                </a:cubicBezTo>
                <a:cubicBezTo>
                  <a:pt x="5707" y="2317957"/>
                  <a:pt x="28540" y="2146680"/>
                  <a:pt x="68501" y="1981112"/>
                </a:cubicBezTo>
                <a:cubicBezTo>
                  <a:pt x="97042" y="1889764"/>
                  <a:pt x="125585" y="1798415"/>
                  <a:pt x="165544" y="1712776"/>
                </a:cubicBezTo>
                <a:cubicBezTo>
                  <a:pt x="159835" y="1712776"/>
                  <a:pt x="148418" y="1724196"/>
                  <a:pt x="148418" y="1707067"/>
                </a:cubicBezTo>
                <a:cubicBezTo>
                  <a:pt x="182668" y="1610010"/>
                  <a:pt x="222627" y="1512951"/>
                  <a:pt x="268295" y="1415896"/>
                </a:cubicBezTo>
                <a:cubicBezTo>
                  <a:pt x="313963" y="1318839"/>
                  <a:pt x="365340" y="1227490"/>
                  <a:pt x="422423" y="1141851"/>
                </a:cubicBezTo>
                <a:cubicBezTo>
                  <a:pt x="450966" y="1107597"/>
                  <a:pt x="479509" y="1079049"/>
                  <a:pt x="502342" y="1050502"/>
                </a:cubicBezTo>
                <a:cubicBezTo>
                  <a:pt x="519468" y="1033375"/>
                  <a:pt x="530883" y="1021957"/>
                  <a:pt x="542301" y="1004830"/>
                </a:cubicBezTo>
                <a:cubicBezTo>
                  <a:pt x="559427" y="993409"/>
                  <a:pt x="570842" y="981992"/>
                  <a:pt x="587969" y="970574"/>
                </a:cubicBezTo>
                <a:lnTo>
                  <a:pt x="616325" y="921007"/>
                </a:lnTo>
                <a:lnTo>
                  <a:pt x="606808" y="933474"/>
                </a:lnTo>
                <a:cubicBezTo>
                  <a:pt x="595364" y="927708"/>
                  <a:pt x="589642" y="927708"/>
                  <a:pt x="578196" y="933474"/>
                </a:cubicBezTo>
                <a:cubicBezTo>
                  <a:pt x="601086" y="904648"/>
                  <a:pt x="629696" y="875822"/>
                  <a:pt x="652585" y="846996"/>
                </a:cubicBezTo>
                <a:lnTo>
                  <a:pt x="701711" y="800802"/>
                </a:lnTo>
                <a:lnTo>
                  <a:pt x="709987" y="790018"/>
                </a:lnTo>
                <a:cubicBezTo>
                  <a:pt x="766357" y="723649"/>
                  <a:pt x="836285" y="653710"/>
                  <a:pt x="913351" y="588053"/>
                </a:cubicBezTo>
                <a:cubicBezTo>
                  <a:pt x="1067476" y="456741"/>
                  <a:pt x="1261563" y="336845"/>
                  <a:pt x="1421400" y="256917"/>
                </a:cubicBezTo>
                <a:cubicBezTo>
                  <a:pt x="1421400" y="251208"/>
                  <a:pt x="1421400" y="251208"/>
                  <a:pt x="1421400" y="251208"/>
                </a:cubicBezTo>
                <a:cubicBezTo>
                  <a:pt x="1586943" y="171277"/>
                  <a:pt x="1758199" y="108476"/>
                  <a:pt x="1940867" y="62802"/>
                </a:cubicBezTo>
                <a:cubicBezTo>
                  <a:pt x="1975117" y="62802"/>
                  <a:pt x="2003660" y="57092"/>
                  <a:pt x="2032203" y="57092"/>
                </a:cubicBezTo>
                <a:cubicBezTo>
                  <a:pt x="2072161" y="39966"/>
                  <a:pt x="2123539" y="34257"/>
                  <a:pt x="2146372" y="22837"/>
                </a:cubicBezTo>
                <a:cubicBezTo>
                  <a:pt x="2294791" y="5709"/>
                  <a:pt x="2420377" y="11418"/>
                  <a:pt x="2540253" y="17127"/>
                </a:cubicBezTo>
                <a:cubicBezTo>
                  <a:pt x="2563087" y="11418"/>
                  <a:pt x="2608755" y="0"/>
                  <a:pt x="2654422" y="0"/>
                </a:cubicBezTo>
                <a:close/>
              </a:path>
            </a:pathLst>
          </a:custGeom>
          <a:pattFill prst="pct5">
            <a:fgClr>
              <a:schemeClr val="tx1"/>
            </a:fgClr>
            <a:bgClr>
              <a:schemeClr val="bg1"/>
            </a:bgClr>
          </a:pattFill>
        </p:spPr>
        <p:txBody>
          <a:bodyPr wrap="square" anchor="ctr">
            <a:noAutofit/>
          </a:bodyPr>
          <a:lstStyle>
            <a:lvl1pPr marL="0" indent="0" algn="ctr">
              <a:buFontTx/>
              <a:buNone/>
              <a:defRPr sz="1200">
                <a:solidFill>
                  <a:schemeClr val="tx1"/>
                </a:solidFill>
              </a:defRPr>
            </a:lvl1pPr>
          </a:lstStyle>
          <a:p>
            <a:r>
              <a:rPr lang="en-US"/>
              <a:t>Image</a:t>
            </a:r>
          </a:p>
        </p:txBody>
      </p:sp>
      <p:cxnSp>
        <p:nvCxnSpPr>
          <p:cNvPr id="9" name="Straight Connector 8">
            <a:extLst>
              <a:ext uri="{FF2B5EF4-FFF2-40B4-BE49-F238E27FC236}">
                <a16:creationId xmlns:a16="http://schemas.microsoft.com/office/drawing/2014/main" id="{F2F927F5-B010-5D4F-9C9C-37D442C67539}"/>
              </a:ext>
            </a:extLst>
          </p:cNvPr>
          <p:cNvCxnSpPr/>
          <p:nvPr userDrawn="1"/>
        </p:nvCxnSpPr>
        <p:spPr>
          <a:xfrm>
            <a:off x="598811" y="0"/>
            <a:ext cx="0" cy="6858000"/>
          </a:xfrm>
          <a:prstGeom prst="line">
            <a:avLst/>
          </a:prstGeom>
          <a:ln>
            <a:solidFill>
              <a:srgbClr val="E9E9E9"/>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CC59B56-9C62-D149-8433-B7989D9B22EA}"/>
              </a:ext>
            </a:extLst>
          </p:cNvPr>
          <p:cNvGrpSpPr/>
          <p:nvPr userDrawn="1"/>
        </p:nvGrpSpPr>
        <p:grpSpPr>
          <a:xfrm>
            <a:off x="1313580" y="4500919"/>
            <a:ext cx="2997957" cy="11431"/>
            <a:chOff x="1313580" y="4500919"/>
            <a:chExt cx="2997957" cy="11431"/>
          </a:xfrm>
        </p:grpSpPr>
        <p:sp>
          <p:nvSpPr>
            <p:cNvPr id="22" name="Shape 1036">
              <a:extLst>
                <a:ext uri="{FF2B5EF4-FFF2-40B4-BE49-F238E27FC236}">
                  <a16:creationId xmlns:a16="http://schemas.microsoft.com/office/drawing/2014/main" id="{F77F863E-6750-3146-8E89-A1A2CBC5A167}"/>
                </a:ext>
              </a:extLst>
            </p:cNvPr>
            <p:cNvSpPr/>
            <p:nvPr/>
          </p:nvSpPr>
          <p:spPr>
            <a:xfrm>
              <a:off x="1313580" y="4500919"/>
              <a:ext cx="1085850" cy="1"/>
            </a:xfrm>
            <a:prstGeom prst="line">
              <a:avLst/>
            </a:prstGeom>
            <a:noFill/>
            <a:ln w="25400"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sp>
          <p:nvSpPr>
            <p:cNvPr id="23" name="Shape 1037">
              <a:extLst>
                <a:ext uri="{FF2B5EF4-FFF2-40B4-BE49-F238E27FC236}">
                  <a16:creationId xmlns:a16="http://schemas.microsoft.com/office/drawing/2014/main" id="{D155BF1D-552B-D141-B79A-2DBDDA02CD47}"/>
                </a:ext>
              </a:extLst>
            </p:cNvPr>
            <p:cNvSpPr/>
            <p:nvPr/>
          </p:nvSpPr>
          <p:spPr>
            <a:xfrm>
              <a:off x="1313580" y="4512350"/>
              <a:ext cx="2997957" cy="0"/>
            </a:xfrm>
            <a:prstGeom prst="line">
              <a:avLst/>
            </a:prstGeom>
            <a:noFill/>
            <a:ln w="9525" cap="flat">
              <a:solidFill>
                <a:schemeClr val="accent1"/>
              </a:solidFill>
              <a:prstDash val="solid"/>
              <a:miter lim="800000"/>
            </a:ln>
            <a:effectLst/>
          </p:spPr>
          <p:txBody>
            <a:bodyPr wrap="square" lIns="45719" tIns="45719" rIns="45719" bIns="45719" numCol="1" anchor="t">
              <a:noAutofit/>
            </a:bodyPr>
            <a:lstStyle/>
            <a:p>
              <a:endParaRPr dirty="0">
                <a:latin typeface="Montserrat"/>
              </a:endParaRPr>
            </a:p>
          </p:txBody>
        </p:sp>
      </p:grpSp>
      <p:sp>
        <p:nvSpPr>
          <p:cNvPr id="24" name="Text Placeholder 2">
            <a:extLst>
              <a:ext uri="{FF2B5EF4-FFF2-40B4-BE49-F238E27FC236}">
                <a16:creationId xmlns:a16="http://schemas.microsoft.com/office/drawing/2014/main" id="{3C345474-BED7-BD46-9BBB-81B23BFFDB44}"/>
              </a:ext>
            </a:extLst>
          </p:cNvPr>
          <p:cNvSpPr>
            <a:spLocks noGrp="1"/>
          </p:cNvSpPr>
          <p:nvPr>
            <p:ph type="body" sz="quarter" idx="13" hasCustomPrompt="1"/>
          </p:nvPr>
        </p:nvSpPr>
        <p:spPr>
          <a:xfrm>
            <a:off x="1218007" y="1493371"/>
            <a:ext cx="4322269" cy="204510"/>
          </a:xfrm>
        </p:spPr>
        <p:txBody>
          <a:bodyPr>
            <a:noAutofit/>
          </a:bodyPr>
          <a:lstStyle>
            <a:lvl1pPr marL="0" indent="0" algn="l">
              <a:buNone/>
              <a:defRPr sz="1100" b="0" i="0">
                <a:latin typeface="Montserrat"/>
                <a:ea typeface="Montserrat"/>
              </a:defRPr>
            </a:lvl1pPr>
          </a:lstStyle>
          <a:p>
            <a:pPr lvl="0"/>
            <a:r>
              <a:rPr lang="en-US" dirty="0"/>
              <a:t>Put your subtitle here</a:t>
            </a:r>
          </a:p>
        </p:txBody>
      </p:sp>
      <p:sp>
        <p:nvSpPr>
          <p:cNvPr id="25" name="Text Placeholder 2">
            <a:extLst>
              <a:ext uri="{FF2B5EF4-FFF2-40B4-BE49-F238E27FC236}">
                <a16:creationId xmlns:a16="http://schemas.microsoft.com/office/drawing/2014/main" id="{5BC369DC-085A-B14B-8EC4-15284CD3B6E5}"/>
              </a:ext>
            </a:extLst>
          </p:cNvPr>
          <p:cNvSpPr>
            <a:spLocks noGrp="1"/>
          </p:cNvSpPr>
          <p:nvPr>
            <p:ph type="body" sz="quarter" idx="14" hasCustomPrompt="1"/>
          </p:nvPr>
        </p:nvSpPr>
        <p:spPr>
          <a:xfrm>
            <a:off x="1218007" y="1779517"/>
            <a:ext cx="5057287" cy="2528117"/>
          </a:xfrm>
        </p:spPr>
        <p:txBody>
          <a:bodyPr>
            <a:noAutofit/>
          </a:bodyPr>
          <a:lstStyle>
            <a:lvl1pPr marL="0" indent="0" algn="l">
              <a:buNone/>
              <a:defRPr sz="5500" b="1" i="0">
                <a:latin typeface="Montserrat"/>
                <a:ea typeface="Montserrat"/>
              </a:defRPr>
            </a:lvl1pPr>
          </a:lstStyle>
          <a:p>
            <a:pPr lvl="0"/>
            <a:r>
              <a:rPr lang="en-US" dirty="0"/>
              <a:t>Put </a:t>
            </a:r>
          </a:p>
          <a:p>
            <a:pPr lvl="0"/>
            <a:r>
              <a:rPr lang="en-US" dirty="0"/>
              <a:t>your text </a:t>
            </a:r>
          </a:p>
          <a:p>
            <a:pPr lvl="0"/>
            <a:r>
              <a:rPr lang="en-US" dirty="0"/>
              <a:t>here</a:t>
            </a:r>
          </a:p>
        </p:txBody>
      </p:sp>
      <p:sp>
        <p:nvSpPr>
          <p:cNvPr id="26" name="Text Placeholder 2">
            <a:extLst>
              <a:ext uri="{FF2B5EF4-FFF2-40B4-BE49-F238E27FC236}">
                <a16:creationId xmlns:a16="http://schemas.microsoft.com/office/drawing/2014/main" id="{87EE118D-8EC8-2C42-82AC-BABBE1049755}"/>
              </a:ext>
            </a:extLst>
          </p:cNvPr>
          <p:cNvSpPr>
            <a:spLocks noGrp="1"/>
          </p:cNvSpPr>
          <p:nvPr>
            <p:ph type="body" sz="quarter" idx="15" hasCustomPrompt="1"/>
          </p:nvPr>
        </p:nvSpPr>
        <p:spPr>
          <a:xfrm>
            <a:off x="1218007" y="4808098"/>
            <a:ext cx="4322269" cy="820868"/>
          </a:xfrm>
        </p:spPr>
        <p:txBody>
          <a:bodyPr>
            <a:noAutofit/>
          </a:bodyPr>
          <a:lstStyle>
            <a:lvl1pPr marL="0" indent="0" algn="l">
              <a:lnSpc>
                <a:spcPct val="150000"/>
              </a:lnSpc>
              <a:buNone/>
              <a:defRPr sz="1100" b="0" i="0">
                <a:latin typeface="Montserrat"/>
                <a:ea typeface="Montserrat"/>
              </a:defRPr>
            </a:lvl1pPr>
          </a:lstStyle>
          <a:p>
            <a:pPr lvl="0"/>
            <a:r>
              <a:rPr lang="en-US" dirty="0"/>
              <a:t>Put your subtitle here</a:t>
            </a:r>
          </a:p>
        </p:txBody>
      </p:sp>
      <p:pic>
        <p:nvPicPr>
          <p:cNvPr id="27" name="Picture 4">
            <a:extLst>
              <a:ext uri="{FF2B5EF4-FFF2-40B4-BE49-F238E27FC236}">
                <a16:creationId xmlns:a16="http://schemas.microsoft.com/office/drawing/2014/main" id="{C26BA2C3-FD03-5E76-B985-122070805345}"/>
              </a:ext>
            </a:extLst>
          </p:cNvPr>
          <p:cNvPicPr>
            <a:picLocks noChangeAspect="1"/>
          </p:cNvPicPr>
          <p:nvPr userDrawn="1"/>
        </p:nvPicPr>
        <p:blipFill rotWithShape="1">
          <a:blip r:embed="rId2"/>
          <a:srcRect l="60168" t="66800" r="10916" b="17187"/>
          <a:stretch/>
        </p:blipFill>
        <p:spPr>
          <a:xfrm rot="5400000">
            <a:off x="-3096881" y="3087807"/>
            <a:ext cx="6858002" cy="682387"/>
          </a:xfrm>
          <a:prstGeom prst="rect">
            <a:avLst/>
          </a:prstGeom>
        </p:spPr>
      </p:pic>
      <p:pic>
        <p:nvPicPr>
          <p:cNvPr id="28" name="Imagem 27"/>
          <p:cNvPicPr>
            <a:picLocks noChangeAspect="1"/>
          </p:cNvPicPr>
          <p:nvPr userDrawn="1"/>
        </p:nvPicPr>
        <p:blipFill>
          <a:blip r:embed="rId3"/>
          <a:stretch>
            <a:fillRect/>
          </a:stretch>
        </p:blipFill>
        <p:spPr>
          <a:xfrm>
            <a:off x="826537" y="6048827"/>
            <a:ext cx="760320" cy="760320"/>
          </a:xfrm>
          <a:prstGeom prst="ellipse">
            <a:avLst/>
          </a:prstGeom>
        </p:spPr>
      </p:pic>
    </p:spTree>
    <p:extLst>
      <p:ext uri="{BB962C8B-B14F-4D97-AF65-F5344CB8AC3E}">
        <p14:creationId xmlns:p14="http://schemas.microsoft.com/office/powerpoint/2010/main" val="1271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additive="base">
                                        <p:cTn id="11" dur="500"/>
                                        <p:tgtEl>
                                          <p:spTgt spid="24">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4">
                                            <p:txEl>
                                              <p:pRg st="0" end="0"/>
                                            </p:txEl>
                                          </p:spTgt>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 calcmode="lin" valueType="num">
                                      <p:cBhvr additive="base">
                                        <p:cTn id="16"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5">
                                            <p:txEl>
                                              <p:pRg st="0" end="0"/>
                                            </p:txEl>
                                          </p:spTgt>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 calcmode="lin" valueType="num">
                                      <p:cBhvr additive="base">
                                        <p:cTn id="21" dur="500"/>
                                        <p:tgtEl>
                                          <p:spTgt spid="25">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1" end="1"/>
                                            </p:txEl>
                                          </p:spTgt>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25">
                                            <p:txEl>
                                              <p:pRg st="2" end="2"/>
                                            </p:txEl>
                                          </p:spTgt>
                                        </p:tgtEl>
                                        <p:attrNameLst>
                                          <p:attrName>style.visibility</p:attrName>
                                        </p:attrNameLst>
                                      </p:cBhvr>
                                      <p:to>
                                        <p:strVal val="visible"/>
                                      </p:to>
                                    </p:set>
                                    <p:anim calcmode="lin" valueType="num">
                                      <p:cBhvr additive="base">
                                        <p:cTn id="26" dur="500"/>
                                        <p:tgtEl>
                                          <p:spTgt spid="25">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25">
                                            <p:txEl>
                                              <p:pRg st="2" end="2"/>
                                            </p:txEl>
                                          </p:spTgt>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ppt_x</p:attrName>
                                        </p:attrNameLst>
                                      </p:cBhvr>
                                      <p:tavLst>
                                        <p:tav tm="0">
                                          <p:val>
                                            <p:strVal val="#ppt_x-#ppt_w*1.125000"/>
                                          </p:val>
                                        </p:tav>
                                        <p:tav tm="100000">
                                          <p:val>
                                            <p:strVal val="#ppt_x"/>
                                          </p:val>
                                        </p:tav>
                                      </p:tavLst>
                                    </p:anim>
                                    <p:animEffect transition="in" filter="wipe(right)">
                                      <p:cBhvr>
                                        <p:cTn id="32" dur="500"/>
                                        <p:tgtEl>
                                          <p:spTgt spid="21"/>
                                        </p:tgtEl>
                                      </p:cBhvr>
                                    </p:animEffect>
                                  </p:childTnLst>
                                </p:cTn>
                              </p:par>
                            </p:childTnLst>
                          </p:cTn>
                        </p:par>
                        <p:par>
                          <p:cTn id="33" fill="hold">
                            <p:stCondLst>
                              <p:cond delay="3000"/>
                            </p:stCondLst>
                            <p:childTnLst>
                              <p:par>
                                <p:cTn id="34" presetID="12" presetClass="entr" presetSubtype="4" fill="hold" grpId="0" nodeType="after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26">
                                            <p:txEl>
                                              <p:pRg st="0" end="0"/>
                                            </p:txEl>
                                          </p:spTgt>
                                        </p:tgtEl>
                                      </p:cBhvr>
                                    </p:animEffect>
                                  </p:childTnLst>
                                </p:cTn>
                              </p:par>
                            </p:childTnLst>
                          </p:cTn>
                        </p:par>
                        <p:par>
                          <p:cTn id="38" fill="hold">
                            <p:stCondLst>
                              <p:cond delay="3500"/>
                            </p:stCondLst>
                            <p:childTnLst>
                              <p:par>
                                <p:cTn id="39" presetID="49" presetClass="entr" presetSubtype="0" decel="10000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 calcmode="lin" valueType="num">
                                      <p:cBhvr>
                                        <p:cTn id="43" dur="500" fill="hold"/>
                                        <p:tgtEl>
                                          <p:spTgt spid="7"/>
                                        </p:tgtEl>
                                        <p:attrNameLst>
                                          <p:attrName>style.rotation</p:attrName>
                                        </p:attrNameLst>
                                      </p:cBhvr>
                                      <p:tavLst>
                                        <p:tav tm="0">
                                          <p:val>
                                            <p:fltVal val="360"/>
                                          </p:val>
                                        </p:tav>
                                        <p:tav tm="100000">
                                          <p:val>
                                            <p:fltVal val="0"/>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build="p">
        <p:tmplLst>
          <p:tmpl lvl="1">
            <p:tnLst>
              <p:par>
                <p:cTn presetID="12" presetClass="entr" presetSubtype="4"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p:tgtEl>
                          <p:spTgt spid="24"/>
                        </p:tgtEl>
                        <p:attrNameLst>
                          <p:attrName>ppt_y</p:attrName>
                        </p:attrNameLst>
                      </p:cBhvr>
                      <p:tavLst>
                        <p:tav tm="0">
                          <p:val>
                            <p:strVal val="#ppt_y+#ppt_h*1.125000"/>
                          </p:val>
                        </p:tav>
                        <p:tav tm="100000">
                          <p:val>
                            <p:strVal val="#ppt_y"/>
                          </p:val>
                        </p:tav>
                      </p:tavLst>
                    </p:anim>
                    <p:animEffect transition="in" filter="wipe(up)">
                      <p:cBhvr>
                        <p:cTn dur="500"/>
                        <p:tgtEl>
                          <p:spTgt spid="24"/>
                        </p:tgtEl>
                      </p:cBhvr>
                    </p:animEffect>
                  </p:childTnLst>
                </p:cTn>
              </p:par>
            </p:tnLst>
          </p:tmpl>
        </p:tmplLst>
      </p:bldP>
      <p:bldP spid="25" grpId="0" build="p">
        <p:tmplLst>
          <p:tmpl lvl="1">
            <p:tnLst>
              <p:par>
                <p:cTn presetID="12" presetClass="entr" presetSubtype="4"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26" grpId="0" build="p">
        <p:tmplLst>
          <p:tmpl lvl="1">
            <p:tnLst>
              <p:par>
                <p:cTn presetID="12" presetClass="entr" presetSubtype="4"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Calibri" panose="020F0502020204030204" pitchFamily="34" charset="0"/>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‹nº›</a:t>
            </a:fld>
            <a:endParaRPr lang="en-US" dirty="0"/>
          </a:p>
        </p:txBody>
      </p:sp>
    </p:spTree>
    <p:extLst>
      <p:ext uri="{BB962C8B-B14F-4D97-AF65-F5344CB8AC3E}">
        <p14:creationId xmlns:p14="http://schemas.microsoft.com/office/powerpoint/2010/main" val="4271353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137"/>
        <p:cNvGrpSpPr/>
        <p:nvPr/>
      </p:nvGrpSpPr>
      <p:grpSpPr>
        <a:xfrm>
          <a:off x="0" y="0"/>
          <a:ext cx="0" cy="0"/>
          <a:chOff x="0" y="0"/>
          <a:chExt cx="0" cy="0"/>
        </a:xfrm>
      </p:grpSpPr>
      <p:cxnSp>
        <p:nvCxnSpPr>
          <p:cNvPr id="138" name="Google Shape;138;p158"/>
          <p:cNvCxnSpPr/>
          <p:nvPr/>
        </p:nvCxnSpPr>
        <p:spPr>
          <a:xfrm>
            <a:off x="598811" y="0"/>
            <a:ext cx="0" cy="6858000"/>
          </a:xfrm>
          <a:prstGeom prst="straightConnector1">
            <a:avLst/>
          </a:prstGeom>
          <a:noFill/>
          <a:ln w="9525" cap="flat" cmpd="sng">
            <a:solidFill>
              <a:srgbClr val="E9E9E9"/>
            </a:solidFill>
            <a:prstDash val="solid"/>
            <a:miter lim="800000"/>
            <a:headEnd type="none" w="sm" len="sm"/>
            <a:tailEnd type="none" w="sm" len="sm"/>
          </a:ln>
        </p:spPr>
      </p:cxnSp>
      <p:sp>
        <p:nvSpPr>
          <p:cNvPr id="139" name="Google Shape;139;p158"/>
          <p:cNvSpPr txBox="1">
            <a:spLocks noGrp="1"/>
          </p:cNvSpPr>
          <p:nvPr>
            <p:ph type="body" idx="1"/>
          </p:nvPr>
        </p:nvSpPr>
        <p:spPr>
          <a:xfrm>
            <a:off x="808722" y="575408"/>
            <a:ext cx="4322269" cy="20451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100"/>
              <a:buNone/>
              <a:defRPr sz="1100" b="0" i="0">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58"/>
          <p:cNvSpPr txBox="1">
            <a:spLocks noGrp="1"/>
          </p:cNvSpPr>
          <p:nvPr>
            <p:ph type="body" idx="2"/>
          </p:nvPr>
        </p:nvSpPr>
        <p:spPr>
          <a:xfrm>
            <a:off x="778269" y="795170"/>
            <a:ext cx="10077979" cy="47781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200"/>
              <a:buNone/>
              <a:defRPr sz="3200" b="1" i="0">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1" name="Google Shape;141;p158"/>
          <p:cNvPicPr preferRelativeResize="0"/>
          <p:nvPr/>
        </p:nvPicPr>
        <p:blipFill rotWithShape="1">
          <a:blip r:embed="rId2">
            <a:alphaModFix/>
          </a:blip>
          <a:srcRect l="60168" t="66800" r="10915" b="17187"/>
          <a:stretch/>
        </p:blipFill>
        <p:spPr>
          <a:xfrm rot="5400000">
            <a:off x="-3096881" y="3087807"/>
            <a:ext cx="6858002" cy="682387"/>
          </a:xfrm>
          <a:prstGeom prst="rect">
            <a:avLst/>
          </a:prstGeom>
          <a:noFill/>
          <a:ln>
            <a:noFill/>
          </a:ln>
        </p:spPr>
      </p:pic>
      <p:pic>
        <p:nvPicPr>
          <p:cNvPr id="142" name="Google Shape;142;p158"/>
          <p:cNvPicPr preferRelativeResize="0"/>
          <p:nvPr/>
        </p:nvPicPr>
        <p:blipFill rotWithShape="1">
          <a:blip r:embed="rId3">
            <a:alphaModFix/>
          </a:blip>
          <a:srcRect/>
          <a:stretch/>
        </p:blipFill>
        <p:spPr>
          <a:xfrm>
            <a:off x="826537" y="6048827"/>
            <a:ext cx="760320" cy="760320"/>
          </a:xfrm>
          <a:prstGeom prst="ellipse">
            <a:avLst/>
          </a:prstGeom>
          <a:noFill/>
          <a:ln>
            <a:noFill/>
          </a:ln>
        </p:spPr>
      </p:pic>
    </p:spTree>
    <p:extLst>
      <p:ext uri="{BB962C8B-B14F-4D97-AF65-F5344CB8AC3E}">
        <p14:creationId xmlns:p14="http://schemas.microsoft.com/office/powerpoint/2010/main" val="23668227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9">
                                            <p:txEl>
                                              <p:pRg st="0" end="0"/>
                                            </p:txEl>
                                          </p:spTgt>
                                        </p:tgtEl>
                                        <p:attrNameLst>
                                          <p:attrName>style.visibility</p:attrName>
                                        </p:attrNameLst>
                                      </p:cBhvr>
                                      <p:to>
                                        <p:strVal val="visible"/>
                                      </p:to>
                                    </p:set>
                                    <p:animEffect transition="in" filter="fade">
                                      <p:cBhvr>
                                        <p:cTn id="11" dur="500"/>
                                        <p:tgtEl>
                                          <p:spTgt spid="13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9">
                                            <p:txEl>
                                              <p:charRg st="1" end="1"/>
                                            </p:txEl>
                                          </p:spTgt>
                                        </p:tgtEl>
                                        <p:attrNameLst>
                                          <p:attrName>style.visibility</p:attrName>
                                        </p:attrNameLst>
                                      </p:cBhvr>
                                      <p:to>
                                        <p:strVal val="visible"/>
                                      </p:to>
                                    </p:set>
                                    <p:animEffect transition="in" filter="fade">
                                      <p:cBhvr>
                                        <p:cTn id="15" dur="500"/>
                                        <p:tgtEl>
                                          <p:spTgt spid="139">
                                            <p:txEl>
                                              <p:char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9">
                                            <p:txEl>
                                              <p:charRg st="1" end="1"/>
                                            </p:txEl>
                                          </p:spTgt>
                                        </p:tgtEl>
                                        <p:attrNameLst>
                                          <p:attrName>style.visibility</p:attrName>
                                        </p:attrNameLst>
                                      </p:cBhvr>
                                      <p:to>
                                        <p:strVal val="visible"/>
                                      </p:to>
                                    </p:set>
                                    <p:animEffect transition="in" filter="fade">
                                      <p:cBhvr>
                                        <p:cTn id="19" dur="500"/>
                                        <p:tgtEl>
                                          <p:spTgt spid="139">
                                            <p:txEl>
                                              <p:char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9">
                                            <p:txEl>
                                              <p:charRg st="1" end="1"/>
                                            </p:txEl>
                                          </p:spTgt>
                                        </p:tgtEl>
                                        <p:attrNameLst>
                                          <p:attrName>style.visibility</p:attrName>
                                        </p:attrNameLst>
                                      </p:cBhvr>
                                      <p:to>
                                        <p:strVal val="visible"/>
                                      </p:to>
                                    </p:set>
                                    <p:animEffect transition="in" filter="fade">
                                      <p:cBhvr>
                                        <p:cTn id="23" dur="500"/>
                                        <p:tgtEl>
                                          <p:spTgt spid="139">
                                            <p:txEl>
                                              <p:char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9">
                                            <p:txEl>
                                              <p:charRg st="1" end="1"/>
                                            </p:txEl>
                                          </p:spTgt>
                                        </p:tgtEl>
                                        <p:attrNameLst>
                                          <p:attrName>style.visibility</p:attrName>
                                        </p:attrNameLst>
                                      </p:cBhvr>
                                      <p:to>
                                        <p:strVal val="visible"/>
                                      </p:to>
                                    </p:set>
                                    <p:animEffect transition="in" filter="fade">
                                      <p:cBhvr>
                                        <p:cTn id="27" dur="500"/>
                                        <p:tgtEl>
                                          <p:spTgt spid="139">
                                            <p:txEl>
                                              <p:char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9">
                                            <p:txEl>
                                              <p:charRg st="1" end="1"/>
                                            </p:txEl>
                                          </p:spTgt>
                                        </p:tgtEl>
                                        <p:attrNameLst>
                                          <p:attrName>style.visibility</p:attrName>
                                        </p:attrNameLst>
                                      </p:cBhvr>
                                      <p:to>
                                        <p:strVal val="visible"/>
                                      </p:to>
                                    </p:set>
                                    <p:animEffect transition="in" filter="fade">
                                      <p:cBhvr>
                                        <p:cTn id="31" dur="500"/>
                                        <p:tgtEl>
                                          <p:spTgt spid="139">
                                            <p:txEl>
                                              <p:charRg st="1" end="1"/>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9">
                                            <p:txEl>
                                              <p:charRg st="1" end="1"/>
                                            </p:txEl>
                                          </p:spTgt>
                                        </p:tgtEl>
                                        <p:attrNameLst>
                                          <p:attrName>style.visibility</p:attrName>
                                        </p:attrNameLst>
                                      </p:cBhvr>
                                      <p:to>
                                        <p:strVal val="visible"/>
                                      </p:to>
                                    </p:set>
                                    <p:animEffect transition="in" filter="fade">
                                      <p:cBhvr>
                                        <p:cTn id="35" dur="500"/>
                                        <p:tgtEl>
                                          <p:spTgt spid="139">
                                            <p:txEl>
                                              <p:charRg st="1" end="1"/>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9">
                                            <p:txEl>
                                              <p:charRg st="1" end="1"/>
                                            </p:txEl>
                                          </p:spTgt>
                                        </p:tgtEl>
                                        <p:attrNameLst>
                                          <p:attrName>style.visibility</p:attrName>
                                        </p:attrNameLst>
                                      </p:cBhvr>
                                      <p:to>
                                        <p:strVal val="visible"/>
                                      </p:to>
                                    </p:set>
                                    <p:animEffect transition="in" filter="fade">
                                      <p:cBhvr>
                                        <p:cTn id="39" dur="500"/>
                                        <p:tgtEl>
                                          <p:spTgt spid="139">
                                            <p:txEl>
                                              <p:charRg st="1" end="1"/>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9">
                                            <p:txEl>
                                              <p:charRg st="1" end="1"/>
                                            </p:txEl>
                                          </p:spTgt>
                                        </p:tgtEl>
                                        <p:attrNameLst>
                                          <p:attrName>style.visibility</p:attrName>
                                        </p:attrNameLst>
                                      </p:cBhvr>
                                      <p:to>
                                        <p:strVal val="visible"/>
                                      </p:to>
                                    </p:set>
                                    <p:animEffect transition="in" filter="fade">
                                      <p:cBhvr>
                                        <p:cTn id="43" dur="500"/>
                                        <p:tgtEl>
                                          <p:spTgt spid="139">
                                            <p:txEl>
                                              <p:charRg st="1" end="1"/>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0">
                                            <p:txEl>
                                              <p:pRg st="0" end="0"/>
                                            </p:txEl>
                                          </p:spTgt>
                                        </p:tgtEl>
                                        <p:attrNameLst>
                                          <p:attrName>style.visibility</p:attrName>
                                        </p:attrNameLst>
                                      </p:cBhvr>
                                      <p:to>
                                        <p:strVal val="visible"/>
                                      </p:to>
                                    </p:set>
                                    <p:animEffect transition="in" filter="fade">
                                      <p:cBhvr>
                                        <p:cTn id="47" dur="500"/>
                                        <p:tgtEl>
                                          <p:spTgt spid="140">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0">
                                            <p:txEl>
                                              <p:charRg st="1" end="1"/>
                                            </p:txEl>
                                          </p:spTgt>
                                        </p:tgtEl>
                                        <p:attrNameLst>
                                          <p:attrName>style.visibility</p:attrName>
                                        </p:attrNameLst>
                                      </p:cBhvr>
                                      <p:to>
                                        <p:strVal val="visible"/>
                                      </p:to>
                                    </p:set>
                                    <p:animEffect transition="in" filter="fade">
                                      <p:cBhvr>
                                        <p:cTn id="51" dur="500"/>
                                        <p:tgtEl>
                                          <p:spTgt spid="140">
                                            <p:txEl>
                                              <p:char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0">
                                            <p:txEl>
                                              <p:charRg st="1" end="1"/>
                                            </p:txEl>
                                          </p:spTgt>
                                        </p:tgtEl>
                                        <p:attrNameLst>
                                          <p:attrName>style.visibility</p:attrName>
                                        </p:attrNameLst>
                                      </p:cBhvr>
                                      <p:to>
                                        <p:strVal val="visible"/>
                                      </p:to>
                                    </p:set>
                                    <p:animEffect transition="in" filter="fade">
                                      <p:cBhvr>
                                        <p:cTn id="55" dur="500"/>
                                        <p:tgtEl>
                                          <p:spTgt spid="140">
                                            <p:txEl>
                                              <p:charRg st="1" end="1"/>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0">
                                            <p:txEl>
                                              <p:charRg st="1" end="1"/>
                                            </p:txEl>
                                          </p:spTgt>
                                        </p:tgtEl>
                                        <p:attrNameLst>
                                          <p:attrName>style.visibility</p:attrName>
                                        </p:attrNameLst>
                                      </p:cBhvr>
                                      <p:to>
                                        <p:strVal val="visible"/>
                                      </p:to>
                                    </p:set>
                                    <p:animEffect transition="in" filter="fade">
                                      <p:cBhvr>
                                        <p:cTn id="59" dur="500"/>
                                        <p:tgtEl>
                                          <p:spTgt spid="140">
                                            <p:txEl>
                                              <p:char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0">
                                            <p:txEl>
                                              <p:charRg st="1" end="1"/>
                                            </p:txEl>
                                          </p:spTgt>
                                        </p:tgtEl>
                                        <p:attrNameLst>
                                          <p:attrName>style.visibility</p:attrName>
                                        </p:attrNameLst>
                                      </p:cBhvr>
                                      <p:to>
                                        <p:strVal val="visible"/>
                                      </p:to>
                                    </p:set>
                                    <p:animEffect transition="in" filter="fade">
                                      <p:cBhvr>
                                        <p:cTn id="63" dur="500"/>
                                        <p:tgtEl>
                                          <p:spTgt spid="140">
                                            <p:txEl>
                                              <p:char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40">
                                            <p:txEl>
                                              <p:charRg st="1" end="1"/>
                                            </p:txEl>
                                          </p:spTgt>
                                        </p:tgtEl>
                                        <p:attrNameLst>
                                          <p:attrName>style.visibility</p:attrName>
                                        </p:attrNameLst>
                                      </p:cBhvr>
                                      <p:to>
                                        <p:strVal val="visible"/>
                                      </p:to>
                                    </p:set>
                                    <p:animEffect transition="in" filter="fade">
                                      <p:cBhvr>
                                        <p:cTn id="67" dur="500"/>
                                        <p:tgtEl>
                                          <p:spTgt spid="140">
                                            <p:txEl>
                                              <p:charRg st="1" end="1"/>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40">
                                            <p:txEl>
                                              <p:charRg st="1" end="1"/>
                                            </p:txEl>
                                          </p:spTgt>
                                        </p:tgtEl>
                                        <p:attrNameLst>
                                          <p:attrName>style.visibility</p:attrName>
                                        </p:attrNameLst>
                                      </p:cBhvr>
                                      <p:to>
                                        <p:strVal val="visible"/>
                                      </p:to>
                                    </p:set>
                                    <p:animEffect transition="in" filter="fade">
                                      <p:cBhvr>
                                        <p:cTn id="71" dur="500"/>
                                        <p:tgtEl>
                                          <p:spTgt spid="140">
                                            <p:txEl>
                                              <p:charRg st="1" end="1"/>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40">
                                            <p:txEl>
                                              <p:charRg st="1" end="1"/>
                                            </p:txEl>
                                          </p:spTgt>
                                        </p:tgtEl>
                                        <p:attrNameLst>
                                          <p:attrName>style.visibility</p:attrName>
                                        </p:attrNameLst>
                                      </p:cBhvr>
                                      <p:to>
                                        <p:strVal val="visible"/>
                                      </p:to>
                                    </p:set>
                                    <p:animEffect transition="in" filter="fade">
                                      <p:cBhvr>
                                        <p:cTn id="75" dur="500"/>
                                        <p:tgtEl>
                                          <p:spTgt spid="140">
                                            <p:txEl>
                                              <p:charRg st="1" end="1"/>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40">
                                            <p:txEl>
                                              <p:charRg st="1" end="1"/>
                                            </p:txEl>
                                          </p:spTgt>
                                        </p:tgtEl>
                                        <p:attrNameLst>
                                          <p:attrName>style.visibility</p:attrName>
                                        </p:attrNameLst>
                                      </p:cBhvr>
                                      <p:to>
                                        <p:strVal val="visible"/>
                                      </p:to>
                                    </p:set>
                                    <p:animEffect transition="in" filter="fade">
                                      <p:cBhvr>
                                        <p:cTn id="79" dur="500"/>
                                        <p:tgtEl>
                                          <p:spTgt spid="140">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213079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2052-2358-1449-81EC-BC2294033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B14463-8742-AC40-BB2F-C9810838DF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723DF6-775C-B542-93CA-5500FAFEDB45}"/>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5" name="Footer Placeholder 4">
            <a:extLst>
              <a:ext uri="{FF2B5EF4-FFF2-40B4-BE49-F238E27FC236}">
                <a16:creationId xmlns:a16="http://schemas.microsoft.com/office/drawing/2014/main" id="{E46F5E3A-D2A6-A548-BF40-5910FD0BD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4D77D-C9D0-8048-B0AC-1DD899B67804}"/>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3258847663"/>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F19E-6BC1-1C40-8618-070B7B971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E86BD-DD51-634B-B05F-37C428FEB8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919357-3008-C84E-A091-2FE883FF17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8F0EC-A387-3846-967D-3643A9E1A258}"/>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6" name="Footer Placeholder 5">
            <a:extLst>
              <a:ext uri="{FF2B5EF4-FFF2-40B4-BE49-F238E27FC236}">
                <a16:creationId xmlns:a16="http://schemas.microsoft.com/office/drawing/2014/main" id="{416DF55F-CA96-5D47-9936-EF569963C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69DDE-832E-7749-B2A3-7FD7D22A703A}"/>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2321844412"/>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AB86-4430-C147-83FB-A486FAD21A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6E2547-C900-9B43-A7FD-F32D041D6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3EDE15-E69D-704B-AF21-45D89A4E20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D07CCB-D85D-8D4F-8BE9-0C5105CEA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8EF983-EE9E-C841-9DA4-599206B921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196BE0-F2E4-5048-BF56-D5B14C4CB677}"/>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8" name="Footer Placeholder 7">
            <a:extLst>
              <a:ext uri="{FF2B5EF4-FFF2-40B4-BE49-F238E27FC236}">
                <a16:creationId xmlns:a16="http://schemas.microsoft.com/office/drawing/2014/main" id="{E1F1C84B-80F6-E84D-8744-73523FE29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7D9D7D-D007-C04B-954B-48A13C4F22DB}"/>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3488301710"/>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D430-98F4-E44B-A62B-F75688A80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001D3A-9F1A-E347-BD83-56852D797F12}"/>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4" name="Footer Placeholder 3">
            <a:extLst>
              <a:ext uri="{FF2B5EF4-FFF2-40B4-BE49-F238E27FC236}">
                <a16:creationId xmlns:a16="http://schemas.microsoft.com/office/drawing/2014/main" id="{8B461929-BF8E-B241-B54B-A3B23A07D3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03D4A-ABD9-6240-B335-C253A8EB2748}"/>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3900324053"/>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4C812-50C3-4943-834D-84EE1170C862}"/>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3" name="Footer Placeholder 2">
            <a:extLst>
              <a:ext uri="{FF2B5EF4-FFF2-40B4-BE49-F238E27FC236}">
                <a16:creationId xmlns:a16="http://schemas.microsoft.com/office/drawing/2014/main" id="{1F86A617-AFC1-0D4A-8538-1B5CB5A6C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17F2AA-D82F-FB4F-9E68-80A39A64C719}"/>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1183412835"/>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DA4C-5BF5-DB49-95E1-31E4FA991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1446F8-2131-BB47-97D0-46E303E1A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75EFDF-6CA1-EC40-A958-3C5393331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F59B87-5E76-0547-B233-24679F76DA6B}"/>
              </a:ext>
            </a:extLst>
          </p:cNvPr>
          <p:cNvSpPr>
            <a:spLocks noGrp="1"/>
          </p:cNvSpPr>
          <p:nvPr>
            <p:ph type="dt" sz="half" idx="10"/>
          </p:nvPr>
        </p:nvSpPr>
        <p:spPr/>
        <p:txBody>
          <a:bodyPr/>
          <a:lstStyle/>
          <a:p>
            <a:fld id="{E2615359-28D2-8742-A09E-D36103D2CE3B}" type="datetimeFigureOut">
              <a:rPr lang="en-US" smtClean="0"/>
              <a:t>3/25/2026</a:t>
            </a:fld>
            <a:endParaRPr lang="en-US"/>
          </a:p>
        </p:txBody>
      </p:sp>
      <p:sp>
        <p:nvSpPr>
          <p:cNvPr id="6" name="Footer Placeholder 5">
            <a:extLst>
              <a:ext uri="{FF2B5EF4-FFF2-40B4-BE49-F238E27FC236}">
                <a16:creationId xmlns:a16="http://schemas.microsoft.com/office/drawing/2014/main" id="{F7CFBD5B-873C-B243-A242-B69827058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D24D8-74E7-7D4F-85CD-F03735E10E2A}"/>
              </a:ext>
            </a:extLst>
          </p:cNvPr>
          <p:cNvSpPr>
            <a:spLocks noGrp="1"/>
          </p:cNvSpPr>
          <p:nvPr>
            <p:ph type="sldNum" sz="quarter" idx="12"/>
          </p:nvPr>
        </p:nvSpPr>
        <p:spPr/>
        <p:txBody>
          <a:bodyPr/>
          <a:lstStyle/>
          <a:p>
            <a:fld id="{CA2F3522-0B0A-6647-8A25-372546798162}" type="slidenum">
              <a:rPr lang="en-US" smtClean="0"/>
              <a:t>‹nº›</a:t>
            </a:fld>
            <a:endParaRPr lang="en-US"/>
          </a:p>
        </p:txBody>
      </p:sp>
    </p:spTree>
    <p:extLst>
      <p:ext uri="{BB962C8B-B14F-4D97-AF65-F5344CB8AC3E}">
        <p14:creationId xmlns:p14="http://schemas.microsoft.com/office/powerpoint/2010/main" val="1180901638"/>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FF238-0C9D-2B43-AA4F-221F4A37A3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68C1070-A408-FA4A-B481-9D634D65A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19D9B1-6C14-7846-87AC-444DDC0F8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a:defRPr>
            </a:lvl1pPr>
          </a:lstStyle>
          <a:p>
            <a:fld id="{E2615359-28D2-8742-A09E-D36103D2CE3B}" type="datetimeFigureOut">
              <a:rPr lang="en-US" smtClean="0"/>
              <a:pPr/>
              <a:t>3/25/2026</a:t>
            </a:fld>
            <a:endParaRPr lang="en-US" dirty="0"/>
          </a:p>
        </p:txBody>
      </p:sp>
      <p:sp>
        <p:nvSpPr>
          <p:cNvPr id="5" name="Footer Placeholder 4">
            <a:extLst>
              <a:ext uri="{FF2B5EF4-FFF2-40B4-BE49-F238E27FC236}">
                <a16:creationId xmlns:a16="http://schemas.microsoft.com/office/drawing/2014/main" id="{1BEAB4C0-9642-164D-BFAD-3D2A3630E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a:defRPr>
            </a:lvl1pPr>
          </a:lstStyle>
          <a:p>
            <a:endParaRPr lang="en-US" dirty="0"/>
          </a:p>
        </p:txBody>
      </p:sp>
      <p:sp>
        <p:nvSpPr>
          <p:cNvPr id="6" name="Slide Number Placeholder 5">
            <a:extLst>
              <a:ext uri="{FF2B5EF4-FFF2-40B4-BE49-F238E27FC236}">
                <a16:creationId xmlns:a16="http://schemas.microsoft.com/office/drawing/2014/main" id="{3344D0A4-8751-3A4F-BB3C-A5A7FCA4DE3A}"/>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a:defRPr>
            </a:lvl1pPr>
          </a:lstStyle>
          <a:p>
            <a:fld id="{CA2F3522-0B0A-6647-8A25-372546798162}" type="slidenum">
              <a:rPr lang="en-US" smtClean="0"/>
              <a:pPr/>
              <a:t>‹nº›</a:t>
            </a:fld>
            <a:endParaRPr lang="en-US" dirty="0"/>
          </a:p>
        </p:txBody>
      </p:sp>
    </p:spTree>
    <p:extLst>
      <p:ext uri="{BB962C8B-B14F-4D97-AF65-F5344CB8AC3E}">
        <p14:creationId xmlns:p14="http://schemas.microsoft.com/office/powerpoint/2010/main" val="3164755936"/>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7" r:id="rId13"/>
    <p:sldLayoutId id="2147483669" r:id="rId14"/>
    <p:sldLayoutId id="2147483729" r:id="rId15"/>
    <p:sldLayoutId id="2147483671" r:id="rId16"/>
    <p:sldLayoutId id="2147483668" r:id="rId17"/>
    <p:sldLayoutId id="2147483672" r:id="rId18"/>
    <p:sldLayoutId id="2147483676" r:id="rId19"/>
    <p:sldLayoutId id="2147483677" r:id="rId20"/>
    <p:sldLayoutId id="2147483682" r:id="rId21"/>
    <p:sldLayoutId id="2147483686" r:id="rId22"/>
    <p:sldLayoutId id="2147483688" r:id="rId23"/>
    <p:sldLayoutId id="2147483689" r:id="rId24"/>
    <p:sldLayoutId id="2147483690" r:id="rId25"/>
    <p:sldLayoutId id="2147483709" r:id="rId26"/>
    <p:sldLayoutId id="2147483719" r:id="rId27"/>
    <p:sldLayoutId id="2147483712" r:id="rId28"/>
    <p:sldLayoutId id="2147483713" r:id="rId29"/>
    <p:sldLayoutId id="2147483710" r:id="rId30"/>
    <p:sldLayoutId id="2147483720" r:id="rId31"/>
    <p:sldLayoutId id="2147483714" r:id="rId32"/>
    <p:sldLayoutId id="2147483715" r:id="rId33"/>
    <p:sldLayoutId id="2147483716" r:id="rId34"/>
    <p:sldLayoutId id="2147483717" r:id="rId35"/>
    <p:sldLayoutId id="2147483731" r:id="rId36"/>
    <p:sldLayoutId id="2147483732" r:id="rId37"/>
    <p:sldLayoutId id="2147483733" r:id="rId38"/>
  </p:sldLayoutIdLst>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ontserra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hyperlink" Target="https://creativecommons.org/licenses/by-sa/3.0/" TargetMode="External"/><Relationship Id="rId4" Type="http://schemas.openxmlformats.org/officeDocument/2006/relationships/hyperlink" Target="https://changestrategy.net/2017/03/26/invisible-purpose-and-the-uses-of-misdirectio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ção da Imagem 6">
            <a:extLst>
              <a:ext uri="{FF2B5EF4-FFF2-40B4-BE49-F238E27FC236}">
                <a16:creationId xmlns:a16="http://schemas.microsoft.com/office/drawing/2014/main" id="{DDEE8311-3F31-493F-C2AE-F0A2A217B145}"/>
              </a:ext>
            </a:extLst>
          </p:cNvPr>
          <p:cNvPicPr>
            <a:picLocks noGrp="1" noChangeAspect="1"/>
          </p:cNvPicPr>
          <p:nvPr>
            <p:ph type="pic" sz="quarter" idx="11"/>
          </p:nvPr>
        </p:nvPicPr>
        <p:blipFill>
          <a:blip r:embed="rId2"/>
          <a:srcRect l="16521" r="16521"/>
          <a:stretch>
            <a:fillRect/>
          </a:stretch>
        </p:blipFill>
        <p:spPr>
          <a:custGeom>
            <a:avLst/>
            <a:gdLst>
              <a:gd name="connsiteX0" fmla="*/ 4531916 w 9063832"/>
              <a:gd name="connsiteY0" fmla="*/ 0 h 9193212"/>
              <a:gd name="connsiteX1" fmla="*/ 9063832 w 9063832"/>
              <a:gd name="connsiteY1" fmla="*/ 4596606 h 9193212"/>
              <a:gd name="connsiteX2" fmla="*/ 4531916 w 9063832"/>
              <a:gd name="connsiteY2" fmla="*/ 9193212 h 9193212"/>
              <a:gd name="connsiteX3" fmla="*/ 0 w 9063832"/>
              <a:gd name="connsiteY3" fmla="*/ 4596606 h 9193212"/>
              <a:gd name="connsiteX4" fmla="*/ 4531916 w 9063832"/>
              <a:gd name="connsiteY4" fmla="*/ 0 h 91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832" h="9193212">
                <a:moveTo>
                  <a:pt x="4531916" y="0"/>
                </a:moveTo>
                <a:cubicBezTo>
                  <a:pt x="7034824" y="0"/>
                  <a:pt x="9063832" y="2057971"/>
                  <a:pt x="9063832" y="4596606"/>
                </a:cubicBezTo>
                <a:cubicBezTo>
                  <a:pt x="9063832" y="7135241"/>
                  <a:pt x="7034824" y="9193212"/>
                  <a:pt x="4531916" y="9193212"/>
                </a:cubicBezTo>
                <a:cubicBezTo>
                  <a:pt x="2029008" y="9193212"/>
                  <a:pt x="0" y="7135241"/>
                  <a:pt x="0" y="4596606"/>
                </a:cubicBezTo>
                <a:cubicBezTo>
                  <a:pt x="0" y="2057971"/>
                  <a:pt x="2029008" y="0"/>
                  <a:pt x="4531916" y="0"/>
                </a:cubicBezTo>
                <a:close/>
              </a:path>
            </a:pathLst>
          </a:custGeom>
          <a:pattFill prst="pct5">
            <a:fgClr>
              <a:srgbClr val="656D78"/>
            </a:fgClr>
            <a:bgClr>
              <a:srgbClr val="FFFFFF"/>
            </a:bgClr>
          </a:pattFill>
        </p:spPr>
      </p:pic>
      <p:sp>
        <p:nvSpPr>
          <p:cNvPr id="3" name="Text Placeholder 2">
            <a:extLst>
              <a:ext uri="{FF2B5EF4-FFF2-40B4-BE49-F238E27FC236}">
                <a16:creationId xmlns:a16="http://schemas.microsoft.com/office/drawing/2014/main" id="{9BB6FDC7-FDD8-2647-8E9F-FAAF06227818}"/>
              </a:ext>
            </a:extLst>
          </p:cNvPr>
          <p:cNvSpPr>
            <a:spLocks noGrp="1"/>
          </p:cNvSpPr>
          <p:nvPr>
            <p:ph type="body" sz="quarter" idx="12"/>
          </p:nvPr>
        </p:nvSpPr>
        <p:spPr/>
        <p:txBody>
          <a:bodyPr/>
          <a:lstStyle/>
          <a:p>
            <a:r>
              <a:rPr lang="en-US" dirty="0">
                <a:ea typeface="Roboto Light" panose="02000000000000000000" pitchFamily="2" charset="0"/>
                <a:cs typeface="Roboto Light" panose="02000000000000000000" pitchFamily="2" charset="0"/>
              </a:rPr>
              <a:t>ICMS 47, </a:t>
            </a:r>
            <a:r>
              <a:rPr lang="en-US" dirty="0">
                <a:solidFill>
                  <a:schemeClr val="accent4"/>
                </a:solidFill>
                <a:ea typeface="Roboto Light" panose="02000000000000000000" pitchFamily="2" charset="0"/>
                <a:cs typeface="Roboto Light" panose="02000000000000000000" pitchFamily="2" charset="0"/>
              </a:rPr>
              <a:t>Brussels 2026</a:t>
            </a:r>
          </a:p>
          <a:p>
            <a:endParaRPr lang="en-US" dirty="0"/>
          </a:p>
        </p:txBody>
      </p:sp>
      <p:sp>
        <p:nvSpPr>
          <p:cNvPr id="4" name="Text Placeholder 3">
            <a:extLst>
              <a:ext uri="{FF2B5EF4-FFF2-40B4-BE49-F238E27FC236}">
                <a16:creationId xmlns:a16="http://schemas.microsoft.com/office/drawing/2014/main" id="{B25AD10D-5E39-524E-AA3D-A24DF65EAAB1}"/>
              </a:ext>
            </a:extLst>
          </p:cNvPr>
          <p:cNvSpPr>
            <a:spLocks noGrp="1"/>
          </p:cNvSpPr>
          <p:nvPr>
            <p:ph type="body" sz="quarter" idx="13"/>
          </p:nvPr>
        </p:nvSpPr>
        <p:spPr>
          <a:xfrm>
            <a:off x="6767593" y="1874932"/>
            <a:ext cx="5057287" cy="2528117"/>
          </a:xfrm>
        </p:spPr>
        <p:txBody>
          <a:bodyPr/>
          <a:lstStyle/>
          <a:p>
            <a:r>
              <a:rPr lang="en-US" sz="3600" dirty="0"/>
              <a:t>Beyond Integration:</a:t>
            </a:r>
          </a:p>
          <a:p>
            <a:r>
              <a:rPr lang="en-US" sz="3600" dirty="0">
                <a:solidFill>
                  <a:schemeClr val="accent1"/>
                </a:solidFill>
              </a:rPr>
              <a:t>A Framework for </a:t>
            </a:r>
            <a:r>
              <a:rPr lang="en-US" sz="3600" dirty="0">
                <a:solidFill>
                  <a:srgbClr val="656D78"/>
                </a:solidFill>
              </a:rPr>
              <a:t>Inclusive</a:t>
            </a:r>
            <a:r>
              <a:rPr lang="en-US" sz="3600" dirty="0">
                <a:solidFill>
                  <a:schemeClr val="accent1"/>
                </a:solidFill>
              </a:rPr>
              <a:t> Higher Education and Social Participation </a:t>
            </a:r>
            <a:r>
              <a:rPr lang="en-US" sz="3600" dirty="0"/>
              <a:t>of People with Disabilities </a:t>
            </a:r>
          </a:p>
        </p:txBody>
      </p:sp>
      <p:sp>
        <p:nvSpPr>
          <p:cNvPr id="5" name="Text Placeholder 4">
            <a:extLst>
              <a:ext uri="{FF2B5EF4-FFF2-40B4-BE49-F238E27FC236}">
                <a16:creationId xmlns:a16="http://schemas.microsoft.com/office/drawing/2014/main" id="{661D5605-4695-9D4D-8683-7541C2B59B97}"/>
              </a:ext>
            </a:extLst>
          </p:cNvPr>
          <p:cNvSpPr>
            <a:spLocks noGrp="1"/>
          </p:cNvSpPr>
          <p:nvPr>
            <p:ph type="body" sz="quarter" idx="14"/>
          </p:nvPr>
        </p:nvSpPr>
        <p:spPr>
          <a:xfrm>
            <a:off x="6767593" y="5539618"/>
            <a:ext cx="4322269" cy="820868"/>
          </a:xfrm>
        </p:spPr>
        <p:txBody>
          <a:bodyPr/>
          <a:lstStyle/>
          <a:p>
            <a:r>
              <a:rPr lang="en-US" dirty="0">
                <a:ea typeface="Roboto Light" panose="02000000000000000000" pitchFamily="2" charset="0"/>
                <a:cs typeface="Roboto Light" panose="02000000000000000000" pitchFamily="2" charset="0"/>
              </a:rPr>
              <a:t>Valentina Chkoniya</a:t>
            </a:r>
          </a:p>
          <a:p>
            <a:r>
              <a:rPr lang="en-US" dirty="0">
                <a:ea typeface="Roboto Light" panose="02000000000000000000" pitchFamily="2" charset="0"/>
                <a:cs typeface="Roboto Light" panose="02000000000000000000" pitchFamily="2" charset="0"/>
              </a:rPr>
              <a:t>Polytechnic University of Coimbra, ISCAC, Coimbra, Portugal.</a:t>
            </a:r>
          </a:p>
        </p:txBody>
      </p:sp>
      <p:pic>
        <p:nvPicPr>
          <p:cNvPr id="1026" name="Picture 2" descr="Logo">
            <a:extLst>
              <a:ext uri="{FF2B5EF4-FFF2-40B4-BE49-F238E27FC236}">
                <a16:creationId xmlns:a16="http://schemas.microsoft.com/office/drawing/2014/main" id="{02BD4B2E-0B46-D18C-08EF-9A73AC7A8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3292"/>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350A2-9379-25F0-8814-297A82E438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D5A2C0-F3EA-5993-E702-09D1021E6818}"/>
              </a:ext>
            </a:extLst>
          </p:cNvPr>
          <p:cNvSpPr>
            <a:spLocks noGrp="1"/>
          </p:cNvSpPr>
          <p:nvPr>
            <p:ph type="body" sz="quarter" idx="11"/>
          </p:nvPr>
        </p:nvSpPr>
        <p:spPr/>
        <p:txBody>
          <a:bodyPr/>
          <a:lstStyle/>
          <a:p>
            <a:r>
              <a:rPr lang="en-US" dirty="0"/>
              <a:t>From Fragmentation to Collaboration</a:t>
            </a:r>
          </a:p>
        </p:txBody>
      </p:sp>
      <p:grpSp>
        <p:nvGrpSpPr>
          <p:cNvPr id="55" name="Group 54">
            <a:extLst>
              <a:ext uri="{FF2B5EF4-FFF2-40B4-BE49-F238E27FC236}">
                <a16:creationId xmlns:a16="http://schemas.microsoft.com/office/drawing/2014/main" id="{4CF5EE4F-6100-E01B-6353-FC7B4A16B2FA}"/>
              </a:ext>
            </a:extLst>
          </p:cNvPr>
          <p:cNvGrpSpPr/>
          <p:nvPr/>
        </p:nvGrpSpPr>
        <p:grpSpPr>
          <a:xfrm>
            <a:off x="5721739" y="2147696"/>
            <a:ext cx="6071804" cy="3014580"/>
            <a:chOff x="5721739" y="2147696"/>
            <a:chExt cx="6071804" cy="3014580"/>
          </a:xfrm>
        </p:grpSpPr>
        <p:grpSp>
          <p:nvGrpSpPr>
            <p:cNvPr id="4" name="Group 3">
              <a:extLst>
                <a:ext uri="{FF2B5EF4-FFF2-40B4-BE49-F238E27FC236}">
                  <a16:creationId xmlns:a16="http://schemas.microsoft.com/office/drawing/2014/main" id="{3047C7F7-2A68-C22E-A15F-C221152416AC}"/>
                </a:ext>
              </a:extLst>
            </p:cNvPr>
            <p:cNvGrpSpPr/>
            <p:nvPr/>
          </p:nvGrpSpPr>
          <p:grpSpPr>
            <a:xfrm>
              <a:off x="5721739" y="2147696"/>
              <a:ext cx="6071804" cy="3014580"/>
              <a:chOff x="4649395" y="2978233"/>
              <a:chExt cx="6071804" cy="3014580"/>
            </a:xfrm>
          </p:grpSpPr>
          <p:sp>
            <p:nvSpPr>
              <p:cNvPr id="21" name="Freeform 5">
                <a:extLst>
                  <a:ext uri="{FF2B5EF4-FFF2-40B4-BE49-F238E27FC236}">
                    <a16:creationId xmlns:a16="http://schemas.microsoft.com/office/drawing/2014/main" id="{56D9FEB9-BCE3-8AF2-6D2C-B1DDF6FD6D2A}"/>
                  </a:ext>
                </a:extLst>
              </p:cNvPr>
              <p:cNvSpPr>
                <a:spLocks/>
              </p:cNvSpPr>
              <p:nvPr/>
            </p:nvSpPr>
            <p:spPr bwMode="auto">
              <a:xfrm>
                <a:off x="4649395" y="3029288"/>
                <a:ext cx="2429486" cy="1971027"/>
              </a:xfrm>
              <a:custGeom>
                <a:avLst/>
                <a:gdLst>
                  <a:gd name="T0" fmla="*/ 468 w 468"/>
                  <a:gd name="T1" fmla="*/ 259 h 362"/>
                  <a:gd name="T2" fmla="*/ 345 w 468"/>
                  <a:gd name="T3" fmla="*/ 197 h 362"/>
                  <a:gd name="T4" fmla="*/ 244 w 468"/>
                  <a:gd name="T5" fmla="*/ 34 h 362"/>
                  <a:gd name="T6" fmla="*/ 33 w 468"/>
                  <a:gd name="T7" fmla="*/ 123 h 362"/>
                  <a:gd name="T8" fmla="*/ 123 w 468"/>
                  <a:gd name="T9" fmla="*/ 333 h 362"/>
                  <a:gd name="T10" fmla="*/ 313 w 468"/>
                  <a:gd name="T11" fmla="*/ 281 h 362"/>
                  <a:gd name="T12" fmla="*/ 441 w 468"/>
                  <a:gd name="T13" fmla="*/ 324 h 362"/>
                  <a:gd name="T14" fmla="*/ 468 w 468"/>
                  <a:gd name="T15" fmla="*/ 259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8" h="362">
                    <a:moveTo>
                      <a:pt x="468" y="259"/>
                    </a:moveTo>
                    <a:cubicBezTo>
                      <a:pt x="422" y="288"/>
                      <a:pt x="345" y="251"/>
                      <a:pt x="345" y="197"/>
                    </a:cubicBezTo>
                    <a:cubicBezTo>
                      <a:pt x="350" y="128"/>
                      <a:pt x="311" y="61"/>
                      <a:pt x="244" y="34"/>
                    </a:cubicBezTo>
                    <a:cubicBezTo>
                      <a:pt x="161" y="0"/>
                      <a:pt x="67" y="40"/>
                      <a:pt x="33" y="123"/>
                    </a:cubicBezTo>
                    <a:cubicBezTo>
                      <a:pt x="0" y="206"/>
                      <a:pt x="40" y="300"/>
                      <a:pt x="123" y="333"/>
                    </a:cubicBezTo>
                    <a:cubicBezTo>
                      <a:pt x="192" y="362"/>
                      <a:pt x="270" y="338"/>
                      <a:pt x="313" y="281"/>
                    </a:cubicBezTo>
                    <a:cubicBezTo>
                      <a:pt x="350" y="247"/>
                      <a:pt x="428" y="274"/>
                      <a:pt x="441" y="324"/>
                    </a:cubicBezTo>
                    <a:cubicBezTo>
                      <a:pt x="447" y="301"/>
                      <a:pt x="456" y="279"/>
                      <a:pt x="468" y="25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dirty="0">
                    <a:latin typeface="Montserrat"/>
                  </a:rPr>
                  <a:t>     </a:t>
                </a:r>
              </a:p>
            </p:txBody>
          </p:sp>
          <p:sp>
            <p:nvSpPr>
              <p:cNvPr id="23" name="Freeform 7">
                <a:extLst>
                  <a:ext uri="{FF2B5EF4-FFF2-40B4-BE49-F238E27FC236}">
                    <a16:creationId xmlns:a16="http://schemas.microsoft.com/office/drawing/2014/main" id="{A31A8E64-5D7A-BCA7-4F1A-0C64274B747A}"/>
                  </a:ext>
                </a:extLst>
              </p:cNvPr>
              <p:cNvSpPr>
                <a:spLocks/>
              </p:cNvSpPr>
              <p:nvPr/>
            </p:nvSpPr>
            <p:spPr bwMode="auto">
              <a:xfrm>
                <a:off x="8271496" y="2978233"/>
                <a:ext cx="2449703" cy="1971027"/>
              </a:xfrm>
              <a:custGeom>
                <a:avLst/>
                <a:gdLst>
                  <a:gd name="T0" fmla="*/ 0 w 473"/>
                  <a:gd name="T1" fmla="*/ 256 h 361"/>
                  <a:gd name="T2" fmla="*/ 128 w 473"/>
                  <a:gd name="T3" fmla="*/ 197 h 361"/>
                  <a:gd name="T4" fmla="*/ 228 w 473"/>
                  <a:gd name="T5" fmla="*/ 33 h 361"/>
                  <a:gd name="T6" fmla="*/ 439 w 473"/>
                  <a:gd name="T7" fmla="*/ 123 h 361"/>
                  <a:gd name="T8" fmla="*/ 350 w 473"/>
                  <a:gd name="T9" fmla="*/ 333 h 361"/>
                  <a:gd name="T10" fmla="*/ 160 w 473"/>
                  <a:gd name="T11" fmla="*/ 281 h 361"/>
                  <a:gd name="T12" fmla="*/ 30 w 473"/>
                  <a:gd name="T13" fmla="*/ 328 h 361"/>
                  <a:gd name="T14" fmla="*/ 0 w 473"/>
                  <a:gd name="T15" fmla="*/ 256 h 3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 h="361">
                    <a:moveTo>
                      <a:pt x="0" y="256"/>
                    </a:moveTo>
                    <a:cubicBezTo>
                      <a:pt x="45" y="290"/>
                      <a:pt x="128" y="253"/>
                      <a:pt x="128" y="197"/>
                    </a:cubicBezTo>
                    <a:cubicBezTo>
                      <a:pt x="122" y="128"/>
                      <a:pt x="161" y="61"/>
                      <a:pt x="228" y="33"/>
                    </a:cubicBezTo>
                    <a:cubicBezTo>
                      <a:pt x="311" y="0"/>
                      <a:pt x="406" y="40"/>
                      <a:pt x="439" y="123"/>
                    </a:cubicBezTo>
                    <a:cubicBezTo>
                      <a:pt x="473" y="206"/>
                      <a:pt x="433" y="300"/>
                      <a:pt x="350" y="333"/>
                    </a:cubicBezTo>
                    <a:cubicBezTo>
                      <a:pt x="280" y="361"/>
                      <a:pt x="203" y="338"/>
                      <a:pt x="160" y="281"/>
                    </a:cubicBezTo>
                    <a:cubicBezTo>
                      <a:pt x="121" y="246"/>
                      <a:pt x="41" y="275"/>
                      <a:pt x="30" y="328"/>
                    </a:cubicBezTo>
                    <a:cubicBezTo>
                      <a:pt x="25" y="302"/>
                      <a:pt x="14" y="277"/>
                      <a:pt x="0" y="25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5" name="Oval 9">
                <a:extLst>
                  <a:ext uri="{FF2B5EF4-FFF2-40B4-BE49-F238E27FC236}">
                    <a16:creationId xmlns:a16="http://schemas.microsoft.com/office/drawing/2014/main" id="{2E9E3E03-6F1C-1737-6FCF-D37F60EF1C50}"/>
                  </a:ext>
                </a:extLst>
              </p:cNvPr>
              <p:cNvSpPr>
                <a:spLocks noChangeArrowheads="1"/>
              </p:cNvSpPr>
              <p:nvPr/>
            </p:nvSpPr>
            <p:spPr bwMode="auto">
              <a:xfrm>
                <a:off x="6685788" y="4021786"/>
                <a:ext cx="1967509" cy="1971027"/>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6" name="Freeform 12">
                <a:extLst>
                  <a:ext uri="{FF2B5EF4-FFF2-40B4-BE49-F238E27FC236}">
                    <a16:creationId xmlns:a16="http://schemas.microsoft.com/office/drawing/2014/main" id="{55741DD4-1DB6-7CF2-7271-26509CD98A32}"/>
                  </a:ext>
                </a:extLst>
              </p:cNvPr>
              <p:cNvSpPr>
                <a:spLocks/>
              </p:cNvSpPr>
              <p:nvPr/>
            </p:nvSpPr>
            <p:spPr bwMode="auto">
              <a:xfrm>
                <a:off x="6813594" y="4452106"/>
                <a:ext cx="372865" cy="497154"/>
              </a:xfrm>
              <a:custGeom>
                <a:avLst/>
                <a:gdLst>
                  <a:gd name="T0" fmla="*/ 84 w 84"/>
                  <a:gd name="T1" fmla="*/ 33 h 112"/>
                  <a:gd name="T2" fmla="*/ 51 w 84"/>
                  <a:gd name="T3" fmla="*/ 112 h 112"/>
                  <a:gd name="T4" fmla="*/ 0 w 84"/>
                  <a:gd name="T5" fmla="*/ 108 h 112"/>
                  <a:gd name="T6" fmla="*/ 44 w 84"/>
                  <a:gd name="T7" fmla="*/ 0 h 112"/>
                  <a:gd name="T8" fmla="*/ 84 w 84"/>
                  <a:gd name="T9" fmla="*/ 33 h 112"/>
                </a:gdLst>
                <a:ahLst/>
                <a:cxnLst>
                  <a:cxn ang="0">
                    <a:pos x="T0" y="T1"/>
                  </a:cxn>
                  <a:cxn ang="0">
                    <a:pos x="T2" y="T3"/>
                  </a:cxn>
                  <a:cxn ang="0">
                    <a:pos x="T4" y="T5"/>
                  </a:cxn>
                  <a:cxn ang="0">
                    <a:pos x="T6" y="T7"/>
                  </a:cxn>
                  <a:cxn ang="0">
                    <a:pos x="T8" y="T9"/>
                  </a:cxn>
                </a:cxnLst>
                <a:rect l="0" t="0" r="r" b="b"/>
                <a:pathLst>
                  <a:path w="84" h="112">
                    <a:moveTo>
                      <a:pt x="84" y="33"/>
                    </a:moveTo>
                    <a:cubicBezTo>
                      <a:pt x="65" y="56"/>
                      <a:pt x="54" y="83"/>
                      <a:pt x="51" y="112"/>
                    </a:cubicBezTo>
                    <a:cubicBezTo>
                      <a:pt x="0" y="108"/>
                      <a:pt x="0" y="108"/>
                      <a:pt x="0" y="108"/>
                    </a:cubicBezTo>
                    <a:cubicBezTo>
                      <a:pt x="3" y="68"/>
                      <a:pt x="19" y="30"/>
                      <a:pt x="44" y="0"/>
                    </a:cubicBezTo>
                    <a:cubicBezTo>
                      <a:pt x="84" y="33"/>
                      <a:pt x="84" y="33"/>
                      <a:pt x="84"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7" name="Freeform 13">
                <a:extLst>
                  <a:ext uri="{FF2B5EF4-FFF2-40B4-BE49-F238E27FC236}">
                    <a16:creationId xmlns:a16="http://schemas.microsoft.com/office/drawing/2014/main" id="{7D98B6B2-41CD-8B1B-270C-939561F80C16}"/>
                  </a:ext>
                </a:extLst>
              </p:cNvPr>
              <p:cNvSpPr>
                <a:spLocks/>
              </p:cNvSpPr>
              <p:nvPr/>
            </p:nvSpPr>
            <p:spPr bwMode="auto">
              <a:xfrm>
                <a:off x="7119625" y="4146075"/>
                <a:ext cx="497154" cy="372865"/>
              </a:xfrm>
              <a:custGeom>
                <a:avLst/>
                <a:gdLst>
                  <a:gd name="T0" fmla="*/ 112 w 112"/>
                  <a:gd name="T1" fmla="*/ 51 h 84"/>
                  <a:gd name="T2" fmla="*/ 33 w 112"/>
                  <a:gd name="T3" fmla="*/ 84 h 84"/>
                  <a:gd name="T4" fmla="*/ 0 w 112"/>
                  <a:gd name="T5" fmla="*/ 44 h 84"/>
                  <a:gd name="T6" fmla="*/ 107 w 112"/>
                  <a:gd name="T7" fmla="*/ 0 h 84"/>
                  <a:gd name="T8" fmla="*/ 112 w 112"/>
                  <a:gd name="T9" fmla="*/ 51 h 84"/>
                </a:gdLst>
                <a:ahLst/>
                <a:cxnLst>
                  <a:cxn ang="0">
                    <a:pos x="T0" y="T1"/>
                  </a:cxn>
                  <a:cxn ang="0">
                    <a:pos x="T2" y="T3"/>
                  </a:cxn>
                  <a:cxn ang="0">
                    <a:pos x="T4" y="T5"/>
                  </a:cxn>
                  <a:cxn ang="0">
                    <a:pos x="T6" y="T7"/>
                  </a:cxn>
                  <a:cxn ang="0">
                    <a:pos x="T8" y="T9"/>
                  </a:cxn>
                </a:cxnLst>
                <a:rect l="0" t="0" r="r" b="b"/>
                <a:pathLst>
                  <a:path w="112" h="84">
                    <a:moveTo>
                      <a:pt x="112" y="51"/>
                    </a:moveTo>
                    <a:cubicBezTo>
                      <a:pt x="83" y="54"/>
                      <a:pt x="55" y="65"/>
                      <a:pt x="33" y="84"/>
                    </a:cubicBezTo>
                    <a:cubicBezTo>
                      <a:pt x="0" y="44"/>
                      <a:pt x="0" y="44"/>
                      <a:pt x="0" y="44"/>
                    </a:cubicBezTo>
                    <a:cubicBezTo>
                      <a:pt x="30" y="19"/>
                      <a:pt x="68" y="3"/>
                      <a:pt x="107" y="0"/>
                    </a:cubicBezTo>
                    <a:cubicBezTo>
                      <a:pt x="112" y="51"/>
                      <a:pt x="112" y="51"/>
                      <a:pt x="112" y="5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8" name="Freeform 16">
                <a:extLst>
                  <a:ext uri="{FF2B5EF4-FFF2-40B4-BE49-F238E27FC236}">
                    <a16:creationId xmlns:a16="http://schemas.microsoft.com/office/drawing/2014/main" id="{2A3EC3F6-5BDF-FBA2-3A8F-C72A25CC7BF7}"/>
                  </a:ext>
                </a:extLst>
              </p:cNvPr>
              <p:cNvSpPr>
                <a:spLocks/>
              </p:cNvSpPr>
              <p:nvPr/>
            </p:nvSpPr>
            <p:spPr bwMode="auto">
              <a:xfrm>
                <a:off x="8152626" y="4452106"/>
                <a:ext cx="377555" cy="497154"/>
              </a:xfrm>
              <a:custGeom>
                <a:avLst/>
                <a:gdLst>
                  <a:gd name="T0" fmla="*/ 40 w 85"/>
                  <a:gd name="T1" fmla="*/ 0 h 112"/>
                  <a:gd name="T2" fmla="*/ 85 w 85"/>
                  <a:gd name="T3" fmla="*/ 108 h 112"/>
                  <a:gd name="T4" fmla="*/ 33 w 85"/>
                  <a:gd name="T5" fmla="*/ 112 h 112"/>
                  <a:gd name="T6" fmla="*/ 0 w 85"/>
                  <a:gd name="T7" fmla="*/ 33 h 112"/>
                  <a:gd name="T8" fmla="*/ 40 w 85"/>
                  <a:gd name="T9" fmla="*/ 0 h 112"/>
                </a:gdLst>
                <a:ahLst/>
                <a:cxnLst>
                  <a:cxn ang="0">
                    <a:pos x="T0" y="T1"/>
                  </a:cxn>
                  <a:cxn ang="0">
                    <a:pos x="T2" y="T3"/>
                  </a:cxn>
                  <a:cxn ang="0">
                    <a:pos x="T4" y="T5"/>
                  </a:cxn>
                  <a:cxn ang="0">
                    <a:pos x="T6" y="T7"/>
                  </a:cxn>
                  <a:cxn ang="0">
                    <a:pos x="T8" y="T9"/>
                  </a:cxn>
                </a:cxnLst>
                <a:rect l="0" t="0" r="r" b="b"/>
                <a:pathLst>
                  <a:path w="85" h="112">
                    <a:moveTo>
                      <a:pt x="40" y="0"/>
                    </a:moveTo>
                    <a:cubicBezTo>
                      <a:pt x="66" y="30"/>
                      <a:pt x="81" y="68"/>
                      <a:pt x="85" y="108"/>
                    </a:cubicBezTo>
                    <a:cubicBezTo>
                      <a:pt x="33" y="112"/>
                      <a:pt x="33" y="112"/>
                      <a:pt x="33" y="112"/>
                    </a:cubicBezTo>
                    <a:cubicBezTo>
                      <a:pt x="31" y="83"/>
                      <a:pt x="19" y="56"/>
                      <a:pt x="0" y="33"/>
                    </a:cubicBezTo>
                    <a:cubicBezTo>
                      <a:pt x="40" y="0"/>
                      <a:pt x="40" y="0"/>
                      <a:pt x="40"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9" name="Freeform 17">
                <a:extLst>
                  <a:ext uri="{FF2B5EF4-FFF2-40B4-BE49-F238E27FC236}">
                    <a16:creationId xmlns:a16="http://schemas.microsoft.com/office/drawing/2014/main" id="{86AAB38C-9655-4225-7D00-AD1F35523C28}"/>
                  </a:ext>
                </a:extLst>
              </p:cNvPr>
              <p:cNvSpPr>
                <a:spLocks/>
              </p:cNvSpPr>
              <p:nvPr/>
            </p:nvSpPr>
            <p:spPr bwMode="auto">
              <a:xfrm>
                <a:off x="7726997" y="4146075"/>
                <a:ext cx="492464" cy="372865"/>
              </a:xfrm>
              <a:custGeom>
                <a:avLst/>
                <a:gdLst>
                  <a:gd name="T0" fmla="*/ 4 w 111"/>
                  <a:gd name="T1" fmla="*/ 0 h 84"/>
                  <a:gd name="T2" fmla="*/ 111 w 111"/>
                  <a:gd name="T3" fmla="*/ 44 h 84"/>
                  <a:gd name="T4" fmla="*/ 78 w 111"/>
                  <a:gd name="T5" fmla="*/ 84 h 84"/>
                  <a:gd name="T6" fmla="*/ 0 w 111"/>
                  <a:gd name="T7" fmla="*/ 51 h 84"/>
                  <a:gd name="T8" fmla="*/ 4 w 111"/>
                  <a:gd name="T9" fmla="*/ 0 h 84"/>
                </a:gdLst>
                <a:ahLst/>
                <a:cxnLst>
                  <a:cxn ang="0">
                    <a:pos x="T0" y="T1"/>
                  </a:cxn>
                  <a:cxn ang="0">
                    <a:pos x="T2" y="T3"/>
                  </a:cxn>
                  <a:cxn ang="0">
                    <a:pos x="T4" y="T5"/>
                  </a:cxn>
                  <a:cxn ang="0">
                    <a:pos x="T6" y="T7"/>
                  </a:cxn>
                  <a:cxn ang="0">
                    <a:pos x="T8" y="T9"/>
                  </a:cxn>
                </a:cxnLst>
                <a:rect l="0" t="0" r="r" b="b"/>
                <a:pathLst>
                  <a:path w="111" h="84">
                    <a:moveTo>
                      <a:pt x="4" y="0"/>
                    </a:moveTo>
                    <a:cubicBezTo>
                      <a:pt x="44" y="3"/>
                      <a:pt x="81" y="19"/>
                      <a:pt x="111" y="44"/>
                    </a:cubicBezTo>
                    <a:cubicBezTo>
                      <a:pt x="78" y="84"/>
                      <a:pt x="78" y="84"/>
                      <a:pt x="78" y="84"/>
                    </a:cubicBezTo>
                    <a:cubicBezTo>
                      <a:pt x="56" y="65"/>
                      <a:pt x="29" y="54"/>
                      <a:pt x="0" y="51"/>
                    </a:cubicBezTo>
                    <a:cubicBezTo>
                      <a:pt x="4" y="0"/>
                      <a:pt x="4" y="0"/>
                      <a:pt x="4"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51" name="TextBox 50">
              <a:extLst>
                <a:ext uri="{FF2B5EF4-FFF2-40B4-BE49-F238E27FC236}">
                  <a16:creationId xmlns:a16="http://schemas.microsoft.com/office/drawing/2014/main" id="{94366AC3-554E-CA8F-0B80-2AB6E1FDFCCA}"/>
                </a:ext>
              </a:extLst>
            </p:cNvPr>
            <p:cNvSpPr txBox="1"/>
            <p:nvPr/>
          </p:nvSpPr>
          <p:spPr>
            <a:xfrm>
              <a:off x="6147558" y="2698239"/>
              <a:ext cx="1184755" cy="923330"/>
            </a:xfrm>
            <a:prstGeom prst="rect">
              <a:avLst/>
            </a:prstGeom>
            <a:noFill/>
          </p:spPr>
          <p:txBody>
            <a:bodyPr wrap="square" rtlCol="0">
              <a:spAutoFit/>
            </a:bodyPr>
            <a:lstStyle/>
            <a:p>
              <a:r>
                <a:rPr lang="en-US" b="1" dirty="0">
                  <a:solidFill>
                    <a:schemeClr val="bg1"/>
                  </a:solidFill>
                  <a:latin typeface="Montserrat"/>
                  <a:ea typeface="Roboto Black" panose="02000000000000000000" pitchFamily="2" charset="0"/>
                </a:rPr>
                <a:t>Long-term funding </a:t>
              </a:r>
            </a:p>
          </p:txBody>
        </p:sp>
        <p:sp>
          <p:nvSpPr>
            <p:cNvPr id="54" name="TextBox 53">
              <a:extLst>
                <a:ext uri="{FF2B5EF4-FFF2-40B4-BE49-F238E27FC236}">
                  <a16:creationId xmlns:a16="http://schemas.microsoft.com/office/drawing/2014/main" id="{C55911CD-0147-EA0F-2CBA-41252447D16E}"/>
                </a:ext>
              </a:extLst>
            </p:cNvPr>
            <p:cNvSpPr txBox="1"/>
            <p:nvPr/>
          </p:nvSpPr>
          <p:spPr>
            <a:xfrm>
              <a:off x="10276498" y="2708284"/>
              <a:ext cx="1192349" cy="646331"/>
            </a:xfrm>
            <a:prstGeom prst="rect">
              <a:avLst/>
            </a:prstGeom>
            <a:noFill/>
          </p:spPr>
          <p:txBody>
            <a:bodyPr wrap="square" rtlCol="0">
              <a:spAutoFit/>
            </a:bodyPr>
            <a:lstStyle/>
            <a:p>
              <a:r>
                <a:rPr lang="en-US" b="1" dirty="0">
                  <a:solidFill>
                    <a:schemeClr val="bg1"/>
                  </a:solidFill>
                  <a:latin typeface="Montserrat"/>
                  <a:ea typeface="Roboto Black" panose="02000000000000000000" pitchFamily="2" charset="0"/>
                </a:rPr>
                <a:t>partnerships</a:t>
              </a:r>
            </a:p>
          </p:txBody>
        </p:sp>
      </p:grpSp>
      <p:sp>
        <p:nvSpPr>
          <p:cNvPr id="56" name="TextBox 55">
            <a:extLst>
              <a:ext uri="{FF2B5EF4-FFF2-40B4-BE49-F238E27FC236}">
                <a16:creationId xmlns:a16="http://schemas.microsoft.com/office/drawing/2014/main" id="{78224484-65B5-B29F-4C24-1D954A95F45E}"/>
              </a:ext>
            </a:extLst>
          </p:cNvPr>
          <p:cNvSpPr txBox="1"/>
          <p:nvPr/>
        </p:nvSpPr>
        <p:spPr>
          <a:xfrm>
            <a:off x="941002" y="2269077"/>
            <a:ext cx="4988807" cy="523220"/>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Current </a:t>
            </a:r>
            <a:r>
              <a:rPr lang="en-US" sz="2800" b="1" dirty="0">
                <a:latin typeface="Roboto" panose="02000000000000000000" pitchFamily="2" charset="0"/>
                <a:ea typeface="Roboto" panose="02000000000000000000" pitchFamily="2" charset="0"/>
              </a:rPr>
              <a:t>challenge</a:t>
            </a:r>
            <a:r>
              <a:rPr lang="en-US" sz="2800" dirty="0">
                <a:latin typeface="Roboto" panose="02000000000000000000" pitchFamily="2" charset="0"/>
                <a:ea typeface="Roboto" panose="02000000000000000000" pitchFamily="2" charset="0"/>
              </a:rPr>
              <a:t>:</a:t>
            </a:r>
          </a:p>
        </p:txBody>
      </p:sp>
      <p:sp>
        <p:nvSpPr>
          <p:cNvPr id="57" name="Rectangle 56">
            <a:extLst>
              <a:ext uri="{FF2B5EF4-FFF2-40B4-BE49-F238E27FC236}">
                <a16:creationId xmlns:a16="http://schemas.microsoft.com/office/drawing/2014/main" id="{E9599D6C-BF08-5148-69C6-8161A0F84C99}"/>
              </a:ext>
            </a:extLst>
          </p:cNvPr>
          <p:cNvSpPr/>
          <p:nvPr/>
        </p:nvSpPr>
        <p:spPr>
          <a:xfrm>
            <a:off x="975608" y="2877459"/>
            <a:ext cx="4030439" cy="615105"/>
          </a:xfrm>
          <a:prstGeom prst="rect">
            <a:avLst/>
          </a:prstGeom>
        </p:spPr>
        <p:txBody>
          <a:bodyPr wrap="square">
            <a:spAutoFit/>
          </a:bodyPr>
          <a:lstStyle/>
          <a:p>
            <a:pPr>
              <a:lnSpc>
                <a:spcPct val="150000"/>
              </a:lnSpc>
            </a:pPr>
            <a:r>
              <a:rPr lang="en-US" sz="1200" dirty="0">
                <a:latin typeface="Montserrat"/>
              </a:rPr>
              <a:t>Many inclusion initiatives remain project-based and temporary</a:t>
            </a:r>
          </a:p>
        </p:txBody>
      </p:sp>
      <p:sp>
        <p:nvSpPr>
          <p:cNvPr id="7" name="Text Placeholder 1">
            <a:extLst>
              <a:ext uri="{FF2B5EF4-FFF2-40B4-BE49-F238E27FC236}">
                <a16:creationId xmlns:a16="http://schemas.microsoft.com/office/drawing/2014/main" id="{E47EF975-445B-1EB9-F536-AB725D307051}"/>
              </a:ext>
            </a:extLst>
          </p:cNvPr>
          <p:cNvSpPr txBox="1">
            <a:spLocks/>
          </p:cNvSpPr>
          <p:nvPr/>
        </p:nvSpPr>
        <p:spPr>
          <a:xfrm>
            <a:off x="778269" y="583426"/>
            <a:ext cx="4322269" cy="204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a:solidFill>
                  <a:schemeClr val="tx1"/>
                </a:solidFill>
                <a:latin typeface="Montserrat"/>
                <a:ea typeface="Montserrat"/>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Roboto Light" panose="02000000000000000000" pitchFamily="2" charset="0"/>
                <a:cs typeface="Roboto Light" panose="02000000000000000000" pitchFamily="2" charset="0"/>
              </a:rPr>
              <a:t>A Facilitator of </a:t>
            </a:r>
            <a:r>
              <a:rPr lang="en-US" dirty="0">
                <a:solidFill>
                  <a:schemeClr val="accent4"/>
                </a:solidFill>
                <a:ea typeface="Roboto Light" panose="02000000000000000000" pitchFamily="2" charset="0"/>
                <a:cs typeface="Roboto Light" panose="02000000000000000000" pitchFamily="2" charset="0"/>
              </a:rPr>
              <a:t>Inclusive Practices. </a:t>
            </a:r>
          </a:p>
        </p:txBody>
      </p:sp>
      <p:sp>
        <p:nvSpPr>
          <p:cNvPr id="8" name="TextBox 55">
            <a:extLst>
              <a:ext uri="{FF2B5EF4-FFF2-40B4-BE49-F238E27FC236}">
                <a16:creationId xmlns:a16="http://schemas.microsoft.com/office/drawing/2014/main" id="{C11F67E4-9094-DC4A-7033-A33870FDBFC1}"/>
              </a:ext>
            </a:extLst>
          </p:cNvPr>
          <p:cNvSpPr txBox="1"/>
          <p:nvPr/>
        </p:nvSpPr>
        <p:spPr>
          <a:xfrm>
            <a:off x="968594" y="3840103"/>
            <a:ext cx="4988807" cy="523220"/>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Successful</a:t>
            </a:r>
            <a:r>
              <a:rPr lang="en-US" sz="2800" dirty="0">
                <a:latin typeface="Roboto" panose="02000000000000000000" pitchFamily="2" charset="0"/>
                <a:ea typeface="Roboto" panose="02000000000000000000" pitchFamily="2" charset="0"/>
              </a:rPr>
              <a:t> models show:</a:t>
            </a:r>
          </a:p>
        </p:txBody>
      </p:sp>
      <p:sp>
        <p:nvSpPr>
          <p:cNvPr id="9" name="Rectangle 56">
            <a:extLst>
              <a:ext uri="{FF2B5EF4-FFF2-40B4-BE49-F238E27FC236}">
                <a16:creationId xmlns:a16="http://schemas.microsoft.com/office/drawing/2014/main" id="{762EEC92-85A1-9CDB-4D81-E0BFC8CD1446}"/>
              </a:ext>
            </a:extLst>
          </p:cNvPr>
          <p:cNvSpPr/>
          <p:nvPr/>
        </p:nvSpPr>
        <p:spPr>
          <a:xfrm>
            <a:off x="1003200" y="4448485"/>
            <a:ext cx="4030439" cy="615105"/>
          </a:xfrm>
          <a:prstGeom prst="rect">
            <a:avLst/>
          </a:prstGeom>
        </p:spPr>
        <p:txBody>
          <a:bodyPr wrap="square">
            <a:spAutoFit/>
          </a:bodyPr>
          <a:lstStyle/>
          <a:p>
            <a:pPr>
              <a:lnSpc>
                <a:spcPct val="150000"/>
              </a:lnSpc>
            </a:pPr>
            <a:r>
              <a:rPr lang="en-US" sz="1200" dirty="0">
                <a:latin typeface="Montserrat"/>
              </a:rPr>
              <a:t>Long-term funding + partnerships = </a:t>
            </a:r>
            <a:r>
              <a:rPr lang="en-US" sz="1200" b="1" dirty="0">
                <a:latin typeface="Montserrat"/>
              </a:rPr>
              <a:t>sustained impact</a:t>
            </a:r>
          </a:p>
        </p:txBody>
      </p:sp>
      <p:sp>
        <p:nvSpPr>
          <p:cNvPr id="10" name="TextBox 50">
            <a:extLst>
              <a:ext uri="{FF2B5EF4-FFF2-40B4-BE49-F238E27FC236}">
                <a16:creationId xmlns:a16="http://schemas.microsoft.com/office/drawing/2014/main" id="{09521A7A-B6D2-BD32-306E-DE5D6AFBFFCD}"/>
              </a:ext>
            </a:extLst>
          </p:cNvPr>
          <p:cNvSpPr txBox="1"/>
          <p:nvPr/>
        </p:nvSpPr>
        <p:spPr>
          <a:xfrm>
            <a:off x="8090789" y="4209328"/>
            <a:ext cx="1417103" cy="646331"/>
          </a:xfrm>
          <a:prstGeom prst="rect">
            <a:avLst/>
          </a:prstGeom>
          <a:noFill/>
        </p:spPr>
        <p:txBody>
          <a:bodyPr wrap="square" rtlCol="0">
            <a:spAutoFit/>
          </a:bodyPr>
          <a:lstStyle/>
          <a:p>
            <a:pPr algn="ctr"/>
            <a:r>
              <a:rPr lang="en-US" b="1" dirty="0">
                <a:solidFill>
                  <a:schemeClr val="bg1"/>
                </a:solidFill>
                <a:latin typeface="Montserrat"/>
                <a:ea typeface="Roboto Black" panose="02000000000000000000" pitchFamily="2" charset="0"/>
              </a:rPr>
              <a:t>sustained impact</a:t>
            </a:r>
          </a:p>
        </p:txBody>
      </p:sp>
      <p:pic>
        <p:nvPicPr>
          <p:cNvPr id="11" name="Picture 2" descr="Logo">
            <a:extLst>
              <a:ext uri="{FF2B5EF4-FFF2-40B4-BE49-F238E27FC236}">
                <a16:creationId xmlns:a16="http://schemas.microsoft.com/office/drawing/2014/main" id="{4D8A0B66-83AB-0DFB-DB99-1A525C229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7">
            <a:extLst>
              <a:ext uri="{FF2B5EF4-FFF2-40B4-BE49-F238E27FC236}">
                <a16:creationId xmlns:a16="http://schemas.microsoft.com/office/drawing/2014/main" id="{14DE75C7-D76D-6BED-663A-EDF58CC0F746}"/>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2899348789"/>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56"/>
        <p:cNvGrpSpPr/>
        <p:nvPr/>
      </p:nvGrpSpPr>
      <p:grpSpPr>
        <a:xfrm>
          <a:off x="0" y="0"/>
          <a:ext cx="0" cy="0"/>
          <a:chOff x="0" y="0"/>
          <a:chExt cx="0" cy="0"/>
        </a:xfrm>
      </p:grpSpPr>
      <p:sp>
        <p:nvSpPr>
          <p:cNvPr id="2" name="Tytuł 1">
            <a:extLst>
              <a:ext uri="{FF2B5EF4-FFF2-40B4-BE49-F238E27FC236}">
                <a16:creationId xmlns:a16="http://schemas.microsoft.com/office/drawing/2014/main" id="{C184C17B-A9D6-3DE1-80BB-6E27B0AE0938}"/>
              </a:ext>
            </a:extLst>
          </p:cNvPr>
          <p:cNvSpPr txBox="1">
            <a:spLocks/>
          </p:cNvSpPr>
          <p:nvPr/>
        </p:nvSpPr>
        <p:spPr>
          <a:xfrm>
            <a:off x="788802" y="221672"/>
            <a:ext cx="3482378" cy="37574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3200" b="1" dirty="0">
                <a:solidFill>
                  <a:schemeClr val="tx1"/>
                </a:solidFill>
                <a:latin typeface="Montserrat" panose="020B0604020202020204" charset="-18"/>
              </a:rPr>
              <a:t>What matters? What is differently experienced?</a:t>
            </a:r>
          </a:p>
        </p:txBody>
      </p:sp>
      <p:sp>
        <p:nvSpPr>
          <p:cNvPr id="4" name="Symbol zastępczy zawartości 4">
            <a:extLst>
              <a:ext uri="{FF2B5EF4-FFF2-40B4-BE49-F238E27FC236}">
                <a16:creationId xmlns:a16="http://schemas.microsoft.com/office/drawing/2014/main" id="{246A61BF-86B5-94AE-88AF-461D26396C24}"/>
              </a:ext>
            </a:extLst>
          </p:cNvPr>
          <p:cNvSpPr txBox="1">
            <a:spLocks/>
          </p:cNvSpPr>
          <p:nvPr/>
        </p:nvSpPr>
        <p:spPr>
          <a:xfrm>
            <a:off x="4267201" y="1151467"/>
            <a:ext cx="7578436" cy="504613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Montserrat"/>
                <a:ea typeface="Montserrat"/>
                <a:cs typeface="Montserrat"/>
                <a:sym typeface="Montserrat"/>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spcAft>
                <a:spcPts val="600"/>
              </a:spcAft>
            </a:pPr>
            <a:r>
              <a:rPr lang="en-GB" sz="1800" dirty="0"/>
              <a:t>Magic performance</a:t>
            </a:r>
            <a:endParaRPr lang="pl-PL" sz="1800" dirty="0"/>
          </a:p>
          <a:p>
            <a:pPr>
              <a:spcAft>
                <a:spcPts val="600"/>
              </a:spcAft>
            </a:pPr>
            <a:r>
              <a:rPr lang="pl-PL" sz="1800" dirty="0" err="1"/>
              <a:t>Interconnectedness</a:t>
            </a:r>
            <a:r>
              <a:rPr lang="pl-PL" sz="1800" dirty="0"/>
              <a:t> of the </a:t>
            </a:r>
            <a:r>
              <a:rPr lang="pl-PL" sz="1800" dirty="0" err="1"/>
              <a:t>cognitive</a:t>
            </a:r>
            <a:r>
              <a:rPr lang="pl-PL" sz="1800" dirty="0"/>
              <a:t>, </a:t>
            </a:r>
            <a:r>
              <a:rPr lang="pl-PL" sz="1800" dirty="0" err="1"/>
              <a:t>affective</a:t>
            </a:r>
            <a:r>
              <a:rPr lang="pl-PL" sz="1800" dirty="0"/>
              <a:t> and </a:t>
            </a:r>
            <a:r>
              <a:rPr lang="pl-PL" sz="1800" dirty="0" err="1"/>
              <a:t>relational</a:t>
            </a:r>
            <a:r>
              <a:rPr lang="pl-PL" sz="1800" dirty="0"/>
              <a:t> </a:t>
            </a:r>
            <a:r>
              <a:rPr lang="pl-PL" sz="1800" dirty="0" err="1"/>
              <a:t>enactments</a:t>
            </a:r>
            <a:r>
              <a:rPr lang="pl-PL" sz="1800" dirty="0"/>
              <a:t> of Creative Learning</a:t>
            </a:r>
          </a:p>
          <a:p>
            <a:pPr>
              <a:spcAft>
                <a:spcPts val="600"/>
              </a:spcAft>
            </a:pPr>
            <a:r>
              <a:rPr lang="en-GB" sz="1800" dirty="0"/>
              <a:t>Feelings of surprise, wonder, and curiosity </a:t>
            </a:r>
            <a:r>
              <a:rPr lang="pl-PL" sz="1800" dirty="0"/>
              <a:t>– </a:t>
            </a:r>
          </a:p>
          <a:p>
            <a:pPr>
              <a:spcAft>
                <a:spcPts val="600"/>
              </a:spcAft>
            </a:pPr>
            <a:r>
              <a:rPr lang="en-GB" sz="1800" dirty="0"/>
              <a:t> </a:t>
            </a:r>
            <a:r>
              <a:rPr lang="en-GB" sz="1800" u="sng" dirty="0"/>
              <a:t>optimism</a:t>
            </a:r>
            <a:r>
              <a:rPr lang="en-GB" sz="1800" dirty="0"/>
              <a:t> and </a:t>
            </a:r>
            <a:r>
              <a:rPr lang="en-GB" sz="1800" u="sng" dirty="0"/>
              <a:t>experimentalism:</a:t>
            </a:r>
            <a:endParaRPr lang="pl-PL" sz="1800" u="sng" dirty="0"/>
          </a:p>
          <a:p>
            <a:pPr lvl="1">
              <a:spcAft>
                <a:spcPts val="600"/>
              </a:spcAft>
            </a:pPr>
            <a:r>
              <a:rPr lang="pl-PL" sz="1800" dirty="0"/>
              <a:t>to </a:t>
            </a:r>
            <a:r>
              <a:rPr lang="en-GB" sz="1800" dirty="0"/>
              <a:t>help lessen thinking</a:t>
            </a:r>
            <a:r>
              <a:rPr lang="pl-PL" sz="1800" dirty="0"/>
              <a:t> </a:t>
            </a:r>
            <a:r>
              <a:rPr lang="pl-PL" sz="1800" dirty="0" err="1"/>
              <a:t>fixation</a:t>
            </a:r>
            <a:r>
              <a:rPr lang="pl-PL" sz="1800" dirty="0"/>
              <a:t> </a:t>
            </a:r>
          </a:p>
          <a:p>
            <a:pPr lvl="1">
              <a:spcAft>
                <a:spcPts val="600"/>
              </a:spcAft>
            </a:pPr>
            <a:r>
              <a:rPr lang="pl-PL" sz="1800" dirty="0"/>
              <a:t>to </a:t>
            </a:r>
            <a:r>
              <a:rPr lang="pl-PL" sz="1800" dirty="0" err="1"/>
              <a:t>encourage</a:t>
            </a:r>
            <a:r>
              <a:rPr lang="pl-PL" sz="1800" dirty="0"/>
              <a:t> Critical </a:t>
            </a:r>
            <a:r>
              <a:rPr lang="pl-PL" sz="1800" dirty="0" err="1"/>
              <a:t>Thinking</a:t>
            </a:r>
            <a:r>
              <a:rPr lang="pl-PL" sz="1800" dirty="0"/>
              <a:t> and </a:t>
            </a:r>
            <a:r>
              <a:rPr lang="pl-PL" sz="1800" dirty="0" err="1"/>
              <a:t>Possibility</a:t>
            </a:r>
            <a:r>
              <a:rPr lang="pl-PL" sz="1800" dirty="0"/>
              <a:t> </a:t>
            </a:r>
            <a:r>
              <a:rPr lang="en-GB" sz="1800" dirty="0"/>
              <a:t>Thinking (What if?”) </a:t>
            </a:r>
            <a:endParaRPr lang="pl-PL" sz="1800" dirty="0"/>
          </a:p>
          <a:p>
            <a:pPr lvl="1">
              <a:spcAft>
                <a:spcPts val="600"/>
              </a:spcAft>
            </a:pPr>
            <a:r>
              <a:rPr lang="pl-PL" sz="1800" dirty="0"/>
              <a:t>to</a:t>
            </a:r>
            <a:r>
              <a:rPr lang="en-GB" sz="1800" dirty="0"/>
              <a:t> activate a flexible mindset which invites alternative solutions</a:t>
            </a:r>
            <a:endParaRPr lang="pl-PL" sz="1800" dirty="0"/>
          </a:p>
          <a:p>
            <a:pPr lvl="1">
              <a:spcAft>
                <a:spcPts val="600"/>
              </a:spcAft>
            </a:pPr>
            <a:r>
              <a:rPr lang="pl-PL" sz="1800" dirty="0"/>
              <a:t>to </a:t>
            </a:r>
            <a:r>
              <a:rPr lang="en-GB" sz="1800" dirty="0"/>
              <a:t>develop new solutions to generatively turn the impossible into the possible</a:t>
            </a:r>
          </a:p>
          <a:p>
            <a:endParaRPr lang="en-GB" sz="1800" dirty="0"/>
          </a:p>
        </p:txBody>
      </p:sp>
      <p:pic>
        <p:nvPicPr>
          <p:cNvPr id="7" name="Symbol zastępczy zawartości 4">
            <a:extLst>
              <a:ext uri="{FF2B5EF4-FFF2-40B4-BE49-F238E27FC236}">
                <a16:creationId xmlns:a16="http://schemas.microsoft.com/office/drawing/2014/main" id="{C8A82634-3106-BDBF-7BD6-20F63AE77D0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86" r="4" b="3"/>
          <a:stretch/>
        </p:blipFill>
        <p:spPr>
          <a:xfrm>
            <a:off x="1152092" y="2737021"/>
            <a:ext cx="3105739" cy="3010648"/>
          </a:xfrm>
          <a:prstGeom prst="rect">
            <a:avLst/>
          </a:prstGeom>
          <a:noFill/>
          <a:ln>
            <a:noFill/>
          </a:ln>
        </p:spPr>
      </p:pic>
      <p:sp>
        <p:nvSpPr>
          <p:cNvPr id="8" name="pole tekstowe 7">
            <a:extLst>
              <a:ext uri="{FF2B5EF4-FFF2-40B4-BE49-F238E27FC236}">
                <a16:creationId xmlns:a16="http://schemas.microsoft.com/office/drawing/2014/main" id="{00E57773-A5C6-ED18-502B-5646BEEAE5F2}"/>
              </a:ext>
            </a:extLst>
          </p:cNvPr>
          <p:cNvSpPr txBox="1"/>
          <p:nvPr/>
        </p:nvSpPr>
        <p:spPr>
          <a:xfrm>
            <a:off x="1152092" y="5547614"/>
            <a:ext cx="2084225"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hlinkClick r:id="rId4" tooltip="https://changestrategy.net/2017/03/26/invisible-purpose-and-the-uses-of-misdirection/">
                  <a:extLst>
                    <a:ext uri="{A12FA001-AC4F-418D-AE19-62706E023703}">
                      <ahyp:hlinkClr xmlns:ahyp="http://schemas.microsoft.com/office/drawing/2018/hyperlinkcolor" val="tx"/>
                    </a:ext>
                  </a:extLst>
                </a:hlinkClick>
              </a:rPr>
              <a:t>To </a:t>
            </a:r>
            <a:r>
              <a:rPr lang="en-GB" sz="700" dirty="0" err="1">
                <a:solidFill>
                  <a:srgbClr val="FFFFFF"/>
                </a:solidFill>
                <a:hlinkClick r:id="rId4" tooltip="https://changestrategy.net/2017/03/26/invisible-purpose-and-the-uses-of-misdirection/">
                  <a:extLst>
                    <a:ext uri="{A12FA001-AC4F-418D-AE19-62706E023703}">
                      <ahyp:hlinkClr xmlns:ahyp="http://schemas.microsoft.com/office/drawing/2018/hyperlinkcolor" val="tx"/>
                    </a:ext>
                  </a:extLst>
                </a:hlinkClick>
              </a:rPr>
              <a:t>zdjęcie</a:t>
            </a:r>
            <a:r>
              <a:rPr lang="en-GB" sz="700" dirty="0">
                <a:solidFill>
                  <a:srgbClr val="FFFFFF"/>
                </a:solidFill>
              </a:rPr>
              <a:t>, </a:t>
            </a:r>
            <a:r>
              <a:rPr lang="en-GB" sz="700" dirty="0" err="1">
                <a:solidFill>
                  <a:srgbClr val="FFFFFF"/>
                </a:solidFill>
              </a:rPr>
              <a:t>autor</a:t>
            </a:r>
            <a:r>
              <a:rPr lang="en-GB" sz="700" dirty="0">
                <a:solidFill>
                  <a:srgbClr val="FFFFFF"/>
                </a:solidFill>
              </a:rPr>
              <a:t>: </a:t>
            </a:r>
            <a:r>
              <a:rPr lang="en-GB" sz="700" dirty="0" err="1">
                <a:solidFill>
                  <a:srgbClr val="FFFFFF"/>
                </a:solidFill>
              </a:rPr>
              <a:t>Nieznany</a:t>
            </a:r>
            <a:r>
              <a:rPr lang="en-GB" sz="700" dirty="0">
                <a:solidFill>
                  <a:srgbClr val="FFFFFF"/>
                </a:solidFill>
              </a:rPr>
              <a:t> </a:t>
            </a:r>
            <a:r>
              <a:rPr lang="en-GB" sz="700" dirty="0" err="1">
                <a:solidFill>
                  <a:srgbClr val="FFFFFF"/>
                </a:solidFill>
              </a:rPr>
              <a:t>autor</a:t>
            </a:r>
            <a:r>
              <a:rPr lang="en-GB" sz="700" dirty="0">
                <a:solidFill>
                  <a:srgbClr val="FFFFFF"/>
                </a:solidFill>
              </a:rPr>
              <a:t>, </a:t>
            </a:r>
            <a:r>
              <a:rPr lang="en-GB" sz="700" dirty="0" err="1">
                <a:solidFill>
                  <a:srgbClr val="FFFFFF"/>
                </a:solidFill>
              </a:rPr>
              <a:t>licencja</a:t>
            </a:r>
            <a:r>
              <a:rPr lang="en-GB" sz="700" dirty="0">
                <a:solidFill>
                  <a:srgbClr val="FFFFFF"/>
                </a:solidFill>
              </a:rPr>
              <a:t>: </a:t>
            </a:r>
            <a:r>
              <a:rPr lang="en-GB"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3;p54">
            <a:extLst>
              <a:ext uri="{FF2B5EF4-FFF2-40B4-BE49-F238E27FC236}">
                <a16:creationId xmlns:a16="http://schemas.microsoft.com/office/drawing/2014/main" id="{75F36026-1867-6378-1892-AD22D073B3C6}"/>
              </a:ext>
            </a:extLst>
          </p:cNvPr>
          <p:cNvSpPr txBox="1">
            <a:spLocks/>
          </p:cNvSpPr>
          <p:nvPr/>
        </p:nvSpPr>
        <p:spPr>
          <a:xfrm>
            <a:off x="463421" y="982328"/>
            <a:ext cx="3628318" cy="3573516"/>
          </a:xfrm>
          <a:prstGeom prst="rect">
            <a:avLst/>
          </a:prstGeom>
        </p:spPr>
        <p:txBody>
          <a:bodyPr spcFirstLastPara="1"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kern="1200" dirty="0">
                <a:solidFill>
                  <a:schemeClr val="tx1"/>
                </a:solidFill>
                <a:latin typeface="+mj-lt"/>
                <a:ea typeface="+mj-ea"/>
                <a:cs typeface="+mj-cs"/>
              </a:rPr>
              <a:t>Creative Learning for Boosting Bio-economy within HEIs’ Curricula</a:t>
            </a:r>
          </a:p>
        </p:txBody>
      </p:sp>
      <p:pic>
        <p:nvPicPr>
          <p:cNvPr id="4" name="Picture 3" descr="A black and red logo&#10;&#10;Description automatically generated">
            <a:extLst>
              <a:ext uri="{FF2B5EF4-FFF2-40B4-BE49-F238E27FC236}">
                <a16:creationId xmlns:a16="http://schemas.microsoft.com/office/drawing/2014/main" id="{B6251687-487C-727C-5813-97AC70E863B3}"/>
              </a:ext>
            </a:extLst>
          </p:cNvPr>
          <p:cNvPicPr>
            <a:picLocks noChangeAspect="1"/>
          </p:cNvPicPr>
          <p:nvPr/>
        </p:nvPicPr>
        <p:blipFill rotWithShape="1">
          <a:blip r:embed="rId4">
            <a:extLst>
              <a:ext uri="{28A0092B-C50C-407E-A947-70E740481C1C}">
                <a14:useLocalDpi xmlns:a14="http://schemas.microsoft.com/office/drawing/2010/main" val="0"/>
              </a:ext>
            </a:extLst>
          </a:blip>
          <a:srcRect r="24001"/>
          <a:stretch/>
        </p:blipFill>
        <p:spPr>
          <a:xfrm>
            <a:off x="1488498" y="5006158"/>
            <a:ext cx="8760402" cy="1760578"/>
          </a:xfrm>
          <a:prstGeom prst="rect">
            <a:avLst/>
          </a:prstGeom>
        </p:spPr>
      </p:pic>
      <p:pic>
        <p:nvPicPr>
          <p:cNvPr id="5" name="AlexisArts">
            <a:hlinkClick r:id="" action="ppaction://media"/>
            <a:extLst>
              <a:ext uri="{FF2B5EF4-FFF2-40B4-BE49-F238E27FC236}">
                <a16:creationId xmlns:a16="http://schemas.microsoft.com/office/drawing/2014/main" id="{6B5B56C9-6207-41C3-0B66-79A660CEB91B}"/>
              </a:ext>
            </a:extLst>
          </p:cNvPr>
          <p:cNvPicPr>
            <a:picLocks noChangeAspect="1"/>
          </p:cNvPicPr>
          <p:nvPr>
            <a:videoFile r:link="rId1"/>
            <p:extLst>
              <p:ext uri="{DAA4B4D4-6D71-4841-9C94-3DE7FCFB9230}">
                <p14:media xmlns:p14="http://schemas.microsoft.com/office/powerpoint/2010/main" r:embed="rId2">
                  <p14:trim st="31534"/>
                </p14:media>
              </p:ext>
            </p:extLst>
          </p:nvPr>
        </p:nvPicPr>
        <p:blipFill>
          <a:blip r:embed="rId5"/>
          <a:stretch>
            <a:fillRect/>
          </a:stretch>
        </p:blipFill>
        <p:spPr>
          <a:xfrm>
            <a:off x="4273168" y="751739"/>
            <a:ext cx="7697159" cy="432965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15ACF4C-DB9C-23F3-8DDD-AC7834B38053}"/>
              </a:ext>
            </a:extLst>
          </p:cNvPr>
          <p:cNvPicPr>
            <a:picLocks noChangeAspect="1"/>
          </p:cNvPicPr>
          <p:nvPr/>
        </p:nvPicPr>
        <p:blipFill>
          <a:blip r:embed="rId6"/>
          <a:stretch>
            <a:fillRect/>
          </a:stretch>
        </p:blipFill>
        <p:spPr>
          <a:xfrm>
            <a:off x="4636027" y="971553"/>
            <a:ext cx="3074894" cy="1153085"/>
          </a:xfrm>
          <a:prstGeom prst="rect">
            <a:avLst/>
          </a:prstGeom>
          <a:ln>
            <a:noFill/>
          </a:ln>
          <a:effectLst>
            <a:outerShdw blurRad="292100" dist="139700" dir="2700000" algn="tl" rotWithShape="0">
              <a:srgbClr val="333333">
                <a:alpha val="65000"/>
              </a:srgbClr>
            </a:outerShdw>
          </a:effectLst>
        </p:spPr>
      </p:pic>
      <p:pic>
        <p:nvPicPr>
          <p:cNvPr id="2" name="Picture 1" descr="A logo with colorful circles and text&#10;&#10;Description automatically generated">
            <a:extLst>
              <a:ext uri="{FF2B5EF4-FFF2-40B4-BE49-F238E27FC236}">
                <a16:creationId xmlns:a16="http://schemas.microsoft.com/office/drawing/2014/main" id="{A0A65F6B-D117-E1B4-4311-F5B0EE072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14" y="218977"/>
            <a:ext cx="2550109" cy="2550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57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9697">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mmaryAveiroCL4" descr="A white background with text and symbols&#10;&#10;AI-generated content may be incorrect.">
            <a:hlinkClick r:id="" action="ppaction://media"/>
            <a:extLst>
              <a:ext uri="{FF2B5EF4-FFF2-40B4-BE49-F238E27FC236}">
                <a16:creationId xmlns:a16="http://schemas.microsoft.com/office/drawing/2014/main" id="{6D8337BB-C4F3-DF04-E7B8-431A8E6ABA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4982" y="639713"/>
            <a:ext cx="8569959" cy="4820602"/>
          </a:xfrm>
          <a:prstGeom prst="rect">
            <a:avLst/>
          </a:prstGeom>
          <a:noFill/>
          <a:ln>
            <a:noFill/>
          </a:ln>
          <a:effectLst>
            <a:outerShdw blurRad="190500" algn="tl" rotWithShape="0">
              <a:srgbClr val="000000">
                <a:alpha val="70000"/>
              </a:srgbClr>
            </a:outerShdw>
          </a:effectLst>
        </p:spPr>
      </p:pic>
      <p:sp>
        <p:nvSpPr>
          <p:cNvPr id="9" name="Slide Number Placeholder 3">
            <a:extLst>
              <a:ext uri="{FF2B5EF4-FFF2-40B4-BE49-F238E27FC236}">
                <a16:creationId xmlns:a16="http://schemas.microsoft.com/office/drawing/2014/main" id="{446CB7CC-D547-0B15-DFAD-591F28B9A4BD}"/>
              </a:ext>
            </a:extLst>
          </p:cNvPr>
          <p:cNvSpPr>
            <a:spLocks noGrp="1"/>
          </p:cNvSpPr>
          <p:nvPr>
            <p:ph type="sldNum" sz="quarter" idx="12"/>
          </p:nvPr>
        </p:nvSpPr>
        <p:spPr>
          <a:xfrm>
            <a:off x="10373350" y="6356349"/>
            <a:ext cx="987552" cy="365125"/>
          </a:xfrm>
        </p:spPr>
        <p:txBody>
          <a:bodyPr/>
          <a:lstStyle/>
          <a:p>
            <a:pPr>
              <a:spcAft>
                <a:spcPts val="600"/>
              </a:spcAft>
            </a:pPr>
            <a:fld id="{A49DFD55-3C28-40EF-9E31-A92D2E4017FF}" type="slidenum">
              <a:rPr lang="en-US" smtClean="0"/>
              <a:pPr>
                <a:spcAft>
                  <a:spcPts val="600"/>
                </a:spcAft>
              </a:pPr>
              <a:t>13</a:t>
            </a:fld>
            <a:endParaRPr lang="en-US"/>
          </a:p>
        </p:txBody>
      </p:sp>
      <p:pic>
        <p:nvPicPr>
          <p:cNvPr id="2" name="Picture 1" descr="A logo with colorful circles and text&#10;&#10;Description automatically generated">
            <a:extLst>
              <a:ext uri="{FF2B5EF4-FFF2-40B4-BE49-F238E27FC236}">
                <a16:creationId xmlns:a16="http://schemas.microsoft.com/office/drawing/2014/main" id="{227F1C52-337E-74B3-AF4A-0B5924CC7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474" y="4003691"/>
            <a:ext cx="2010068" cy="20100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487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28788">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FDDB-E842-0E91-5C9E-34DC70F43A6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E13008E-B6AE-D2A2-6021-C4BB3A306E74}"/>
              </a:ext>
            </a:extLst>
          </p:cNvPr>
          <p:cNvSpPr>
            <a:spLocks noGrp="1"/>
          </p:cNvSpPr>
          <p:nvPr>
            <p:ph type="body" sz="quarter" idx="17"/>
          </p:nvPr>
        </p:nvSpPr>
        <p:spPr/>
        <p:txBody>
          <a:bodyPr/>
          <a:lstStyle/>
          <a:p>
            <a:r>
              <a:rPr lang="en-AU" dirty="0">
                <a:cs typeface="Roboto Black" panose="02000000000000000000" pitchFamily="2" charset="0"/>
              </a:rPr>
              <a:t>Higher </a:t>
            </a:r>
            <a:r>
              <a:rPr lang="en-AU" dirty="0">
                <a:solidFill>
                  <a:srgbClr val="66BB6A"/>
                </a:solidFill>
                <a:cs typeface="Roboto Black" panose="02000000000000000000" pitchFamily="2" charset="0"/>
              </a:rPr>
              <a:t>civic participation</a:t>
            </a:r>
          </a:p>
        </p:txBody>
      </p:sp>
      <p:sp>
        <p:nvSpPr>
          <p:cNvPr id="8" name="Text Placeholder 7">
            <a:extLst>
              <a:ext uri="{FF2B5EF4-FFF2-40B4-BE49-F238E27FC236}">
                <a16:creationId xmlns:a16="http://schemas.microsoft.com/office/drawing/2014/main" id="{7B502B56-F1CB-F317-D8FF-B98DE0C3FDAF}"/>
              </a:ext>
            </a:extLst>
          </p:cNvPr>
          <p:cNvSpPr>
            <a:spLocks noGrp="1"/>
          </p:cNvSpPr>
          <p:nvPr>
            <p:ph type="body" sz="quarter" idx="19"/>
          </p:nvPr>
        </p:nvSpPr>
        <p:spPr>
          <a:xfrm>
            <a:off x="5055010" y="5017556"/>
            <a:ext cx="2433508" cy="339688"/>
          </a:xfrm>
        </p:spPr>
        <p:txBody>
          <a:bodyPr/>
          <a:lstStyle/>
          <a:p>
            <a:r>
              <a:rPr lang="en-US" dirty="0"/>
              <a:t>Greater </a:t>
            </a:r>
            <a:r>
              <a:rPr lang="en-US" dirty="0">
                <a:solidFill>
                  <a:srgbClr val="66BB6A"/>
                </a:solidFill>
              </a:rPr>
              <a:t>employment stability</a:t>
            </a:r>
          </a:p>
        </p:txBody>
      </p:sp>
      <p:sp>
        <p:nvSpPr>
          <p:cNvPr id="10" name="Text Placeholder 9">
            <a:extLst>
              <a:ext uri="{FF2B5EF4-FFF2-40B4-BE49-F238E27FC236}">
                <a16:creationId xmlns:a16="http://schemas.microsoft.com/office/drawing/2014/main" id="{1F77F55E-D3E1-B2CD-6122-F0EA6CC42071}"/>
              </a:ext>
            </a:extLst>
          </p:cNvPr>
          <p:cNvSpPr>
            <a:spLocks noGrp="1"/>
          </p:cNvSpPr>
          <p:nvPr>
            <p:ph type="body" sz="quarter" idx="21"/>
          </p:nvPr>
        </p:nvSpPr>
        <p:spPr/>
        <p:txBody>
          <a:bodyPr/>
          <a:lstStyle/>
          <a:p>
            <a:r>
              <a:rPr lang="en-AU" dirty="0">
                <a:cs typeface="Roboto Black" panose="02000000000000000000" pitchFamily="2" charset="0"/>
              </a:rPr>
              <a:t>Improved </a:t>
            </a:r>
            <a:r>
              <a:rPr lang="en-AU" dirty="0">
                <a:solidFill>
                  <a:srgbClr val="66BB6A"/>
                </a:solidFill>
                <a:cs typeface="Roboto Black" panose="02000000000000000000" pitchFamily="2" charset="0"/>
              </a:rPr>
              <a:t>well-being</a:t>
            </a:r>
            <a:endParaRPr lang="en-US" dirty="0">
              <a:solidFill>
                <a:srgbClr val="66BB6A"/>
              </a:solidFill>
            </a:endParaRPr>
          </a:p>
        </p:txBody>
      </p:sp>
      <p:sp>
        <p:nvSpPr>
          <p:cNvPr id="11" name="Text Placeholder 10">
            <a:extLst>
              <a:ext uri="{FF2B5EF4-FFF2-40B4-BE49-F238E27FC236}">
                <a16:creationId xmlns:a16="http://schemas.microsoft.com/office/drawing/2014/main" id="{12BB1FF5-D6F9-4BDD-8DEF-85E6EF52E67A}"/>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Inclusive education systems correlate with:</a:t>
            </a:r>
            <a:endParaRPr lang="en-US" dirty="0">
              <a:solidFill>
                <a:schemeClr val="accent4"/>
              </a:solidFill>
              <a:ea typeface="Roboto Light" panose="02000000000000000000" pitchFamily="2" charset="0"/>
              <a:cs typeface="Roboto Light" panose="02000000000000000000" pitchFamily="2" charset="0"/>
            </a:endParaRPr>
          </a:p>
        </p:txBody>
      </p:sp>
      <p:sp>
        <p:nvSpPr>
          <p:cNvPr id="12" name="Text Placeholder 11">
            <a:extLst>
              <a:ext uri="{FF2B5EF4-FFF2-40B4-BE49-F238E27FC236}">
                <a16:creationId xmlns:a16="http://schemas.microsoft.com/office/drawing/2014/main" id="{D4054857-509A-1D26-187A-134846C4EF16}"/>
              </a:ext>
            </a:extLst>
          </p:cNvPr>
          <p:cNvSpPr>
            <a:spLocks noGrp="1"/>
          </p:cNvSpPr>
          <p:nvPr>
            <p:ph type="body" sz="quarter" idx="11"/>
          </p:nvPr>
        </p:nvSpPr>
        <p:spPr/>
        <p:txBody>
          <a:bodyPr/>
          <a:lstStyle/>
          <a:p>
            <a:r>
              <a:rPr lang="en-US" dirty="0"/>
              <a:t>Inclusion as a Driver of Justice and Futures</a:t>
            </a:r>
          </a:p>
        </p:txBody>
      </p:sp>
      <p:pic>
        <p:nvPicPr>
          <p:cNvPr id="27" name="Marcador de Posição da Imagem 26">
            <a:extLst>
              <a:ext uri="{FF2B5EF4-FFF2-40B4-BE49-F238E27FC236}">
                <a16:creationId xmlns:a16="http://schemas.microsoft.com/office/drawing/2014/main" id="{63DA1379-B71C-AADC-8ECC-F472006C1D92}"/>
              </a:ext>
            </a:extLst>
          </p:cNvPr>
          <p:cNvPicPr>
            <a:picLocks noGrp="1" noChangeAspect="1"/>
          </p:cNvPicPr>
          <p:nvPr>
            <p:ph type="pic" sz="quarter" idx="13"/>
          </p:nvPr>
        </p:nvPicPr>
        <p:blipFill>
          <a:blip r:embed="rId2"/>
          <a:srcRect l="7600" r="7600"/>
          <a:stretch>
            <a:fillRect/>
          </a:stretch>
        </p:blipFill>
        <p:spPr>
          <a:prstGeom prst="ellipse">
            <a:avLst/>
          </a:prstGeom>
          <a:pattFill prst="pct5">
            <a:fgClr>
              <a:srgbClr val="656D78"/>
            </a:fgClr>
            <a:bgClr>
              <a:srgbClr val="FFFFFF"/>
            </a:bgClr>
          </a:pattFill>
          <a:ln>
            <a:noFill/>
          </a:ln>
        </p:spPr>
      </p:pic>
      <p:pic>
        <p:nvPicPr>
          <p:cNvPr id="25" name="Marcador de Posição da Imagem 24">
            <a:extLst>
              <a:ext uri="{FF2B5EF4-FFF2-40B4-BE49-F238E27FC236}">
                <a16:creationId xmlns:a16="http://schemas.microsoft.com/office/drawing/2014/main" id="{7C4D7CD8-6349-206D-C783-B36879CE1F86}"/>
              </a:ext>
            </a:extLst>
          </p:cNvPr>
          <p:cNvPicPr>
            <a:picLocks noGrp="1" noChangeAspect="1"/>
          </p:cNvPicPr>
          <p:nvPr>
            <p:ph type="pic" sz="quarter" idx="14"/>
          </p:nvPr>
        </p:nvPicPr>
        <p:blipFill>
          <a:blip r:embed="rId3"/>
          <a:srcRect l="4063" r="4063"/>
          <a:stretch>
            <a:fillRect/>
          </a:stretch>
        </p:blipFill>
        <p:spPr>
          <a:prstGeom prst="ellipse">
            <a:avLst/>
          </a:prstGeom>
          <a:pattFill prst="pct5">
            <a:fgClr>
              <a:srgbClr val="656D78"/>
            </a:fgClr>
            <a:bgClr>
              <a:srgbClr val="FFFFFF"/>
            </a:bgClr>
          </a:pattFill>
          <a:ln>
            <a:noFill/>
          </a:ln>
        </p:spPr>
      </p:pic>
      <p:pic>
        <p:nvPicPr>
          <p:cNvPr id="23" name="Marcador de Posição da Imagem 22">
            <a:extLst>
              <a:ext uri="{FF2B5EF4-FFF2-40B4-BE49-F238E27FC236}">
                <a16:creationId xmlns:a16="http://schemas.microsoft.com/office/drawing/2014/main" id="{ACA2CAB5-3984-B39F-4F38-E2915B14B3E6}"/>
              </a:ext>
            </a:extLst>
          </p:cNvPr>
          <p:cNvPicPr>
            <a:picLocks noGrp="1" noChangeAspect="1"/>
          </p:cNvPicPr>
          <p:nvPr>
            <p:ph type="pic" sz="quarter" idx="15"/>
          </p:nvPr>
        </p:nvPicPr>
        <p:blipFill>
          <a:blip r:embed="rId4"/>
          <a:srcRect t="123" b="123"/>
          <a:stretch>
            <a:fillRect/>
          </a:stretch>
        </p:blipFill>
        <p:spPr>
          <a:prstGeom prst="ellipse">
            <a:avLst/>
          </a:prstGeom>
          <a:pattFill prst="pct5">
            <a:fgClr>
              <a:srgbClr val="656D78"/>
            </a:fgClr>
            <a:bgClr>
              <a:srgbClr val="FFFFFF"/>
            </a:bgClr>
          </a:pattFill>
          <a:ln>
            <a:noFill/>
          </a:ln>
        </p:spPr>
      </p:pic>
      <p:sp>
        <p:nvSpPr>
          <p:cNvPr id="4" name="Marcador de Posição do Texto 3">
            <a:extLst>
              <a:ext uri="{FF2B5EF4-FFF2-40B4-BE49-F238E27FC236}">
                <a16:creationId xmlns:a16="http://schemas.microsoft.com/office/drawing/2014/main" id="{CEADAC5A-6DD8-51AE-999A-F67E0F598ACE}"/>
              </a:ext>
            </a:extLst>
          </p:cNvPr>
          <p:cNvSpPr>
            <a:spLocks noGrp="1"/>
          </p:cNvSpPr>
          <p:nvPr>
            <p:ph type="body" sz="quarter" idx="16"/>
          </p:nvPr>
        </p:nvSpPr>
        <p:spPr>
          <a:xfrm>
            <a:off x="1516453" y="5804679"/>
            <a:ext cx="5899788" cy="339688"/>
          </a:xfrm>
        </p:spPr>
        <p:txBody>
          <a:bodyPr/>
          <a:lstStyle/>
          <a:p>
            <a:r>
              <a:rPr lang="en-US" dirty="0"/>
              <a:t>Source: Organization for Economic Co-operation and Development</a:t>
            </a:r>
            <a:endParaRPr lang="pt-PT" dirty="0"/>
          </a:p>
        </p:txBody>
      </p:sp>
      <p:pic>
        <p:nvPicPr>
          <p:cNvPr id="28" name="Picture 2" descr="Logo">
            <a:extLst>
              <a:ext uri="{FF2B5EF4-FFF2-40B4-BE49-F238E27FC236}">
                <a16:creationId xmlns:a16="http://schemas.microsoft.com/office/drawing/2014/main" id="{B1B9E3E8-CCC5-BD4F-DEAB-BC0B9178D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7">
            <a:extLst>
              <a:ext uri="{FF2B5EF4-FFF2-40B4-BE49-F238E27FC236}">
                <a16:creationId xmlns:a16="http://schemas.microsoft.com/office/drawing/2014/main" id="{70163067-2B83-CEFF-A7E3-4F90CE9444A7}"/>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2976450106"/>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6592-B635-C8AC-397E-BF2AD222BF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9E65F-89F0-68D7-8CC5-68F8E14242FD}"/>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Beyond Integration</a:t>
            </a:r>
            <a:endParaRPr lang="en-US" dirty="0">
              <a:solidFill>
                <a:schemeClr val="accent4"/>
              </a:solidFill>
              <a:ea typeface="Roboto Light" panose="02000000000000000000" pitchFamily="2" charset="0"/>
              <a:cs typeface="Roboto Light" panose="02000000000000000000" pitchFamily="2" charset="0"/>
            </a:endParaRPr>
          </a:p>
        </p:txBody>
      </p:sp>
      <p:sp>
        <p:nvSpPr>
          <p:cNvPr id="3" name="Text Placeholder 2">
            <a:extLst>
              <a:ext uri="{FF2B5EF4-FFF2-40B4-BE49-F238E27FC236}">
                <a16:creationId xmlns:a16="http://schemas.microsoft.com/office/drawing/2014/main" id="{E8833931-284A-68EC-B0F2-72701224BE7E}"/>
              </a:ext>
            </a:extLst>
          </p:cNvPr>
          <p:cNvSpPr>
            <a:spLocks noGrp="1"/>
          </p:cNvSpPr>
          <p:nvPr>
            <p:ph type="body" sz="quarter" idx="11"/>
          </p:nvPr>
        </p:nvSpPr>
        <p:spPr/>
        <p:txBody>
          <a:bodyPr/>
          <a:lstStyle/>
          <a:p>
            <a:r>
              <a:rPr lang="en-US" dirty="0"/>
              <a:t>Transforming Higher Education</a:t>
            </a:r>
          </a:p>
        </p:txBody>
      </p:sp>
      <p:grpSp>
        <p:nvGrpSpPr>
          <p:cNvPr id="4" name="Group 3">
            <a:extLst>
              <a:ext uri="{FF2B5EF4-FFF2-40B4-BE49-F238E27FC236}">
                <a16:creationId xmlns:a16="http://schemas.microsoft.com/office/drawing/2014/main" id="{032BB526-830E-750A-AAD3-8A87BE9A0DA0}"/>
              </a:ext>
            </a:extLst>
          </p:cNvPr>
          <p:cNvGrpSpPr/>
          <p:nvPr/>
        </p:nvGrpSpPr>
        <p:grpSpPr>
          <a:xfrm>
            <a:off x="873941" y="1382885"/>
            <a:ext cx="3144343" cy="4459352"/>
            <a:chOff x="594537" y="1433146"/>
            <a:chExt cx="3590923" cy="5092698"/>
          </a:xfrm>
        </p:grpSpPr>
        <p:grpSp>
          <p:nvGrpSpPr>
            <p:cNvPr id="5" name="Group 4">
              <a:extLst>
                <a:ext uri="{FF2B5EF4-FFF2-40B4-BE49-F238E27FC236}">
                  <a16:creationId xmlns:a16="http://schemas.microsoft.com/office/drawing/2014/main" id="{E4160F3D-983F-8273-8824-914B97606C0C}"/>
                </a:ext>
              </a:extLst>
            </p:cNvPr>
            <p:cNvGrpSpPr/>
            <p:nvPr/>
          </p:nvGrpSpPr>
          <p:grpSpPr>
            <a:xfrm>
              <a:off x="980299" y="3863608"/>
              <a:ext cx="3205161" cy="2662236"/>
              <a:chOff x="980299" y="3863608"/>
              <a:chExt cx="3205161" cy="2662236"/>
            </a:xfrm>
          </p:grpSpPr>
          <p:sp>
            <p:nvSpPr>
              <p:cNvPr id="16" name="Freeform 5">
                <a:extLst>
                  <a:ext uri="{FF2B5EF4-FFF2-40B4-BE49-F238E27FC236}">
                    <a16:creationId xmlns:a16="http://schemas.microsoft.com/office/drawing/2014/main" id="{4B4F177F-7D38-79AD-58E0-9270DD2B5832}"/>
                  </a:ext>
                </a:extLst>
              </p:cNvPr>
              <p:cNvSpPr>
                <a:spLocks noEditPoints="1"/>
              </p:cNvSpPr>
              <p:nvPr/>
            </p:nvSpPr>
            <p:spPr bwMode="auto">
              <a:xfrm>
                <a:off x="2375711" y="3863608"/>
                <a:ext cx="1585912" cy="1585912"/>
              </a:xfrm>
              <a:custGeom>
                <a:avLst/>
                <a:gdLst>
                  <a:gd name="T0" fmla="*/ 828 w 929"/>
                  <a:gd name="T1" fmla="*/ 371 h 929"/>
                  <a:gd name="T2" fmla="*/ 782 w 929"/>
                  <a:gd name="T3" fmla="*/ 312 h 929"/>
                  <a:gd name="T4" fmla="*/ 819 w 929"/>
                  <a:gd name="T5" fmla="*/ 242 h 929"/>
                  <a:gd name="T6" fmla="*/ 819 w 929"/>
                  <a:gd name="T7" fmla="*/ 162 h 929"/>
                  <a:gd name="T8" fmla="*/ 727 w 929"/>
                  <a:gd name="T9" fmla="*/ 94 h 929"/>
                  <a:gd name="T10" fmla="*/ 655 w 929"/>
                  <a:gd name="T11" fmla="*/ 142 h 929"/>
                  <a:gd name="T12" fmla="*/ 617 w 929"/>
                  <a:gd name="T13" fmla="*/ 147 h 929"/>
                  <a:gd name="T14" fmla="*/ 558 w 929"/>
                  <a:gd name="T15" fmla="*/ 102 h 929"/>
                  <a:gd name="T16" fmla="*/ 501 w 929"/>
                  <a:gd name="T17" fmla="*/ 0 h 929"/>
                  <a:gd name="T18" fmla="*/ 371 w 929"/>
                  <a:gd name="T19" fmla="*/ 57 h 929"/>
                  <a:gd name="T20" fmla="*/ 347 w 929"/>
                  <a:gd name="T21" fmla="*/ 132 h 929"/>
                  <a:gd name="T22" fmla="*/ 296 w 929"/>
                  <a:gd name="T23" fmla="*/ 150 h 929"/>
                  <a:gd name="T24" fmla="*/ 242 w 929"/>
                  <a:gd name="T25" fmla="*/ 111 h 929"/>
                  <a:gd name="T26" fmla="*/ 162 w 929"/>
                  <a:gd name="T27" fmla="*/ 111 h 929"/>
                  <a:gd name="T28" fmla="*/ 110 w 929"/>
                  <a:gd name="T29" fmla="*/ 242 h 929"/>
                  <a:gd name="T30" fmla="*/ 147 w 929"/>
                  <a:gd name="T31" fmla="*/ 312 h 929"/>
                  <a:gd name="T32" fmla="*/ 101 w 929"/>
                  <a:gd name="T33" fmla="*/ 371 h 929"/>
                  <a:gd name="T34" fmla="*/ 0 w 929"/>
                  <a:gd name="T35" fmla="*/ 428 h 929"/>
                  <a:gd name="T36" fmla="*/ 57 w 929"/>
                  <a:gd name="T37" fmla="*/ 558 h 929"/>
                  <a:gd name="T38" fmla="*/ 132 w 929"/>
                  <a:gd name="T39" fmla="*/ 582 h 929"/>
                  <a:gd name="T40" fmla="*/ 142 w 929"/>
                  <a:gd name="T41" fmla="*/ 655 h 929"/>
                  <a:gd name="T42" fmla="*/ 110 w 929"/>
                  <a:gd name="T43" fmla="*/ 767 h 929"/>
                  <a:gd name="T44" fmla="*/ 202 w 929"/>
                  <a:gd name="T45" fmla="*/ 836 h 929"/>
                  <a:gd name="T46" fmla="*/ 274 w 929"/>
                  <a:gd name="T47" fmla="*/ 787 h 929"/>
                  <a:gd name="T48" fmla="*/ 312 w 929"/>
                  <a:gd name="T49" fmla="*/ 782 h 929"/>
                  <a:gd name="T50" fmla="*/ 371 w 929"/>
                  <a:gd name="T51" fmla="*/ 828 h 929"/>
                  <a:gd name="T52" fmla="*/ 428 w 929"/>
                  <a:gd name="T53" fmla="*/ 929 h 929"/>
                  <a:gd name="T54" fmla="*/ 558 w 929"/>
                  <a:gd name="T55" fmla="*/ 872 h 929"/>
                  <a:gd name="T56" fmla="*/ 581 w 929"/>
                  <a:gd name="T57" fmla="*/ 797 h 929"/>
                  <a:gd name="T58" fmla="*/ 632 w 929"/>
                  <a:gd name="T59" fmla="*/ 779 h 929"/>
                  <a:gd name="T60" fmla="*/ 687 w 929"/>
                  <a:gd name="T61" fmla="*/ 819 h 929"/>
                  <a:gd name="T62" fmla="*/ 767 w 929"/>
                  <a:gd name="T63" fmla="*/ 819 h 929"/>
                  <a:gd name="T64" fmla="*/ 819 w 929"/>
                  <a:gd name="T65" fmla="*/ 687 h 929"/>
                  <a:gd name="T66" fmla="*/ 782 w 929"/>
                  <a:gd name="T67" fmla="*/ 617 h 929"/>
                  <a:gd name="T68" fmla="*/ 828 w 929"/>
                  <a:gd name="T69" fmla="*/ 558 h 929"/>
                  <a:gd name="T70" fmla="*/ 929 w 929"/>
                  <a:gd name="T71" fmla="*/ 501 h 929"/>
                  <a:gd name="T72" fmla="*/ 872 w 929"/>
                  <a:gd name="T73" fmla="*/ 371 h 929"/>
                  <a:gd name="T74" fmla="*/ 298 w 929"/>
                  <a:gd name="T75" fmla="*/ 465 h 929"/>
                  <a:gd name="T76" fmla="*/ 631 w 929"/>
                  <a:gd name="T77" fmla="*/ 465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9" h="929">
                    <a:moveTo>
                      <a:pt x="872" y="371"/>
                    </a:moveTo>
                    <a:cubicBezTo>
                      <a:pt x="828" y="371"/>
                      <a:pt x="828" y="371"/>
                      <a:pt x="828" y="371"/>
                    </a:cubicBezTo>
                    <a:cubicBezTo>
                      <a:pt x="815" y="371"/>
                      <a:pt x="801" y="361"/>
                      <a:pt x="797" y="348"/>
                    </a:cubicBezTo>
                    <a:cubicBezTo>
                      <a:pt x="793" y="336"/>
                      <a:pt x="788" y="324"/>
                      <a:pt x="782" y="312"/>
                    </a:cubicBezTo>
                    <a:cubicBezTo>
                      <a:pt x="776" y="300"/>
                      <a:pt x="778" y="283"/>
                      <a:pt x="787" y="274"/>
                    </a:cubicBezTo>
                    <a:cubicBezTo>
                      <a:pt x="819" y="242"/>
                      <a:pt x="819" y="242"/>
                      <a:pt x="819" y="242"/>
                    </a:cubicBezTo>
                    <a:cubicBezTo>
                      <a:pt x="829" y="232"/>
                      <a:pt x="835" y="217"/>
                      <a:pt x="835" y="202"/>
                    </a:cubicBezTo>
                    <a:cubicBezTo>
                      <a:pt x="835" y="187"/>
                      <a:pt x="829" y="173"/>
                      <a:pt x="819" y="162"/>
                    </a:cubicBezTo>
                    <a:cubicBezTo>
                      <a:pt x="767" y="111"/>
                      <a:pt x="767" y="111"/>
                      <a:pt x="767" y="111"/>
                    </a:cubicBezTo>
                    <a:cubicBezTo>
                      <a:pt x="756" y="100"/>
                      <a:pt x="742" y="94"/>
                      <a:pt x="727" y="94"/>
                    </a:cubicBezTo>
                    <a:cubicBezTo>
                      <a:pt x="712" y="94"/>
                      <a:pt x="697" y="100"/>
                      <a:pt x="687" y="111"/>
                    </a:cubicBezTo>
                    <a:cubicBezTo>
                      <a:pt x="655" y="142"/>
                      <a:pt x="655" y="142"/>
                      <a:pt x="655" y="142"/>
                    </a:cubicBezTo>
                    <a:cubicBezTo>
                      <a:pt x="650" y="147"/>
                      <a:pt x="641" y="150"/>
                      <a:pt x="632" y="150"/>
                    </a:cubicBezTo>
                    <a:cubicBezTo>
                      <a:pt x="627" y="150"/>
                      <a:pt x="621" y="149"/>
                      <a:pt x="617" y="147"/>
                    </a:cubicBezTo>
                    <a:cubicBezTo>
                      <a:pt x="605" y="141"/>
                      <a:pt x="593" y="136"/>
                      <a:pt x="581" y="132"/>
                    </a:cubicBezTo>
                    <a:cubicBezTo>
                      <a:pt x="568" y="128"/>
                      <a:pt x="558" y="114"/>
                      <a:pt x="558" y="102"/>
                    </a:cubicBezTo>
                    <a:cubicBezTo>
                      <a:pt x="558" y="57"/>
                      <a:pt x="558" y="57"/>
                      <a:pt x="558" y="57"/>
                    </a:cubicBezTo>
                    <a:cubicBezTo>
                      <a:pt x="558" y="26"/>
                      <a:pt x="532" y="0"/>
                      <a:pt x="501" y="0"/>
                    </a:cubicBezTo>
                    <a:cubicBezTo>
                      <a:pt x="428" y="0"/>
                      <a:pt x="428" y="0"/>
                      <a:pt x="428" y="0"/>
                    </a:cubicBezTo>
                    <a:cubicBezTo>
                      <a:pt x="397" y="0"/>
                      <a:pt x="371" y="26"/>
                      <a:pt x="371" y="57"/>
                    </a:cubicBezTo>
                    <a:cubicBezTo>
                      <a:pt x="371" y="102"/>
                      <a:pt x="371" y="102"/>
                      <a:pt x="371" y="102"/>
                    </a:cubicBezTo>
                    <a:cubicBezTo>
                      <a:pt x="371" y="114"/>
                      <a:pt x="360" y="128"/>
                      <a:pt x="347" y="132"/>
                    </a:cubicBezTo>
                    <a:cubicBezTo>
                      <a:pt x="335" y="136"/>
                      <a:pt x="323" y="141"/>
                      <a:pt x="312" y="147"/>
                    </a:cubicBezTo>
                    <a:cubicBezTo>
                      <a:pt x="307" y="149"/>
                      <a:pt x="302" y="150"/>
                      <a:pt x="296" y="150"/>
                    </a:cubicBezTo>
                    <a:cubicBezTo>
                      <a:pt x="287" y="150"/>
                      <a:pt x="279" y="147"/>
                      <a:pt x="274" y="142"/>
                    </a:cubicBezTo>
                    <a:cubicBezTo>
                      <a:pt x="242" y="111"/>
                      <a:pt x="242" y="111"/>
                      <a:pt x="242" y="111"/>
                    </a:cubicBezTo>
                    <a:cubicBezTo>
                      <a:pt x="231" y="100"/>
                      <a:pt x="217" y="94"/>
                      <a:pt x="202" y="94"/>
                    </a:cubicBezTo>
                    <a:cubicBezTo>
                      <a:pt x="187" y="94"/>
                      <a:pt x="172" y="100"/>
                      <a:pt x="162" y="111"/>
                    </a:cubicBezTo>
                    <a:cubicBezTo>
                      <a:pt x="110" y="162"/>
                      <a:pt x="110" y="162"/>
                      <a:pt x="110" y="162"/>
                    </a:cubicBezTo>
                    <a:cubicBezTo>
                      <a:pt x="88" y="184"/>
                      <a:pt x="88" y="220"/>
                      <a:pt x="110" y="242"/>
                    </a:cubicBezTo>
                    <a:cubicBezTo>
                      <a:pt x="142" y="274"/>
                      <a:pt x="142" y="274"/>
                      <a:pt x="142" y="274"/>
                    </a:cubicBezTo>
                    <a:cubicBezTo>
                      <a:pt x="150" y="283"/>
                      <a:pt x="153" y="300"/>
                      <a:pt x="147" y="312"/>
                    </a:cubicBezTo>
                    <a:cubicBezTo>
                      <a:pt x="141" y="324"/>
                      <a:pt x="136" y="336"/>
                      <a:pt x="132" y="348"/>
                    </a:cubicBezTo>
                    <a:cubicBezTo>
                      <a:pt x="127" y="361"/>
                      <a:pt x="113" y="371"/>
                      <a:pt x="101" y="371"/>
                    </a:cubicBezTo>
                    <a:cubicBezTo>
                      <a:pt x="57" y="371"/>
                      <a:pt x="57" y="371"/>
                      <a:pt x="57" y="371"/>
                    </a:cubicBezTo>
                    <a:cubicBezTo>
                      <a:pt x="25" y="371"/>
                      <a:pt x="0" y="397"/>
                      <a:pt x="0" y="428"/>
                    </a:cubicBezTo>
                    <a:cubicBezTo>
                      <a:pt x="0" y="501"/>
                      <a:pt x="0" y="501"/>
                      <a:pt x="0" y="501"/>
                    </a:cubicBezTo>
                    <a:cubicBezTo>
                      <a:pt x="0" y="532"/>
                      <a:pt x="25" y="558"/>
                      <a:pt x="57" y="558"/>
                    </a:cubicBezTo>
                    <a:cubicBezTo>
                      <a:pt x="101" y="558"/>
                      <a:pt x="101" y="558"/>
                      <a:pt x="101" y="558"/>
                    </a:cubicBezTo>
                    <a:cubicBezTo>
                      <a:pt x="113" y="558"/>
                      <a:pt x="127" y="569"/>
                      <a:pt x="132" y="582"/>
                    </a:cubicBezTo>
                    <a:cubicBezTo>
                      <a:pt x="136" y="594"/>
                      <a:pt x="141" y="606"/>
                      <a:pt x="147" y="617"/>
                    </a:cubicBezTo>
                    <a:cubicBezTo>
                      <a:pt x="152" y="629"/>
                      <a:pt x="150" y="647"/>
                      <a:pt x="142" y="655"/>
                    </a:cubicBezTo>
                    <a:cubicBezTo>
                      <a:pt x="110" y="687"/>
                      <a:pt x="110" y="687"/>
                      <a:pt x="110" y="687"/>
                    </a:cubicBezTo>
                    <a:cubicBezTo>
                      <a:pt x="88" y="709"/>
                      <a:pt x="88" y="745"/>
                      <a:pt x="110" y="767"/>
                    </a:cubicBezTo>
                    <a:cubicBezTo>
                      <a:pt x="162" y="819"/>
                      <a:pt x="162" y="819"/>
                      <a:pt x="162" y="819"/>
                    </a:cubicBezTo>
                    <a:cubicBezTo>
                      <a:pt x="172" y="830"/>
                      <a:pt x="187" y="836"/>
                      <a:pt x="202" y="836"/>
                    </a:cubicBezTo>
                    <a:cubicBezTo>
                      <a:pt x="217" y="836"/>
                      <a:pt x="231" y="830"/>
                      <a:pt x="242" y="819"/>
                    </a:cubicBezTo>
                    <a:cubicBezTo>
                      <a:pt x="274" y="787"/>
                      <a:pt x="274" y="787"/>
                      <a:pt x="274" y="787"/>
                    </a:cubicBezTo>
                    <a:cubicBezTo>
                      <a:pt x="279" y="782"/>
                      <a:pt x="287" y="779"/>
                      <a:pt x="296" y="779"/>
                    </a:cubicBezTo>
                    <a:cubicBezTo>
                      <a:pt x="302" y="779"/>
                      <a:pt x="308" y="780"/>
                      <a:pt x="312" y="782"/>
                    </a:cubicBezTo>
                    <a:cubicBezTo>
                      <a:pt x="323" y="788"/>
                      <a:pt x="335" y="793"/>
                      <a:pt x="347" y="797"/>
                    </a:cubicBezTo>
                    <a:cubicBezTo>
                      <a:pt x="360" y="802"/>
                      <a:pt x="371" y="816"/>
                      <a:pt x="371" y="828"/>
                    </a:cubicBezTo>
                    <a:cubicBezTo>
                      <a:pt x="371" y="872"/>
                      <a:pt x="371" y="872"/>
                      <a:pt x="371" y="872"/>
                    </a:cubicBezTo>
                    <a:cubicBezTo>
                      <a:pt x="371" y="904"/>
                      <a:pt x="397" y="929"/>
                      <a:pt x="428" y="929"/>
                    </a:cubicBezTo>
                    <a:cubicBezTo>
                      <a:pt x="501" y="929"/>
                      <a:pt x="501" y="929"/>
                      <a:pt x="501" y="929"/>
                    </a:cubicBezTo>
                    <a:cubicBezTo>
                      <a:pt x="532" y="929"/>
                      <a:pt x="558" y="904"/>
                      <a:pt x="558" y="872"/>
                    </a:cubicBezTo>
                    <a:cubicBezTo>
                      <a:pt x="558" y="828"/>
                      <a:pt x="558" y="828"/>
                      <a:pt x="558" y="828"/>
                    </a:cubicBezTo>
                    <a:cubicBezTo>
                      <a:pt x="558" y="816"/>
                      <a:pt x="568" y="802"/>
                      <a:pt x="581" y="797"/>
                    </a:cubicBezTo>
                    <a:cubicBezTo>
                      <a:pt x="593" y="793"/>
                      <a:pt x="605" y="788"/>
                      <a:pt x="617" y="782"/>
                    </a:cubicBezTo>
                    <a:cubicBezTo>
                      <a:pt x="621" y="780"/>
                      <a:pt x="627" y="779"/>
                      <a:pt x="632" y="779"/>
                    </a:cubicBezTo>
                    <a:cubicBezTo>
                      <a:pt x="641" y="779"/>
                      <a:pt x="650" y="782"/>
                      <a:pt x="655" y="787"/>
                    </a:cubicBezTo>
                    <a:cubicBezTo>
                      <a:pt x="687" y="819"/>
                      <a:pt x="687" y="819"/>
                      <a:pt x="687" y="819"/>
                    </a:cubicBezTo>
                    <a:cubicBezTo>
                      <a:pt x="697" y="830"/>
                      <a:pt x="712" y="836"/>
                      <a:pt x="727" y="836"/>
                    </a:cubicBezTo>
                    <a:cubicBezTo>
                      <a:pt x="742" y="836"/>
                      <a:pt x="756" y="830"/>
                      <a:pt x="767" y="819"/>
                    </a:cubicBezTo>
                    <a:cubicBezTo>
                      <a:pt x="819" y="767"/>
                      <a:pt x="819" y="767"/>
                      <a:pt x="819" y="767"/>
                    </a:cubicBezTo>
                    <a:cubicBezTo>
                      <a:pt x="841" y="745"/>
                      <a:pt x="841" y="709"/>
                      <a:pt x="819" y="687"/>
                    </a:cubicBezTo>
                    <a:cubicBezTo>
                      <a:pt x="787" y="655"/>
                      <a:pt x="787" y="655"/>
                      <a:pt x="787" y="655"/>
                    </a:cubicBezTo>
                    <a:cubicBezTo>
                      <a:pt x="778" y="647"/>
                      <a:pt x="776" y="629"/>
                      <a:pt x="782" y="617"/>
                    </a:cubicBezTo>
                    <a:cubicBezTo>
                      <a:pt x="788" y="606"/>
                      <a:pt x="793" y="594"/>
                      <a:pt x="797" y="582"/>
                    </a:cubicBezTo>
                    <a:cubicBezTo>
                      <a:pt x="801" y="569"/>
                      <a:pt x="815" y="558"/>
                      <a:pt x="828" y="558"/>
                    </a:cubicBezTo>
                    <a:cubicBezTo>
                      <a:pt x="872" y="558"/>
                      <a:pt x="872" y="558"/>
                      <a:pt x="872" y="558"/>
                    </a:cubicBezTo>
                    <a:cubicBezTo>
                      <a:pt x="903" y="558"/>
                      <a:pt x="929" y="532"/>
                      <a:pt x="929" y="501"/>
                    </a:cubicBezTo>
                    <a:cubicBezTo>
                      <a:pt x="929" y="428"/>
                      <a:pt x="929" y="428"/>
                      <a:pt x="929" y="428"/>
                    </a:cubicBezTo>
                    <a:cubicBezTo>
                      <a:pt x="929" y="397"/>
                      <a:pt x="903" y="371"/>
                      <a:pt x="872" y="371"/>
                    </a:cubicBezTo>
                    <a:close/>
                    <a:moveTo>
                      <a:pt x="464" y="631"/>
                    </a:moveTo>
                    <a:cubicBezTo>
                      <a:pt x="372" y="631"/>
                      <a:pt x="298" y="557"/>
                      <a:pt x="298" y="465"/>
                    </a:cubicBezTo>
                    <a:cubicBezTo>
                      <a:pt x="298" y="373"/>
                      <a:pt x="372" y="298"/>
                      <a:pt x="464" y="298"/>
                    </a:cubicBezTo>
                    <a:cubicBezTo>
                      <a:pt x="556" y="298"/>
                      <a:pt x="631" y="373"/>
                      <a:pt x="631" y="465"/>
                    </a:cubicBezTo>
                    <a:cubicBezTo>
                      <a:pt x="631" y="557"/>
                      <a:pt x="556" y="631"/>
                      <a:pt x="464" y="631"/>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Freeform 6">
                <a:extLst>
                  <a:ext uri="{FF2B5EF4-FFF2-40B4-BE49-F238E27FC236}">
                    <a16:creationId xmlns:a16="http://schemas.microsoft.com/office/drawing/2014/main" id="{E606B370-B1A8-BE40-11FC-113CB138F22B}"/>
                  </a:ext>
                </a:extLst>
              </p:cNvPr>
              <p:cNvSpPr>
                <a:spLocks noEditPoints="1"/>
              </p:cNvSpPr>
              <p:nvPr/>
            </p:nvSpPr>
            <p:spPr bwMode="auto">
              <a:xfrm>
                <a:off x="2288399" y="5470157"/>
                <a:ext cx="1038224" cy="1038225"/>
              </a:xfrm>
              <a:custGeom>
                <a:avLst/>
                <a:gdLst>
                  <a:gd name="T0" fmla="*/ 542 w 608"/>
                  <a:gd name="T1" fmla="*/ 243 h 608"/>
                  <a:gd name="T2" fmla="*/ 512 w 608"/>
                  <a:gd name="T3" fmla="*/ 204 h 608"/>
                  <a:gd name="T4" fmla="*/ 536 w 608"/>
                  <a:gd name="T5" fmla="*/ 158 h 608"/>
                  <a:gd name="T6" fmla="*/ 536 w 608"/>
                  <a:gd name="T7" fmla="*/ 106 h 608"/>
                  <a:gd name="T8" fmla="*/ 476 w 608"/>
                  <a:gd name="T9" fmla="*/ 61 h 608"/>
                  <a:gd name="T10" fmla="*/ 429 w 608"/>
                  <a:gd name="T11" fmla="*/ 93 h 608"/>
                  <a:gd name="T12" fmla="*/ 404 w 608"/>
                  <a:gd name="T13" fmla="*/ 96 h 608"/>
                  <a:gd name="T14" fmla="*/ 365 w 608"/>
                  <a:gd name="T15" fmla="*/ 66 h 608"/>
                  <a:gd name="T16" fmla="*/ 328 w 608"/>
                  <a:gd name="T17" fmla="*/ 0 h 608"/>
                  <a:gd name="T18" fmla="*/ 243 w 608"/>
                  <a:gd name="T19" fmla="*/ 37 h 608"/>
                  <a:gd name="T20" fmla="*/ 227 w 608"/>
                  <a:gd name="T21" fmla="*/ 86 h 608"/>
                  <a:gd name="T22" fmla="*/ 194 w 608"/>
                  <a:gd name="T23" fmla="*/ 98 h 608"/>
                  <a:gd name="T24" fmla="*/ 158 w 608"/>
                  <a:gd name="T25" fmla="*/ 72 h 608"/>
                  <a:gd name="T26" fmla="*/ 106 w 608"/>
                  <a:gd name="T27" fmla="*/ 72 h 608"/>
                  <a:gd name="T28" fmla="*/ 72 w 608"/>
                  <a:gd name="T29" fmla="*/ 158 h 608"/>
                  <a:gd name="T30" fmla="*/ 96 w 608"/>
                  <a:gd name="T31" fmla="*/ 204 h 608"/>
                  <a:gd name="T32" fmla="*/ 66 w 608"/>
                  <a:gd name="T33" fmla="*/ 243 h 608"/>
                  <a:gd name="T34" fmla="*/ 0 w 608"/>
                  <a:gd name="T35" fmla="*/ 280 h 608"/>
                  <a:gd name="T36" fmla="*/ 37 w 608"/>
                  <a:gd name="T37" fmla="*/ 365 h 608"/>
                  <a:gd name="T38" fmla="*/ 86 w 608"/>
                  <a:gd name="T39" fmla="*/ 380 h 608"/>
                  <a:gd name="T40" fmla="*/ 93 w 608"/>
                  <a:gd name="T41" fmla="*/ 429 h 608"/>
                  <a:gd name="T42" fmla="*/ 72 w 608"/>
                  <a:gd name="T43" fmla="*/ 502 h 608"/>
                  <a:gd name="T44" fmla="*/ 132 w 608"/>
                  <a:gd name="T45" fmla="*/ 547 h 608"/>
                  <a:gd name="T46" fmla="*/ 179 w 608"/>
                  <a:gd name="T47" fmla="*/ 515 h 608"/>
                  <a:gd name="T48" fmla="*/ 204 w 608"/>
                  <a:gd name="T49" fmla="*/ 512 h 608"/>
                  <a:gd name="T50" fmla="*/ 243 w 608"/>
                  <a:gd name="T51" fmla="*/ 542 h 608"/>
                  <a:gd name="T52" fmla="*/ 280 w 608"/>
                  <a:gd name="T53" fmla="*/ 608 h 608"/>
                  <a:gd name="T54" fmla="*/ 365 w 608"/>
                  <a:gd name="T55" fmla="*/ 571 h 608"/>
                  <a:gd name="T56" fmla="*/ 380 w 608"/>
                  <a:gd name="T57" fmla="*/ 522 h 608"/>
                  <a:gd name="T58" fmla="*/ 414 w 608"/>
                  <a:gd name="T59" fmla="*/ 510 h 608"/>
                  <a:gd name="T60" fmla="*/ 449 w 608"/>
                  <a:gd name="T61" fmla="*/ 536 h 608"/>
                  <a:gd name="T62" fmla="*/ 502 w 608"/>
                  <a:gd name="T63" fmla="*/ 536 h 608"/>
                  <a:gd name="T64" fmla="*/ 536 w 608"/>
                  <a:gd name="T65" fmla="*/ 449 h 608"/>
                  <a:gd name="T66" fmla="*/ 512 w 608"/>
                  <a:gd name="T67" fmla="*/ 404 h 608"/>
                  <a:gd name="T68" fmla="*/ 542 w 608"/>
                  <a:gd name="T69" fmla="*/ 365 h 608"/>
                  <a:gd name="T70" fmla="*/ 608 w 608"/>
                  <a:gd name="T71" fmla="*/ 328 h 608"/>
                  <a:gd name="T72" fmla="*/ 571 w 608"/>
                  <a:gd name="T73" fmla="*/ 243 h 608"/>
                  <a:gd name="T74" fmla="*/ 195 w 608"/>
                  <a:gd name="T75" fmla="*/ 304 h 608"/>
                  <a:gd name="T76" fmla="*/ 413 w 608"/>
                  <a:gd name="T77" fmla="*/ 304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608">
                    <a:moveTo>
                      <a:pt x="571" y="243"/>
                    </a:moveTo>
                    <a:cubicBezTo>
                      <a:pt x="542" y="243"/>
                      <a:pt x="542" y="243"/>
                      <a:pt x="542" y="243"/>
                    </a:cubicBezTo>
                    <a:cubicBezTo>
                      <a:pt x="534" y="243"/>
                      <a:pt x="524" y="236"/>
                      <a:pt x="522" y="227"/>
                    </a:cubicBezTo>
                    <a:cubicBezTo>
                      <a:pt x="519" y="219"/>
                      <a:pt x="515" y="212"/>
                      <a:pt x="512" y="204"/>
                    </a:cubicBezTo>
                    <a:cubicBezTo>
                      <a:pt x="508" y="196"/>
                      <a:pt x="509" y="185"/>
                      <a:pt x="515" y="179"/>
                    </a:cubicBezTo>
                    <a:cubicBezTo>
                      <a:pt x="536" y="158"/>
                      <a:pt x="536" y="158"/>
                      <a:pt x="536" y="158"/>
                    </a:cubicBezTo>
                    <a:cubicBezTo>
                      <a:pt x="543" y="151"/>
                      <a:pt x="547" y="142"/>
                      <a:pt x="547" y="132"/>
                    </a:cubicBezTo>
                    <a:cubicBezTo>
                      <a:pt x="547" y="122"/>
                      <a:pt x="543" y="113"/>
                      <a:pt x="536" y="106"/>
                    </a:cubicBezTo>
                    <a:cubicBezTo>
                      <a:pt x="502" y="72"/>
                      <a:pt x="502" y="72"/>
                      <a:pt x="502" y="72"/>
                    </a:cubicBezTo>
                    <a:cubicBezTo>
                      <a:pt x="495" y="65"/>
                      <a:pt x="486" y="61"/>
                      <a:pt x="476" y="61"/>
                    </a:cubicBezTo>
                    <a:cubicBezTo>
                      <a:pt x="466" y="61"/>
                      <a:pt x="456" y="65"/>
                      <a:pt x="449" y="72"/>
                    </a:cubicBezTo>
                    <a:cubicBezTo>
                      <a:pt x="429" y="93"/>
                      <a:pt x="429" y="93"/>
                      <a:pt x="429" y="93"/>
                    </a:cubicBezTo>
                    <a:cubicBezTo>
                      <a:pt x="425" y="96"/>
                      <a:pt x="420" y="98"/>
                      <a:pt x="414" y="98"/>
                    </a:cubicBezTo>
                    <a:cubicBezTo>
                      <a:pt x="410" y="98"/>
                      <a:pt x="406" y="97"/>
                      <a:pt x="404" y="96"/>
                    </a:cubicBezTo>
                    <a:cubicBezTo>
                      <a:pt x="396" y="92"/>
                      <a:pt x="388" y="89"/>
                      <a:pt x="380" y="86"/>
                    </a:cubicBezTo>
                    <a:cubicBezTo>
                      <a:pt x="372" y="83"/>
                      <a:pt x="365" y="74"/>
                      <a:pt x="365" y="66"/>
                    </a:cubicBezTo>
                    <a:cubicBezTo>
                      <a:pt x="365" y="37"/>
                      <a:pt x="365" y="37"/>
                      <a:pt x="365" y="37"/>
                    </a:cubicBezTo>
                    <a:cubicBezTo>
                      <a:pt x="365" y="16"/>
                      <a:pt x="348" y="0"/>
                      <a:pt x="328" y="0"/>
                    </a:cubicBezTo>
                    <a:cubicBezTo>
                      <a:pt x="280" y="0"/>
                      <a:pt x="280" y="0"/>
                      <a:pt x="280" y="0"/>
                    </a:cubicBezTo>
                    <a:cubicBezTo>
                      <a:pt x="259" y="0"/>
                      <a:pt x="243" y="16"/>
                      <a:pt x="243" y="37"/>
                    </a:cubicBezTo>
                    <a:cubicBezTo>
                      <a:pt x="243" y="66"/>
                      <a:pt x="243" y="66"/>
                      <a:pt x="243" y="66"/>
                    </a:cubicBezTo>
                    <a:cubicBezTo>
                      <a:pt x="243" y="74"/>
                      <a:pt x="236" y="83"/>
                      <a:pt x="227" y="86"/>
                    </a:cubicBezTo>
                    <a:cubicBezTo>
                      <a:pt x="219" y="89"/>
                      <a:pt x="212" y="92"/>
                      <a:pt x="204" y="96"/>
                    </a:cubicBezTo>
                    <a:cubicBezTo>
                      <a:pt x="201" y="97"/>
                      <a:pt x="197" y="98"/>
                      <a:pt x="194" y="98"/>
                    </a:cubicBezTo>
                    <a:cubicBezTo>
                      <a:pt x="188" y="98"/>
                      <a:pt x="182" y="96"/>
                      <a:pt x="179" y="93"/>
                    </a:cubicBezTo>
                    <a:cubicBezTo>
                      <a:pt x="158" y="72"/>
                      <a:pt x="158" y="72"/>
                      <a:pt x="158" y="72"/>
                    </a:cubicBezTo>
                    <a:cubicBezTo>
                      <a:pt x="151" y="65"/>
                      <a:pt x="142" y="61"/>
                      <a:pt x="132" y="61"/>
                    </a:cubicBezTo>
                    <a:cubicBezTo>
                      <a:pt x="122" y="61"/>
                      <a:pt x="113" y="65"/>
                      <a:pt x="106" y="72"/>
                    </a:cubicBezTo>
                    <a:cubicBezTo>
                      <a:pt x="72" y="106"/>
                      <a:pt x="72" y="106"/>
                      <a:pt x="72" y="106"/>
                    </a:cubicBezTo>
                    <a:cubicBezTo>
                      <a:pt x="57" y="120"/>
                      <a:pt x="57" y="144"/>
                      <a:pt x="72" y="158"/>
                    </a:cubicBezTo>
                    <a:cubicBezTo>
                      <a:pt x="93" y="179"/>
                      <a:pt x="93" y="179"/>
                      <a:pt x="93" y="179"/>
                    </a:cubicBezTo>
                    <a:cubicBezTo>
                      <a:pt x="98" y="185"/>
                      <a:pt x="100" y="196"/>
                      <a:pt x="96" y="204"/>
                    </a:cubicBezTo>
                    <a:cubicBezTo>
                      <a:pt x="92" y="212"/>
                      <a:pt x="89" y="219"/>
                      <a:pt x="86" y="227"/>
                    </a:cubicBezTo>
                    <a:cubicBezTo>
                      <a:pt x="83" y="236"/>
                      <a:pt x="74" y="243"/>
                      <a:pt x="66" y="243"/>
                    </a:cubicBezTo>
                    <a:cubicBezTo>
                      <a:pt x="37" y="243"/>
                      <a:pt x="37" y="243"/>
                      <a:pt x="37" y="243"/>
                    </a:cubicBezTo>
                    <a:cubicBezTo>
                      <a:pt x="16" y="243"/>
                      <a:pt x="0" y="260"/>
                      <a:pt x="0" y="280"/>
                    </a:cubicBezTo>
                    <a:cubicBezTo>
                      <a:pt x="0" y="328"/>
                      <a:pt x="0" y="328"/>
                      <a:pt x="0" y="328"/>
                    </a:cubicBezTo>
                    <a:cubicBezTo>
                      <a:pt x="0" y="348"/>
                      <a:pt x="16" y="365"/>
                      <a:pt x="37" y="365"/>
                    </a:cubicBezTo>
                    <a:cubicBezTo>
                      <a:pt x="66" y="365"/>
                      <a:pt x="66" y="365"/>
                      <a:pt x="66" y="365"/>
                    </a:cubicBezTo>
                    <a:cubicBezTo>
                      <a:pt x="74" y="365"/>
                      <a:pt x="83" y="372"/>
                      <a:pt x="86" y="380"/>
                    </a:cubicBezTo>
                    <a:cubicBezTo>
                      <a:pt x="89" y="388"/>
                      <a:pt x="92" y="396"/>
                      <a:pt x="96" y="404"/>
                    </a:cubicBezTo>
                    <a:cubicBezTo>
                      <a:pt x="100" y="412"/>
                      <a:pt x="98" y="423"/>
                      <a:pt x="93" y="429"/>
                    </a:cubicBezTo>
                    <a:cubicBezTo>
                      <a:pt x="72" y="449"/>
                      <a:pt x="72" y="449"/>
                      <a:pt x="72" y="449"/>
                    </a:cubicBezTo>
                    <a:cubicBezTo>
                      <a:pt x="57" y="464"/>
                      <a:pt x="57" y="488"/>
                      <a:pt x="72" y="502"/>
                    </a:cubicBezTo>
                    <a:cubicBezTo>
                      <a:pt x="106" y="536"/>
                      <a:pt x="106" y="536"/>
                      <a:pt x="106" y="536"/>
                    </a:cubicBezTo>
                    <a:cubicBezTo>
                      <a:pt x="113" y="543"/>
                      <a:pt x="122" y="547"/>
                      <a:pt x="132" y="547"/>
                    </a:cubicBezTo>
                    <a:cubicBezTo>
                      <a:pt x="142" y="547"/>
                      <a:pt x="151" y="543"/>
                      <a:pt x="158" y="536"/>
                    </a:cubicBezTo>
                    <a:cubicBezTo>
                      <a:pt x="179" y="515"/>
                      <a:pt x="179" y="515"/>
                      <a:pt x="179" y="515"/>
                    </a:cubicBezTo>
                    <a:cubicBezTo>
                      <a:pt x="182" y="512"/>
                      <a:pt x="188" y="510"/>
                      <a:pt x="194" y="510"/>
                    </a:cubicBezTo>
                    <a:cubicBezTo>
                      <a:pt x="197" y="510"/>
                      <a:pt x="201" y="510"/>
                      <a:pt x="204" y="512"/>
                    </a:cubicBezTo>
                    <a:cubicBezTo>
                      <a:pt x="212" y="516"/>
                      <a:pt x="219" y="519"/>
                      <a:pt x="227" y="522"/>
                    </a:cubicBezTo>
                    <a:cubicBezTo>
                      <a:pt x="236" y="525"/>
                      <a:pt x="243" y="534"/>
                      <a:pt x="243" y="542"/>
                    </a:cubicBezTo>
                    <a:cubicBezTo>
                      <a:pt x="243" y="571"/>
                      <a:pt x="243" y="571"/>
                      <a:pt x="243" y="571"/>
                    </a:cubicBezTo>
                    <a:cubicBezTo>
                      <a:pt x="243" y="591"/>
                      <a:pt x="259" y="608"/>
                      <a:pt x="280" y="608"/>
                    </a:cubicBezTo>
                    <a:cubicBezTo>
                      <a:pt x="328" y="608"/>
                      <a:pt x="328" y="608"/>
                      <a:pt x="328" y="608"/>
                    </a:cubicBezTo>
                    <a:cubicBezTo>
                      <a:pt x="348" y="608"/>
                      <a:pt x="365" y="591"/>
                      <a:pt x="365" y="571"/>
                    </a:cubicBezTo>
                    <a:cubicBezTo>
                      <a:pt x="365" y="542"/>
                      <a:pt x="365" y="542"/>
                      <a:pt x="365" y="542"/>
                    </a:cubicBezTo>
                    <a:cubicBezTo>
                      <a:pt x="365" y="534"/>
                      <a:pt x="372" y="525"/>
                      <a:pt x="380" y="522"/>
                    </a:cubicBezTo>
                    <a:cubicBezTo>
                      <a:pt x="388" y="519"/>
                      <a:pt x="396" y="516"/>
                      <a:pt x="404" y="512"/>
                    </a:cubicBezTo>
                    <a:cubicBezTo>
                      <a:pt x="407" y="510"/>
                      <a:pt x="410" y="510"/>
                      <a:pt x="414" y="510"/>
                    </a:cubicBezTo>
                    <a:cubicBezTo>
                      <a:pt x="420" y="510"/>
                      <a:pt x="425" y="512"/>
                      <a:pt x="429" y="515"/>
                    </a:cubicBezTo>
                    <a:cubicBezTo>
                      <a:pt x="449" y="536"/>
                      <a:pt x="449" y="536"/>
                      <a:pt x="449" y="536"/>
                    </a:cubicBezTo>
                    <a:cubicBezTo>
                      <a:pt x="456" y="543"/>
                      <a:pt x="466" y="547"/>
                      <a:pt x="476" y="547"/>
                    </a:cubicBezTo>
                    <a:cubicBezTo>
                      <a:pt x="486" y="547"/>
                      <a:pt x="495" y="543"/>
                      <a:pt x="502" y="536"/>
                    </a:cubicBezTo>
                    <a:cubicBezTo>
                      <a:pt x="536" y="502"/>
                      <a:pt x="536" y="502"/>
                      <a:pt x="536" y="502"/>
                    </a:cubicBezTo>
                    <a:cubicBezTo>
                      <a:pt x="550" y="488"/>
                      <a:pt x="550" y="464"/>
                      <a:pt x="536" y="449"/>
                    </a:cubicBezTo>
                    <a:cubicBezTo>
                      <a:pt x="515" y="429"/>
                      <a:pt x="515" y="429"/>
                      <a:pt x="515" y="429"/>
                    </a:cubicBezTo>
                    <a:cubicBezTo>
                      <a:pt x="509" y="423"/>
                      <a:pt x="508" y="412"/>
                      <a:pt x="512" y="404"/>
                    </a:cubicBezTo>
                    <a:cubicBezTo>
                      <a:pt x="515" y="396"/>
                      <a:pt x="519" y="388"/>
                      <a:pt x="522" y="380"/>
                    </a:cubicBezTo>
                    <a:cubicBezTo>
                      <a:pt x="524" y="372"/>
                      <a:pt x="534" y="365"/>
                      <a:pt x="542" y="365"/>
                    </a:cubicBezTo>
                    <a:cubicBezTo>
                      <a:pt x="571" y="365"/>
                      <a:pt x="571" y="365"/>
                      <a:pt x="571" y="365"/>
                    </a:cubicBezTo>
                    <a:cubicBezTo>
                      <a:pt x="591" y="365"/>
                      <a:pt x="608" y="348"/>
                      <a:pt x="608" y="328"/>
                    </a:cubicBezTo>
                    <a:cubicBezTo>
                      <a:pt x="608" y="280"/>
                      <a:pt x="608" y="280"/>
                      <a:pt x="608" y="280"/>
                    </a:cubicBezTo>
                    <a:cubicBezTo>
                      <a:pt x="608" y="260"/>
                      <a:pt x="591" y="243"/>
                      <a:pt x="571" y="243"/>
                    </a:cubicBezTo>
                    <a:close/>
                    <a:moveTo>
                      <a:pt x="304" y="413"/>
                    </a:moveTo>
                    <a:cubicBezTo>
                      <a:pt x="244" y="413"/>
                      <a:pt x="195" y="364"/>
                      <a:pt x="195" y="304"/>
                    </a:cubicBezTo>
                    <a:cubicBezTo>
                      <a:pt x="195" y="244"/>
                      <a:pt x="244" y="195"/>
                      <a:pt x="304" y="195"/>
                    </a:cubicBezTo>
                    <a:cubicBezTo>
                      <a:pt x="364" y="195"/>
                      <a:pt x="413" y="244"/>
                      <a:pt x="413" y="304"/>
                    </a:cubicBezTo>
                    <a:cubicBezTo>
                      <a:pt x="413" y="364"/>
                      <a:pt x="364" y="413"/>
                      <a:pt x="304" y="413"/>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8" name="Freeform 7">
                <a:extLst>
                  <a:ext uri="{FF2B5EF4-FFF2-40B4-BE49-F238E27FC236}">
                    <a16:creationId xmlns:a16="http://schemas.microsoft.com/office/drawing/2014/main" id="{79585EB4-D447-B16E-1D65-E3E2B0060F4A}"/>
                  </a:ext>
                </a:extLst>
              </p:cNvPr>
              <p:cNvSpPr>
                <a:spLocks noEditPoints="1"/>
              </p:cNvSpPr>
              <p:nvPr/>
            </p:nvSpPr>
            <p:spPr bwMode="auto">
              <a:xfrm>
                <a:off x="1510524" y="5805119"/>
                <a:ext cx="720725" cy="720725"/>
              </a:xfrm>
              <a:custGeom>
                <a:avLst/>
                <a:gdLst>
                  <a:gd name="T0" fmla="*/ 376 w 422"/>
                  <a:gd name="T1" fmla="*/ 168 h 422"/>
                  <a:gd name="T2" fmla="*/ 355 w 422"/>
                  <a:gd name="T3" fmla="*/ 142 h 422"/>
                  <a:gd name="T4" fmla="*/ 372 w 422"/>
                  <a:gd name="T5" fmla="*/ 110 h 422"/>
                  <a:gd name="T6" fmla="*/ 372 w 422"/>
                  <a:gd name="T7" fmla="*/ 73 h 422"/>
                  <a:gd name="T8" fmla="*/ 330 w 422"/>
                  <a:gd name="T9" fmla="*/ 42 h 422"/>
                  <a:gd name="T10" fmla="*/ 298 w 422"/>
                  <a:gd name="T11" fmla="*/ 64 h 422"/>
                  <a:gd name="T12" fmla="*/ 280 w 422"/>
                  <a:gd name="T13" fmla="*/ 66 h 422"/>
                  <a:gd name="T14" fmla="*/ 253 w 422"/>
                  <a:gd name="T15" fmla="*/ 46 h 422"/>
                  <a:gd name="T16" fmla="*/ 228 w 422"/>
                  <a:gd name="T17" fmla="*/ 0 h 422"/>
                  <a:gd name="T18" fmla="*/ 169 w 422"/>
                  <a:gd name="T19" fmla="*/ 26 h 422"/>
                  <a:gd name="T20" fmla="*/ 158 w 422"/>
                  <a:gd name="T21" fmla="*/ 60 h 422"/>
                  <a:gd name="T22" fmla="*/ 135 w 422"/>
                  <a:gd name="T23" fmla="*/ 68 h 422"/>
                  <a:gd name="T24" fmla="*/ 110 w 422"/>
                  <a:gd name="T25" fmla="*/ 50 h 422"/>
                  <a:gd name="T26" fmla="*/ 74 w 422"/>
                  <a:gd name="T27" fmla="*/ 50 h 422"/>
                  <a:gd name="T28" fmla="*/ 50 w 422"/>
                  <a:gd name="T29" fmla="*/ 110 h 422"/>
                  <a:gd name="T30" fmla="*/ 67 w 422"/>
                  <a:gd name="T31" fmla="*/ 142 h 422"/>
                  <a:gd name="T32" fmla="*/ 46 w 422"/>
                  <a:gd name="T33" fmla="*/ 168 h 422"/>
                  <a:gd name="T34" fmla="*/ 0 w 422"/>
                  <a:gd name="T35" fmla="*/ 194 h 422"/>
                  <a:gd name="T36" fmla="*/ 26 w 422"/>
                  <a:gd name="T37" fmla="*/ 253 h 422"/>
                  <a:gd name="T38" fmla="*/ 60 w 422"/>
                  <a:gd name="T39" fmla="*/ 264 h 422"/>
                  <a:gd name="T40" fmla="*/ 65 w 422"/>
                  <a:gd name="T41" fmla="*/ 297 h 422"/>
                  <a:gd name="T42" fmla="*/ 50 w 422"/>
                  <a:gd name="T43" fmla="*/ 348 h 422"/>
                  <a:gd name="T44" fmla="*/ 92 w 422"/>
                  <a:gd name="T45" fmla="*/ 379 h 422"/>
                  <a:gd name="T46" fmla="*/ 125 w 422"/>
                  <a:gd name="T47" fmla="*/ 357 h 422"/>
                  <a:gd name="T48" fmla="*/ 142 w 422"/>
                  <a:gd name="T49" fmla="*/ 355 h 422"/>
                  <a:gd name="T50" fmla="*/ 169 w 422"/>
                  <a:gd name="T51" fmla="*/ 376 h 422"/>
                  <a:gd name="T52" fmla="*/ 195 w 422"/>
                  <a:gd name="T53" fmla="*/ 422 h 422"/>
                  <a:gd name="T54" fmla="*/ 253 w 422"/>
                  <a:gd name="T55" fmla="*/ 396 h 422"/>
                  <a:gd name="T56" fmla="*/ 264 w 422"/>
                  <a:gd name="T57" fmla="*/ 362 h 422"/>
                  <a:gd name="T58" fmla="*/ 287 w 422"/>
                  <a:gd name="T59" fmla="*/ 354 h 422"/>
                  <a:gd name="T60" fmla="*/ 312 w 422"/>
                  <a:gd name="T61" fmla="*/ 372 h 422"/>
                  <a:gd name="T62" fmla="*/ 349 w 422"/>
                  <a:gd name="T63" fmla="*/ 372 h 422"/>
                  <a:gd name="T64" fmla="*/ 372 w 422"/>
                  <a:gd name="T65" fmla="*/ 312 h 422"/>
                  <a:gd name="T66" fmla="*/ 355 w 422"/>
                  <a:gd name="T67" fmla="*/ 280 h 422"/>
                  <a:gd name="T68" fmla="*/ 376 w 422"/>
                  <a:gd name="T69" fmla="*/ 253 h 422"/>
                  <a:gd name="T70" fmla="*/ 422 w 422"/>
                  <a:gd name="T71" fmla="*/ 227 h 422"/>
                  <a:gd name="T72" fmla="*/ 396 w 422"/>
                  <a:gd name="T73" fmla="*/ 168 h 422"/>
                  <a:gd name="T74" fmla="*/ 135 w 422"/>
                  <a:gd name="T75" fmla="*/ 211 h 422"/>
                  <a:gd name="T76" fmla="*/ 287 w 422"/>
                  <a:gd name="T77" fmla="*/ 2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2" h="422">
                    <a:moveTo>
                      <a:pt x="396" y="168"/>
                    </a:moveTo>
                    <a:cubicBezTo>
                      <a:pt x="376" y="168"/>
                      <a:pt x="376" y="168"/>
                      <a:pt x="376" y="168"/>
                    </a:cubicBezTo>
                    <a:cubicBezTo>
                      <a:pt x="371" y="168"/>
                      <a:pt x="364" y="163"/>
                      <a:pt x="362" y="158"/>
                    </a:cubicBezTo>
                    <a:cubicBezTo>
                      <a:pt x="360" y="152"/>
                      <a:pt x="358" y="147"/>
                      <a:pt x="355" y="142"/>
                    </a:cubicBezTo>
                    <a:cubicBezTo>
                      <a:pt x="353" y="136"/>
                      <a:pt x="354" y="128"/>
                      <a:pt x="358" y="124"/>
                    </a:cubicBezTo>
                    <a:cubicBezTo>
                      <a:pt x="372" y="110"/>
                      <a:pt x="372" y="110"/>
                      <a:pt x="372" y="110"/>
                    </a:cubicBezTo>
                    <a:cubicBezTo>
                      <a:pt x="377" y="105"/>
                      <a:pt x="380" y="98"/>
                      <a:pt x="380" y="92"/>
                    </a:cubicBezTo>
                    <a:cubicBezTo>
                      <a:pt x="380" y="85"/>
                      <a:pt x="377" y="78"/>
                      <a:pt x="372" y="73"/>
                    </a:cubicBezTo>
                    <a:cubicBezTo>
                      <a:pt x="349" y="50"/>
                      <a:pt x="349" y="50"/>
                      <a:pt x="349" y="50"/>
                    </a:cubicBezTo>
                    <a:cubicBezTo>
                      <a:pt x="344" y="45"/>
                      <a:pt x="337" y="42"/>
                      <a:pt x="330" y="42"/>
                    </a:cubicBezTo>
                    <a:cubicBezTo>
                      <a:pt x="323" y="42"/>
                      <a:pt x="317" y="45"/>
                      <a:pt x="312" y="50"/>
                    </a:cubicBezTo>
                    <a:cubicBezTo>
                      <a:pt x="298" y="64"/>
                      <a:pt x="298" y="64"/>
                      <a:pt x="298" y="64"/>
                    </a:cubicBezTo>
                    <a:cubicBezTo>
                      <a:pt x="295" y="67"/>
                      <a:pt x="292" y="68"/>
                      <a:pt x="287" y="68"/>
                    </a:cubicBezTo>
                    <a:cubicBezTo>
                      <a:pt x="285" y="68"/>
                      <a:pt x="282" y="67"/>
                      <a:pt x="280" y="66"/>
                    </a:cubicBezTo>
                    <a:cubicBezTo>
                      <a:pt x="275" y="64"/>
                      <a:pt x="270" y="62"/>
                      <a:pt x="264" y="60"/>
                    </a:cubicBezTo>
                    <a:cubicBezTo>
                      <a:pt x="258" y="58"/>
                      <a:pt x="253" y="51"/>
                      <a:pt x="253" y="46"/>
                    </a:cubicBezTo>
                    <a:cubicBezTo>
                      <a:pt x="253" y="26"/>
                      <a:pt x="253" y="26"/>
                      <a:pt x="253" y="26"/>
                    </a:cubicBezTo>
                    <a:cubicBezTo>
                      <a:pt x="253" y="11"/>
                      <a:pt x="242" y="0"/>
                      <a:pt x="228" y="0"/>
                    </a:cubicBezTo>
                    <a:cubicBezTo>
                      <a:pt x="195" y="0"/>
                      <a:pt x="195" y="0"/>
                      <a:pt x="195" y="0"/>
                    </a:cubicBezTo>
                    <a:cubicBezTo>
                      <a:pt x="180" y="0"/>
                      <a:pt x="169" y="11"/>
                      <a:pt x="169" y="26"/>
                    </a:cubicBezTo>
                    <a:cubicBezTo>
                      <a:pt x="169" y="46"/>
                      <a:pt x="169" y="46"/>
                      <a:pt x="169" y="46"/>
                    </a:cubicBezTo>
                    <a:cubicBezTo>
                      <a:pt x="169" y="51"/>
                      <a:pt x="164" y="58"/>
                      <a:pt x="158" y="60"/>
                    </a:cubicBezTo>
                    <a:cubicBezTo>
                      <a:pt x="153" y="62"/>
                      <a:pt x="147" y="64"/>
                      <a:pt x="142" y="66"/>
                    </a:cubicBezTo>
                    <a:cubicBezTo>
                      <a:pt x="140" y="67"/>
                      <a:pt x="137" y="68"/>
                      <a:pt x="135" y="68"/>
                    </a:cubicBezTo>
                    <a:cubicBezTo>
                      <a:pt x="131" y="68"/>
                      <a:pt x="127" y="67"/>
                      <a:pt x="125" y="64"/>
                    </a:cubicBezTo>
                    <a:cubicBezTo>
                      <a:pt x="110" y="50"/>
                      <a:pt x="110" y="50"/>
                      <a:pt x="110" y="50"/>
                    </a:cubicBezTo>
                    <a:cubicBezTo>
                      <a:pt x="105" y="45"/>
                      <a:pt x="99" y="42"/>
                      <a:pt x="92" y="42"/>
                    </a:cubicBezTo>
                    <a:cubicBezTo>
                      <a:pt x="85" y="42"/>
                      <a:pt x="79" y="45"/>
                      <a:pt x="74" y="50"/>
                    </a:cubicBezTo>
                    <a:cubicBezTo>
                      <a:pt x="50" y="73"/>
                      <a:pt x="50" y="73"/>
                      <a:pt x="50" y="73"/>
                    </a:cubicBezTo>
                    <a:cubicBezTo>
                      <a:pt x="40" y="83"/>
                      <a:pt x="40" y="100"/>
                      <a:pt x="50" y="110"/>
                    </a:cubicBezTo>
                    <a:cubicBezTo>
                      <a:pt x="65" y="124"/>
                      <a:pt x="65" y="124"/>
                      <a:pt x="65" y="124"/>
                    </a:cubicBezTo>
                    <a:cubicBezTo>
                      <a:pt x="69" y="128"/>
                      <a:pt x="70" y="136"/>
                      <a:pt x="67" y="142"/>
                    </a:cubicBezTo>
                    <a:cubicBezTo>
                      <a:pt x="64" y="147"/>
                      <a:pt x="62" y="152"/>
                      <a:pt x="60" y="158"/>
                    </a:cubicBezTo>
                    <a:cubicBezTo>
                      <a:pt x="58" y="163"/>
                      <a:pt x="52" y="168"/>
                      <a:pt x="46" y="168"/>
                    </a:cubicBezTo>
                    <a:cubicBezTo>
                      <a:pt x="26" y="168"/>
                      <a:pt x="26" y="168"/>
                      <a:pt x="26" y="168"/>
                    </a:cubicBezTo>
                    <a:cubicBezTo>
                      <a:pt x="12" y="168"/>
                      <a:pt x="0" y="180"/>
                      <a:pt x="0" y="194"/>
                    </a:cubicBezTo>
                    <a:cubicBezTo>
                      <a:pt x="0" y="227"/>
                      <a:pt x="0" y="227"/>
                      <a:pt x="0" y="227"/>
                    </a:cubicBezTo>
                    <a:cubicBezTo>
                      <a:pt x="0" y="242"/>
                      <a:pt x="12" y="253"/>
                      <a:pt x="26" y="253"/>
                    </a:cubicBezTo>
                    <a:cubicBezTo>
                      <a:pt x="46" y="253"/>
                      <a:pt x="46" y="253"/>
                      <a:pt x="46" y="253"/>
                    </a:cubicBezTo>
                    <a:cubicBezTo>
                      <a:pt x="52" y="253"/>
                      <a:pt x="58" y="258"/>
                      <a:pt x="60" y="264"/>
                    </a:cubicBezTo>
                    <a:cubicBezTo>
                      <a:pt x="62" y="269"/>
                      <a:pt x="64" y="275"/>
                      <a:pt x="67" y="280"/>
                    </a:cubicBezTo>
                    <a:cubicBezTo>
                      <a:pt x="70" y="286"/>
                      <a:pt x="69" y="293"/>
                      <a:pt x="65" y="297"/>
                    </a:cubicBezTo>
                    <a:cubicBezTo>
                      <a:pt x="50" y="312"/>
                      <a:pt x="50" y="312"/>
                      <a:pt x="50" y="312"/>
                    </a:cubicBezTo>
                    <a:cubicBezTo>
                      <a:pt x="40" y="322"/>
                      <a:pt x="40" y="338"/>
                      <a:pt x="50" y="348"/>
                    </a:cubicBezTo>
                    <a:cubicBezTo>
                      <a:pt x="74" y="372"/>
                      <a:pt x="74" y="372"/>
                      <a:pt x="74" y="372"/>
                    </a:cubicBezTo>
                    <a:cubicBezTo>
                      <a:pt x="79" y="376"/>
                      <a:pt x="85" y="379"/>
                      <a:pt x="92" y="379"/>
                    </a:cubicBezTo>
                    <a:cubicBezTo>
                      <a:pt x="99" y="379"/>
                      <a:pt x="105" y="376"/>
                      <a:pt x="110" y="372"/>
                    </a:cubicBezTo>
                    <a:cubicBezTo>
                      <a:pt x="125" y="357"/>
                      <a:pt x="125" y="357"/>
                      <a:pt x="125" y="357"/>
                    </a:cubicBezTo>
                    <a:cubicBezTo>
                      <a:pt x="127" y="355"/>
                      <a:pt x="131" y="354"/>
                      <a:pt x="135" y="354"/>
                    </a:cubicBezTo>
                    <a:cubicBezTo>
                      <a:pt x="137" y="354"/>
                      <a:pt x="140" y="354"/>
                      <a:pt x="142" y="355"/>
                    </a:cubicBezTo>
                    <a:cubicBezTo>
                      <a:pt x="147" y="358"/>
                      <a:pt x="153" y="360"/>
                      <a:pt x="158" y="362"/>
                    </a:cubicBezTo>
                    <a:cubicBezTo>
                      <a:pt x="164" y="364"/>
                      <a:pt x="169" y="370"/>
                      <a:pt x="169" y="376"/>
                    </a:cubicBezTo>
                    <a:cubicBezTo>
                      <a:pt x="169" y="396"/>
                      <a:pt x="169" y="396"/>
                      <a:pt x="169" y="396"/>
                    </a:cubicBezTo>
                    <a:cubicBezTo>
                      <a:pt x="169" y="410"/>
                      <a:pt x="180" y="422"/>
                      <a:pt x="195" y="422"/>
                    </a:cubicBezTo>
                    <a:cubicBezTo>
                      <a:pt x="228" y="422"/>
                      <a:pt x="228" y="422"/>
                      <a:pt x="228" y="422"/>
                    </a:cubicBezTo>
                    <a:cubicBezTo>
                      <a:pt x="242" y="422"/>
                      <a:pt x="253" y="410"/>
                      <a:pt x="253" y="396"/>
                    </a:cubicBezTo>
                    <a:cubicBezTo>
                      <a:pt x="253" y="376"/>
                      <a:pt x="253" y="376"/>
                      <a:pt x="253" y="376"/>
                    </a:cubicBezTo>
                    <a:cubicBezTo>
                      <a:pt x="253" y="370"/>
                      <a:pt x="258" y="364"/>
                      <a:pt x="264" y="362"/>
                    </a:cubicBezTo>
                    <a:cubicBezTo>
                      <a:pt x="270" y="360"/>
                      <a:pt x="275" y="358"/>
                      <a:pt x="280" y="355"/>
                    </a:cubicBezTo>
                    <a:cubicBezTo>
                      <a:pt x="282" y="354"/>
                      <a:pt x="285" y="354"/>
                      <a:pt x="287" y="354"/>
                    </a:cubicBezTo>
                    <a:cubicBezTo>
                      <a:pt x="292" y="354"/>
                      <a:pt x="295" y="355"/>
                      <a:pt x="298" y="357"/>
                    </a:cubicBezTo>
                    <a:cubicBezTo>
                      <a:pt x="312" y="372"/>
                      <a:pt x="312" y="372"/>
                      <a:pt x="312" y="372"/>
                    </a:cubicBezTo>
                    <a:cubicBezTo>
                      <a:pt x="317" y="376"/>
                      <a:pt x="323" y="379"/>
                      <a:pt x="330" y="379"/>
                    </a:cubicBezTo>
                    <a:cubicBezTo>
                      <a:pt x="337" y="379"/>
                      <a:pt x="344" y="376"/>
                      <a:pt x="349" y="372"/>
                    </a:cubicBezTo>
                    <a:cubicBezTo>
                      <a:pt x="372" y="348"/>
                      <a:pt x="372" y="348"/>
                      <a:pt x="372" y="348"/>
                    </a:cubicBezTo>
                    <a:cubicBezTo>
                      <a:pt x="382" y="338"/>
                      <a:pt x="382" y="322"/>
                      <a:pt x="372" y="312"/>
                    </a:cubicBezTo>
                    <a:cubicBezTo>
                      <a:pt x="358" y="297"/>
                      <a:pt x="358" y="297"/>
                      <a:pt x="358" y="297"/>
                    </a:cubicBezTo>
                    <a:cubicBezTo>
                      <a:pt x="354" y="293"/>
                      <a:pt x="353" y="285"/>
                      <a:pt x="355" y="280"/>
                    </a:cubicBezTo>
                    <a:cubicBezTo>
                      <a:pt x="358" y="275"/>
                      <a:pt x="360" y="269"/>
                      <a:pt x="362" y="264"/>
                    </a:cubicBezTo>
                    <a:cubicBezTo>
                      <a:pt x="364" y="258"/>
                      <a:pt x="371" y="253"/>
                      <a:pt x="376" y="253"/>
                    </a:cubicBezTo>
                    <a:cubicBezTo>
                      <a:pt x="396" y="253"/>
                      <a:pt x="396" y="253"/>
                      <a:pt x="396" y="253"/>
                    </a:cubicBezTo>
                    <a:cubicBezTo>
                      <a:pt x="411" y="253"/>
                      <a:pt x="422" y="242"/>
                      <a:pt x="422" y="227"/>
                    </a:cubicBezTo>
                    <a:cubicBezTo>
                      <a:pt x="422" y="194"/>
                      <a:pt x="422" y="194"/>
                      <a:pt x="422" y="194"/>
                    </a:cubicBezTo>
                    <a:cubicBezTo>
                      <a:pt x="422" y="180"/>
                      <a:pt x="411" y="168"/>
                      <a:pt x="396" y="168"/>
                    </a:cubicBezTo>
                    <a:close/>
                    <a:moveTo>
                      <a:pt x="211" y="286"/>
                    </a:moveTo>
                    <a:cubicBezTo>
                      <a:pt x="169" y="286"/>
                      <a:pt x="135" y="252"/>
                      <a:pt x="135" y="211"/>
                    </a:cubicBezTo>
                    <a:cubicBezTo>
                      <a:pt x="135" y="169"/>
                      <a:pt x="169" y="135"/>
                      <a:pt x="211" y="135"/>
                    </a:cubicBezTo>
                    <a:cubicBezTo>
                      <a:pt x="253" y="135"/>
                      <a:pt x="287" y="169"/>
                      <a:pt x="287" y="211"/>
                    </a:cubicBezTo>
                    <a:cubicBezTo>
                      <a:pt x="287" y="252"/>
                      <a:pt x="253" y="286"/>
                      <a:pt x="211" y="286"/>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Freeform 8">
                <a:extLst>
                  <a:ext uri="{FF2B5EF4-FFF2-40B4-BE49-F238E27FC236}">
                    <a16:creationId xmlns:a16="http://schemas.microsoft.com/office/drawing/2014/main" id="{7747E07D-CE09-429D-764E-7DB079B46B64}"/>
                  </a:ext>
                </a:extLst>
              </p:cNvPr>
              <p:cNvSpPr>
                <a:spLocks noEditPoints="1"/>
              </p:cNvSpPr>
              <p:nvPr/>
            </p:nvSpPr>
            <p:spPr bwMode="auto">
              <a:xfrm>
                <a:off x="1094599" y="5468569"/>
                <a:ext cx="525462" cy="523875"/>
              </a:xfrm>
              <a:custGeom>
                <a:avLst/>
                <a:gdLst>
                  <a:gd name="T0" fmla="*/ 275 w 308"/>
                  <a:gd name="T1" fmla="*/ 123 h 307"/>
                  <a:gd name="T2" fmla="*/ 260 w 308"/>
                  <a:gd name="T3" fmla="*/ 103 h 307"/>
                  <a:gd name="T4" fmla="*/ 272 w 308"/>
                  <a:gd name="T5" fmla="*/ 80 h 307"/>
                  <a:gd name="T6" fmla="*/ 272 w 308"/>
                  <a:gd name="T7" fmla="*/ 53 h 307"/>
                  <a:gd name="T8" fmla="*/ 241 w 308"/>
                  <a:gd name="T9" fmla="*/ 31 h 307"/>
                  <a:gd name="T10" fmla="*/ 217 w 308"/>
                  <a:gd name="T11" fmla="*/ 47 h 307"/>
                  <a:gd name="T12" fmla="*/ 205 w 308"/>
                  <a:gd name="T13" fmla="*/ 48 h 307"/>
                  <a:gd name="T14" fmla="*/ 185 w 308"/>
                  <a:gd name="T15" fmla="*/ 33 h 307"/>
                  <a:gd name="T16" fmla="*/ 166 w 308"/>
                  <a:gd name="T17" fmla="*/ 0 h 307"/>
                  <a:gd name="T18" fmla="*/ 123 w 308"/>
                  <a:gd name="T19" fmla="*/ 19 h 307"/>
                  <a:gd name="T20" fmla="*/ 116 w 308"/>
                  <a:gd name="T21" fmla="*/ 43 h 307"/>
                  <a:gd name="T22" fmla="*/ 99 w 308"/>
                  <a:gd name="T23" fmla="*/ 49 h 307"/>
                  <a:gd name="T24" fmla="*/ 81 w 308"/>
                  <a:gd name="T25" fmla="*/ 36 h 307"/>
                  <a:gd name="T26" fmla="*/ 54 w 308"/>
                  <a:gd name="T27" fmla="*/ 36 h 307"/>
                  <a:gd name="T28" fmla="*/ 37 w 308"/>
                  <a:gd name="T29" fmla="*/ 80 h 307"/>
                  <a:gd name="T30" fmla="*/ 49 w 308"/>
                  <a:gd name="T31" fmla="*/ 103 h 307"/>
                  <a:gd name="T32" fmla="*/ 34 w 308"/>
                  <a:gd name="T33" fmla="*/ 123 h 307"/>
                  <a:gd name="T34" fmla="*/ 0 w 308"/>
                  <a:gd name="T35" fmla="*/ 142 h 307"/>
                  <a:gd name="T36" fmla="*/ 19 w 308"/>
                  <a:gd name="T37" fmla="*/ 184 h 307"/>
                  <a:gd name="T38" fmla="*/ 44 w 308"/>
                  <a:gd name="T39" fmla="*/ 192 h 307"/>
                  <a:gd name="T40" fmla="*/ 47 w 308"/>
                  <a:gd name="T41" fmla="*/ 217 h 307"/>
                  <a:gd name="T42" fmla="*/ 37 w 308"/>
                  <a:gd name="T43" fmla="*/ 254 h 307"/>
                  <a:gd name="T44" fmla="*/ 67 w 308"/>
                  <a:gd name="T45" fmla="*/ 276 h 307"/>
                  <a:gd name="T46" fmla="*/ 91 w 308"/>
                  <a:gd name="T47" fmla="*/ 260 h 307"/>
                  <a:gd name="T48" fmla="*/ 104 w 308"/>
                  <a:gd name="T49" fmla="*/ 259 h 307"/>
                  <a:gd name="T50" fmla="*/ 123 w 308"/>
                  <a:gd name="T51" fmla="*/ 274 h 307"/>
                  <a:gd name="T52" fmla="*/ 142 w 308"/>
                  <a:gd name="T53" fmla="*/ 307 h 307"/>
                  <a:gd name="T54" fmla="*/ 185 w 308"/>
                  <a:gd name="T55" fmla="*/ 289 h 307"/>
                  <a:gd name="T56" fmla="*/ 193 w 308"/>
                  <a:gd name="T57" fmla="*/ 264 h 307"/>
                  <a:gd name="T58" fmla="*/ 210 w 308"/>
                  <a:gd name="T59" fmla="*/ 258 h 307"/>
                  <a:gd name="T60" fmla="*/ 228 w 308"/>
                  <a:gd name="T61" fmla="*/ 271 h 307"/>
                  <a:gd name="T62" fmla="*/ 255 w 308"/>
                  <a:gd name="T63" fmla="*/ 271 h 307"/>
                  <a:gd name="T64" fmla="*/ 272 w 308"/>
                  <a:gd name="T65" fmla="*/ 227 h 307"/>
                  <a:gd name="T66" fmla="*/ 260 w 308"/>
                  <a:gd name="T67" fmla="*/ 204 h 307"/>
                  <a:gd name="T68" fmla="*/ 275 w 308"/>
                  <a:gd name="T69" fmla="*/ 184 h 307"/>
                  <a:gd name="T70" fmla="*/ 308 w 308"/>
                  <a:gd name="T71" fmla="*/ 166 h 307"/>
                  <a:gd name="T72" fmla="*/ 289 w 308"/>
                  <a:gd name="T73" fmla="*/ 123 h 307"/>
                  <a:gd name="T74" fmla="*/ 99 w 308"/>
                  <a:gd name="T75" fmla="*/ 154 h 307"/>
                  <a:gd name="T76" fmla="*/ 209 w 308"/>
                  <a:gd name="T77" fmla="*/ 15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307">
                    <a:moveTo>
                      <a:pt x="289" y="123"/>
                    </a:moveTo>
                    <a:cubicBezTo>
                      <a:pt x="275" y="123"/>
                      <a:pt x="275" y="123"/>
                      <a:pt x="275" y="123"/>
                    </a:cubicBezTo>
                    <a:cubicBezTo>
                      <a:pt x="271" y="123"/>
                      <a:pt x="266" y="119"/>
                      <a:pt x="264" y="115"/>
                    </a:cubicBezTo>
                    <a:cubicBezTo>
                      <a:pt x="263" y="111"/>
                      <a:pt x="261" y="107"/>
                      <a:pt x="260" y="103"/>
                    </a:cubicBezTo>
                    <a:cubicBezTo>
                      <a:pt x="258" y="99"/>
                      <a:pt x="258" y="93"/>
                      <a:pt x="261" y="90"/>
                    </a:cubicBezTo>
                    <a:cubicBezTo>
                      <a:pt x="272" y="80"/>
                      <a:pt x="272" y="80"/>
                      <a:pt x="272" y="80"/>
                    </a:cubicBezTo>
                    <a:cubicBezTo>
                      <a:pt x="275" y="76"/>
                      <a:pt x="277" y="72"/>
                      <a:pt x="277" y="67"/>
                    </a:cubicBezTo>
                    <a:cubicBezTo>
                      <a:pt x="277" y="62"/>
                      <a:pt x="275" y="57"/>
                      <a:pt x="272" y="53"/>
                    </a:cubicBezTo>
                    <a:cubicBezTo>
                      <a:pt x="255" y="36"/>
                      <a:pt x="255" y="36"/>
                      <a:pt x="255" y="36"/>
                    </a:cubicBezTo>
                    <a:cubicBezTo>
                      <a:pt x="251" y="33"/>
                      <a:pt x="246" y="31"/>
                      <a:pt x="241" y="31"/>
                    </a:cubicBezTo>
                    <a:cubicBezTo>
                      <a:pt x="236" y="31"/>
                      <a:pt x="231" y="33"/>
                      <a:pt x="228" y="36"/>
                    </a:cubicBezTo>
                    <a:cubicBezTo>
                      <a:pt x="217" y="47"/>
                      <a:pt x="217" y="47"/>
                      <a:pt x="217" y="47"/>
                    </a:cubicBezTo>
                    <a:cubicBezTo>
                      <a:pt x="216" y="48"/>
                      <a:pt x="213" y="49"/>
                      <a:pt x="210" y="49"/>
                    </a:cubicBezTo>
                    <a:cubicBezTo>
                      <a:pt x="208" y="49"/>
                      <a:pt x="206" y="49"/>
                      <a:pt x="205" y="48"/>
                    </a:cubicBezTo>
                    <a:cubicBezTo>
                      <a:pt x="201" y="46"/>
                      <a:pt x="197" y="45"/>
                      <a:pt x="193" y="43"/>
                    </a:cubicBezTo>
                    <a:cubicBezTo>
                      <a:pt x="189" y="42"/>
                      <a:pt x="185" y="37"/>
                      <a:pt x="185" y="33"/>
                    </a:cubicBezTo>
                    <a:cubicBezTo>
                      <a:pt x="185" y="19"/>
                      <a:pt x="185" y="19"/>
                      <a:pt x="185" y="19"/>
                    </a:cubicBezTo>
                    <a:cubicBezTo>
                      <a:pt x="185" y="8"/>
                      <a:pt x="177" y="0"/>
                      <a:pt x="166" y="0"/>
                    </a:cubicBezTo>
                    <a:cubicBezTo>
                      <a:pt x="142" y="0"/>
                      <a:pt x="142" y="0"/>
                      <a:pt x="142" y="0"/>
                    </a:cubicBezTo>
                    <a:cubicBezTo>
                      <a:pt x="132" y="0"/>
                      <a:pt x="123" y="8"/>
                      <a:pt x="123" y="19"/>
                    </a:cubicBezTo>
                    <a:cubicBezTo>
                      <a:pt x="123" y="33"/>
                      <a:pt x="123" y="33"/>
                      <a:pt x="123" y="33"/>
                    </a:cubicBezTo>
                    <a:cubicBezTo>
                      <a:pt x="123" y="37"/>
                      <a:pt x="120" y="42"/>
                      <a:pt x="116" y="43"/>
                    </a:cubicBezTo>
                    <a:cubicBezTo>
                      <a:pt x="112" y="45"/>
                      <a:pt x="108" y="46"/>
                      <a:pt x="104" y="48"/>
                    </a:cubicBezTo>
                    <a:cubicBezTo>
                      <a:pt x="102" y="49"/>
                      <a:pt x="100" y="49"/>
                      <a:pt x="99" y="49"/>
                    </a:cubicBezTo>
                    <a:cubicBezTo>
                      <a:pt x="96" y="49"/>
                      <a:pt x="93" y="48"/>
                      <a:pt x="91" y="47"/>
                    </a:cubicBezTo>
                    <a:cubicBezTo>
                      <a:pt x="81" y="36"/>
                      <a:pt x="81" y="36"/>
                      <a:pt x="81" y="36"/>
                    </a:cubicBezTo>
                    <a:cubicBezTo>
                      <a:pt x="77" y="33"/>
                      <a:pt x="72" y="31"/>
                      <a:pt x="67" y="31"/>
                    </a:cubicBezTo>
                    <a:cubicBezTo>
                      <a:pt x="62" y="31"/>
                      <a:pt x="58" y="33"/>
                      <a:pt x="54" y="36"/>
                    </a:cubicBezTo>
                    <a:cubicBezTo>
                      <a:pt x="37" y="53"/>
                      <a:pt x="37" y="53"/>
                      <a:pt x="37" y="53"/>
                    </a:cubicBezTo>
                    <a:cubicBezTo>
                      <a:pt x="30" y="61"/>
                      <a:pt x="30" y="73"/>
                      <a:pt x="37" y="80"/>
                    </a:cubicBezTo>
                    <a:cubicBezTo>
                      <a:pt x="47" y="90"/>
                      <a:pt x="47" y="90"/>
                      <a:pt x="47" y="90"/>
                    </a:cubicBezTo>
                    <a:cubicBezTo>
                      <a:pt x="50" y="93"/>
                      <a:pt x="51" y="99"/>
                      <a:pt x="49" y="103"/>
                    </a:cubicBezTo>
                    <a:cubicBezTo>
                      <a:pt x="47" y="107"/>
                      <a:pt x="46" y="111"/>
                      <a:pt x="44" y="115"/>
                    </a:cubicBezTo>
                    <a:cubicBezTo>
                      <a:pt x="43" y="119"/>
                      <a:pt x="38" y="123"/>
                      <a:pt x="34" y="123"/>
                    </a:cubicBezTo>
                    <a:cubicBezTo>
                      <a:pt x="19" y="123"/>
                      <a:pt x="19" y="123"/>
                      <a:pt x="19" y="123"/>
                    </a:cubicBezTo>
                    <a:cubicBezTo>
                      <a:pt x="9" y="123"/>
                      <a:pt x="0" y="131"/>
                      <a:pt x="0" y="142"/>
                    </a:cubicBezTo>
                    <a:cubicBezTo>
                      <a:pt x="0" y="166"/>
                      <a:pt x="0" y="166"/>
                      <a:pt x="0" y="166"/>
                    </a:cubicBezTo>
                    <a:cubicBezTo>
                      <a:pt x="0" y="176"/>
                      <a:pt x="9" y="184"/>
                      <a:pt x="19" y="184"/>
                    </a:cubicBezTo>
                    <a:cubicBezTo>
                      <a:pt x="34" y="184"/>
                      <a:pt x="34" y="184"/>
                      <a:pt x="34" y="184"/>
                    </a:cubicBezTo>
                    <a:cubicBezTo>
                      <a:pt x="38" y="184"/>
                      <a:pt x="43" y="188"/>
                      <a:pt x="44" y="192"/>
                    </a:cubicBezTo>
                    <a:cubicBezTo>
                      <a:pt x="46" y="196"/>
                      <a:pt x="47" y="200"/>
                      <a:pt x="49" y="204"/>
                    </a:cubicBezTo>
                    <a:cubicBezTo>
                      <a:pt x="51" y="208"/>
                      <a:pt x="50" y="214"/>
                      <a:pt x="47" y="217"/>
                    </a:cubicBezTo>
                    <a:cubicBezTo>
                      <a:pt x="37" y="227"/>
                      <a:pt x="37" y="227"/>
                      <a:pt x="37" y="227"/>
                    </a:cubicBezTo>
                    <a:cubicBezTo>
                      <a:pt x="30" y="235"/>
                      <a:pt x="30" y="247"/>
                      <a:pt x="37" y="254"/>
                    </a:cubicBezTo>
                    <a:cubicBezTo>
                      <a:pt x="54" y="271"/>
                      <a:pt x="54" y="271"/>
                      <a:pt x="54" y="271"/>
                    </a:cubicBezTo>
                    <a:cubicBezTo>
                      <a:pt x="58" y="274"/>
                      <a:pt x="62" y="276"/>
                      <a:pt x="67" y="276"/>
                    </a:cubicBezTo>
                    <a:cubicBezTo>
                      <a:pt x="72" y="276"/>
                      <a:pt x="77" y="274"/>
                      <a:pt x="81" y="271"/>
                    </a:cubicBezTo>
                    <a:cubicBezTo>
                      <a:pt x="91" y="260"/>
                      <a:pt x="91" y="260"/>
                      <a:pt x="91" y="260"/>
                    </a:cubicBezTo>
                    <a:cubicBezTo>
                      <a:pt x="93" y="259"/>
                      <a:pt x="96" y="258"/>
                      <a:pt x="99" y="258"/>
                    </a:cubicBezTo>
                    <a:cubicBezTo>
                      <a:pt x="100" y="258"/>
                      <a:pt x="102" y="258"/>
                      <a:pt x="104" y="259"/>
                    </a:cubicBezTo>
                    <a:cubicBezTo>
                      <a:pt x="108" y="261"/>
                      <a:pt x="112" y="262"/>
                      <a:pt x="116" y="264"/>
                    </a:cubicBezTo>
                    <a:cubicBezTo>
                      <a:pt x="120" y="265"/>
                      <a:pt x="123" y="270"/>
                      <a:pt x="123" y="274"/>
                    </a:cubicBezTo>
                    <a:cubicBezTo>
                      <a:pt x="123" y="289"/>
                      <a:pt x="123" y="289"/>
                      <a:pt x="123" y="289"/>
                    </a:cubicBezTo>
                    <a:cubicBezTo>
                      <a:pt x="123" y="299"/>
                      <a:pt x="132" y="307"/>
                      <a:pt x="142" y="307"/>
                    </a:cubicBezTo>
                    <a:cubicBezTo>
                      <a:pt x="166" y="307"/>
                      <a:pt x="166" y="307"/>
                      <a:pt x="166" y="307"/>
                    </a:cubicBezTo>
                    <a:cubicBezTo>
                      <a:pt x="177" y="307"/>
                      <a:pt x="185" y="299"/>
                      <a:pt x="185" y="289"/>
                    </a:cubicBezTo>
                    <a:cubicBezTo>
                      <a:pt x="185" y="274"/>
                      <a:pt x="185" y="274"/>
                      <a:pt x="185" y="274"/>
                    </a:cubicBezTo>
                    <a:cubicBezTo>
                      <a:pt x="185" y="270"/>
                      <a:pt x="189" y="265"/>
                      <a:pt x="193" y="264"/>
                    </a:cubicBezTo>
                    <a:cubicBezTo>
                      <a:pt x="197" y="262"/>
                      <a:pt x="201" y="261"/>
                      <a:pt x="205" y="259"/>
                    </a:cubicBezTo>
                    <a:cubicBezTo>
                      <a:pt x="206" y="258"/>
                      <a:pt x="208" y="258"/>
                      <a:pt x="210" y="258"/>
                    </a:cubicBezTo>
                    <a:cubicBezTo>
                      <a:pt x="213" y="258"/>
                      <a:pt x="216" y="259"/>
                      <a:pt x="217" y="260"/>
                    </a:cubicBezTo>
                    <a:cubicBezTo>
                      <a:pt x="228" y="271"/>
                      <a:pt x="228" y="271"/>
                      <a:pt x="228" y="271"/>
                    </a:cubicBezTo>
                    <a:cubicBezTo>
                      <a:pt x="231" y="274"/>
                      <a:pt x="236" y="276"/>
                      <a:pt x="241" y="276"/>
                    </a:cubicBezTo>
                    <a:cubicBezTo>
                      <a:pt x="246" y="276"/>
                      <a:pt x="251" y="274"/>
                      <a:pt x="255" y="271"/>
                    </a:cubicBezTo>
                    <a:cubicBezTo>
                      <a:pt x="272" y="254"/>
                      <a:pt x="272" y="254"/>
                      <a:pt x="272" y="254"/>
                    </a:cubicBezTo>
                    <a:cubicBezTo>
                      <a:pt x="279" y="247"/>
                      <a:pt x="279" y="235"/>
                      <a:pt x="272" y="227"/>
                    </a:cubicBezTo>
                    <a:cubicBezTo>
                      <a:pt x="261" y="217"/>
                      <a:pt x="261" y="217"/>
                      <a:pt x="261" y="217"/>
                    </a:cubicBezTo>
                    <a:cubicBezTo>
                      <a:pt x="258" y="214"/>
                      <a:pt x="258" y="208"/>
                      <a:pt x="260" y="204"/>
                    </a:cubicBezTo>
                    <a:cubicBezTo>
                      <a:pt x="261" y="200"/>
                      <a:pt x="263" y="196"/>
                      <a:pt x="264" y="192"/>
                    </a:cubicBezTo>
                    <a:cubicBezTo>
                      <a:pt x="266" y="188"/>
                      <a:pt x="271" y="184"/>
                      <a:pt x="275" y="184"/>
                    </a:cubicBezTo>
                    <a:cubicBezTo>
                      <a:pt x="289" y="184"/>
                      <a:pt x="289" y="184"/>
                      <a:pt x="289" y="184"/>
                    </a:cubicBezTo>
                    <a:cubicBezTo>
                      <a:pt x="300" y="184"/>
                      <a:pt x="308" y="176"/>
                      <a:pt x="308" y="166"/>
                    </a:cubicBezTo>
                    <a:cubicBezTo>
                      <a:pt x="308" y="142"/>
                      <a:pt x="308" y="142"/>
                      <a:pt x="308" y="142"/>
                    </a:cubicBezTo>
                    <a:cubicBezTo>
                      <a:pt x="308" y="131"/>
                      <a:pt x="300" y="123"/>
                      <a:pt x="289" y="123"/>
                    </a:cubicBezTo>
                    <a:close/>
                    <a:moveTo>
                      <a:pt x="154" y="209"/>
                    </a:moveTo>
                    <a:cubicBezTo>
                      <a:pt x="124" y="209"/>
                      <a:pt x="99" y="184"/>
                      <a:pt x="99" y="154"/>
                    </a:cubicBezTo>
                    <a:cubicBezTo>
                      <a:pt x="99" y="123"/>
                      <a:pt x="124" y="98"/>
                      <a:pt x="154" y="98"/>
                    </a:cubicBezTo>
                    <a:cubicBezTo>
                      <a:pt x="185" y="98"/>
                      <a:pt x="209" y="123"/>
                      <a:pt x="209" y="154"/>
                    </a:cubicBezTo>
                    <a:cubicBezTo>
                      <a:pt x="209" y="184"/>
                      <a:pt x="185" y="209"/>
                      <a:pt x="154" y="209"/>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Freeform 9">
                <a:extLst>
                  <a:ext uri="{FF2B5EF4-FFF2-40B4-BE49-F238E27FC236}">
                    <a16:creationId xmlns:a16="http://schemas.microsoft.com/office/drawing/2014/main" id="{A713FC35-E07F-C335-5A42-63B3FAA4507B}"/>
                  </a:ext>
                </a:extLst>
              </p:cNvPr>
              <p:cNvSpPr>
                <a:spLocks noEditPoints="1"/>
              </p:cNvSpPr>
              <p:nvPr/>
            </p:nvSpPr>
            <p:spPr bwMode="auto">
              <a:xfrm>
                <a:off x="980299" y="6014669"/>
                <a:ext cx="484187" cy="487362"/>
              </a:xfrm>
              <a:custGeom>
                <a:avLst/>
                <a:gdLst>
                  <a:gd name="T0" fmla="*/ 253 w 284"/>
                  <a:gd name="T1" fmla="*/ 114 h 285"/>
                  <a:gd name="T2" fmla="*/ 239 w 284"/>
                  <a:gd name="T3" fmla="*/ 96 h 285"/>
                  <a:gd name="T4" fmla="*/ 251 w 284"/>
                  <a:gd name="T5" fmla="*/ 74 h 285"/>
                  <a:gd name="T6" fmla="*/ 250 w 284"/>
                  <a:gd name="T7" fmla="*/ 50 h 285"/>
                  <a:gd name="T8" fmla="*/ 222 w 284"/>
                  <a:gd name="T9" fmla="*/ 29 h 285"/>
                  <a:gd name="T10" fmla="*/ 200 w 284"/>
                  <a:gd name="T11" fmla="*/ 44 h 285"/>
                  <a:gd name="T12" fmla="*/ 189 w 284"/>
                  <a:gd name="T13" fmla="*/ 45 h 285"/>
                  <a:gd name="T14" fmla="*/ 171 w 284"/>
                  <a:gd name="T15" fmla="*/ 31 h 285"/>
                  <a:gd name="T16" fmla="*/ 153 w 284"/>
                  <a:gd name="T17" fmla="*/ 0 h 285"/>
                  <a:gd name="T18" fmla="*/ 114 w 284"/>
                  <a:gd name="T19" fmla="*/ 18 h 285"/>
                  <a:gd name="T20" fmla="*/ 106 w 284"/>
                  <a:gd name="T21" fmla="*/ 41 h 285"/>
                  <a:gd name="T22" fmla="*/ 91 w 284"/>
                  <a:gd name="T23" fmla="*/ 46 h 285"/>
                  <a:gd name="T24" fmla="*/ 74 w 284"/>
                  <a:gd name="T25" fmla="*/ 34 h 285"/>
                  <a:gd name="T26" fmla="*/ 49 w 284"/>
                  <a:gd name="T27" fmla="*/ 34 h 285"/>
                  <a:gd name="T28" fmla="*/ 34 w 284"/>
                  <a:gd name="T29" fmla="*/ 74 h 285"/>
                  <a:gd name="T30" fmla="*/ 45 w 284"/>
                  <a:gd name="T31" fmla="*/ 96 h 285"/>
                  <a:gd name="T32" fmla="*/ 31 w 284"/>
                  <a:gd name="T33" fmla="*/ 114 h 285"/>
                  <a:gd name="T34" fmla="*/ 0 w 284"/>
                  <a:gd name="T35" fmla="*/ 131 h 285"/>
                  <a:gd name="T36" fmla="*/ 17 w 284"/>
                  <a:gd name="T37" fmla="*/ 171 h 285"/>
                  <a:gd name="T38" fmla="*/ 40 w 284"/>
                  <a:gd name="T39" fmla="*/ 178 h 285"/>
                  <a:gd name="T40" fmla="*/ 43 w 284"/>
                  <a:gd name="T41" fmla="*/ 201 h 285"/>
                  <a:gd name="T42" fmla="*/ 34 w 284"/>
                  <a:gd name="T43" fmla="*/ 235 h 285"/>
                  <a:gd name="T44" fmla="*/ 62 w 284"/>
                  <a:gd name="T45" fmla="*/ 256 h 285"/>
                  <a:gd name="T46" fmla="*/ 84 w 284"/>
                  <a:gd name="T47" fmla="*/ 241 h 285"/>
                  <a:gd name="T48" fmla="*/ 95 w 284"/>
                  <a:gd name="T49" fmla="*/ 240 h 285"/>
                  <a:gd name="T50" fmla="*/ 113 w 284"/>
                  <a:gd name="T51" fmla="*/ 254 h 285"/>
                  <a:gd name="T52" fmla="*/ 131 w 284"/>
                  <a:gd name="T53" fmla="*/ 285 h 285"/>
                  <a:gd name="T54" fmla="*/ 171 w 284"/>
                  <a:gd name="T55" fmla="*/ 267 h 285"/>
                  <a:gd name="T56" fmla="*/ 178 w 284"/>
                  <a:gd name="T57" fmla="*/ 244 h 285"/>
                  <a:gd name="T58" fmla="*/ 193 w 284"/>
                  <a:gd name="T59" fmla="*/ 239 h 285"/>
                  <a:gd name="T60" fmla="*/ 210 w 284"/>
                  <a:gd name="T61" fmla="*/ 251 h 285"/>
                  <a:gd name="T62" fmla="*/ 235 w 284"/>
                  <a:gd name="T63" fmla="*/ 251 h 285"/>
                  <a:gd name="T64" fmla="*/ 251 w 284"/>
                  <a:gd name="T65" fmla="*/ 211 h 285"/>
                  <a:gd name="T66" fmla="*/ 239 w 284"/>
                  <a:gd name="T67" fmla="*/ 189 h 285"/>
                  <a:gd name="T68" fmla="*/ 253 w 284"/>
                  <a:gd name="T69" fmla="*/ 171 h 285"/>
                  <a:gd name="T70" fmla="*/ 284 w 284"/>
                  <a:gd name="T71" fmla="*/ 154 h 285"/>
                  <a:gd name="T72" fmla="*/ 267 w 284"/>
                  <a:gd name="T73" fmla="*/ 114 h 285"/>
                  <a:gd name="T74" fmla="*/ 91 w 284"/>
                  <a:gd name="T75" fmla="*/ 142 h 285"/>
                  <a:gd name="T76" fmla="*/ 193 w 284"/>
                  <a:gd name="T77" fmla="*/ 14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4" h="285">
                    <a:moveTo>
                      <a:pt x="267" y="114"/>
                    </a:moveTo>
                    <a:cubicBezTo>
                      <a:pt x="253" y="114"/>
                      <a:pt x="253" y="114"/>
                      <a:pt x="253" y="114"/>
                    </a:cubicBezTo>
                    <a:cubicBezTo>
                      <a:pt x="250" y="114"/>
                      <a:pt x="245" y="111"/>
                      <a:pt x="244" y="107"/>
                    </a:cubicBezTo>
                    <a:cubicBezTo>
                      <a:pt x="243" y="103"/>
                      <a:pt x="241" y="99"/>
                      <a:pt x="239" y="96"/>
                    </a:cubicBezTo>
                    <a:cubicBezTo>
                      <a:pt x="238" y="92"/>
                      <a:pt x="238" y="87"/>
                      <a:pt x="241" y="84"/>
                    </a:cubicBezTo>
                    <a:cubicBezTo>
                      <a:pt x="251" y="74"/>
                      <a:pt x="251" y="74"/>
                      <a:pt x="251" y="74"/>
                    </a:cubicBezTo>
                    <a:cubicBezTo>
                      <a:pt x="254" y="71"/>
                      <a:pt x="256" y="67"/>
                      <a:pt x="256" y="62"/>
                    </a:cubicBezTo>
                    <a:cubicBezTo>
                      <a:pt x="256" y="57"/>
                      <a:pt x="254" y="53"/>
                      <a:pt x="250" y="50"/>
                    </a:cubicBezTo>
                    <a:cubicBezTo>
                      <a:pt x="235" y="34"/>
                      <a:pt x="235" y="34"/>
                      <a:pt x="235" y="34"/>
                    </a:cubicBezTo>
                    <a:cubicBezTo>
                      <a:pt x="231" y="31"/>
                      <a:pt x="227" y="29"/>
                      <a:pt x="222" y="29"/>
                    </a:cubicBezTo>
                    <a:cubicBezTo>
                      <a:pt x="218" y="29"/>
                      <a:pt x="213" y="31"/>
                      <a:pt x="210" y="34"/>
                    </a:cubicBezTo>
                    <a:cubicBezTo>
                      <a:pt x="200" y="44"/>
                      <a:pt x="200" y="44"/>
                      <a:pt x="200" y="44"/>
                    </a:cubicBezTo>
                    <a:cubicBezTo>
                      <a:pt x="199" y="45"/>
                      <a:pt x="196" y="46"/>
                      <a:pt x="193" y="46"/>
                    </a:cubicBezTo>
                    <a:cubicBezTo>
                      <a:pt x="192" y="46"/>
                      <a:pt x="190" y="46"/>
                      <a:pt x="189" y="45"/>
                    </a:cubicBezTo>
                    <a:cubicBezTo>
                      <a:pt x="185" y="43"/>
                      <a:pt x="182" y="42"/>
                      <a:pt x="178" y="41"/>
                    </a:cubicBezTo>
                    <a:cubicBezTo>
                      <a:pt x="174" y="39"/>
                      <a:pt x="171" y="35"/>
                      <a:pt x="171" y="31"/>
                    </a:cubicBezTo>
                    <a:cubicBezTo>
                      <a:pt x="171" y="18"/>
                      <a:pt x="171" y="18"/>
                      <a:pt x="171" y="18"/>
                    </a:cubicBezTo>
                    <a:cubicBezTo>
                      <a:pt x="171" y="8"/>
                      <a:pt x="163" y="0"/>
                      <a:pt x="153" y="0"/>
                    </a:cubicBezTo>
                    <a:cubicBezTo>
                      <a:pt x="131" y="0"/>
                      <a:pt x="131" y="0"/>
                      <a:pt x="131" y="0"/>
                    </a:cubicBezTo>
                    <a:cubicBezTo>
                      <a:pt x="121" y="0"/>
                      <a:pt x="114" y="8"/>
                      <a:pt x="114" y="18"/>
                    </a:cubicBezTo>
                    <a:cubicBezTo>
                      <a:pt x="114" y="31"/>
                      <a:pt x="114" y="31"/>
                      <a:pt x="114" y="31"/>
                    </a:cubicBezTo>
                    <a:cubicBezTo>
                      <a:pt x="114" y="35"/>
                      <a:pt x="110" y="39"/>
                      <a:pt x="106" y="41"/>
                    </a:cubicBezTo>
                    <a:cubicBezTo>
                      <a:pt x="103" y="42"/>
                      <a:pt x="99" y="43"/>
                      <a:pt x="95" y="45"/>
                    </a:cubicBezTo>
                    <a:cubicBezTo>
                      <a:pt x="94" y="46"/>
                      <a:pt x="92" y="46"/>
                      <a:pt x="91" y="46"/>
                    </a:cubicBezTo>
                    <a:cubicBezTo>
                      <a:pt x="88" y="46"/>
                      <a:pt x="85" y="45"/>
                      <a:pt x="84" y="44"/>
                    </a:cubicBezTo>
                    <a:cubicBezTo>
                      <a:pt x="74" y="34"/>
                      <a:pt x="74" y="34"/>
                      <a:pt x="74" y="34"/>
                    </a:cubicBezTo>
                    <a:cubicBezTo>
                      <a:pt x="71" y="31"/>
                      <a:pt x="66" y="29"/>
                      <a:pt x="62" y="29"/>
                    </a:cubicBezTo>
                    <a:cubicBezTo>
                      <a:pt x="57" y="29"/>
                      <a:pt x="53" y="31"/>
                      <a:pt x="49" y="34"/>
                    </a:cubicBezTo>
                    <a:cubicBezTo>
                      <a:pt x="34" y="50"/>
                      <a:pt x="34" y="50"/>
                      <a:pt x="34" y="50"/>
                    </a:cubicBezTo>
                    <a:cubicBezTo>
                      <a:pt x="27" y="57"/>
                      <a:pt x="27" y="68"/>
                      <a:pt x="34" y="74"/>
                    </a:cubicBezTo>
                    <a:cubicBezTo>
                      <a:pt x="43" y="84"/>
                      <a:pt x="43" y="84"/>
                      <a:pt x="43" y="84"/>
                    </a:cubicBezTo>
                    <a:cubicBezTo>
                      <a:pt x="46" y="87"/>
                      <a:pt x="47" y="92"/>
                      <a:pt x="45" y="96"/>
                    </a:cubicBezTo>
                    <a:cubicBezTo>
                      <a:pt x="43" y="99"/>
                      <a:pt x="42" y="103"/>
                      <a:pt x="40" y="107"/>
                    </a:cubicBezTo>
                    <a:cubicBezTo>
                      <a:pt x="39" y="111"/>
                      <a:pt x="35" y="114"/>
                      <a:pt x="31" y="114"/>
                    </a:cubicBezTo>
                    <a:cubicBezTo>
                      <a:pt x="17" y="114"/>
                      <a:pt x="17" y="114"/>
                      <a:pt x="17" y="114"/>
                    </a:cubicBezTo>
                    <a:cubicBezTo>
                      <a:pt x="8" y="114"/>
                      <a:pt x="0" y="122"/>
                      <a:pt x="0" y="131"/>
                    </a:cubicBezTo>
                    <a:cubicBezTo>
                      <a:pt x="0" y="154"/>
                      <a:pt x="0" y="154"/>
                      <a:pt x="0" y="154"/>
                    </a:cubicBezTo>
                    <a:cubicBezTo>
                      <a:pt x="0" y="163"/>
                      <a:pt x="8" y="171"/>
                      <a:pt x="17" y="171"/>
                    </a:cubicBezTo>
                    <a:cubicBezTo>
                      <a:pt x="31" y="171"/>
                      <a:pt x="31" y="171"/>
                      <a:pt x="31" y="171"/>
                    </a:cubicBezTo>
                    <a:cubicBezTo>
                      <a:pt x="35" y="171"/>
                      <a:pt x="39" y="174"/>
                      <a:pt x="40" y="178"/>
                    </a:cubicBezTo>
                    <a:cubicBezTo>
                      <a:pt x="42" y="182"/>
                      <a:pt x="43" y="186"/>
                      <a:pt x="45" y="189"/>
                    </a:cubicBezTo>
                    <a:cubicBezTo>
                      <a:pt x="47" y="193"/>
                      <a:pt x="46" y="198"/>
                      <a:pt x="43" y="201"/>
                    </a:cubicBezTo>
                    <a:cubicBezTo>
                      <a:pt x="34" y="211"/>
                      <a:pt x="34" y="211"/>
                      <a:pt x="34" y="211"/>
                    </a:cubicBezTo>
                    <a:cubicBezTo>
                      <a:pt x="27" y="217"/>
                      <a:pt x="27" y="228"/>
                      <a:pt x="34" y="235"/>
                    </a:cubicBezTo>
                    <a:cubicBezTo>
                      <a:pt x="49" y="251"/>
                      <a:pt x="49" y="251"/>
                      <a:pt x="49" y="251"/>
                    </a:cubicBezTo>
                    <a:cubicBezTo>
                      <a:pt x="53" y="254"/>
                      <a:pt x="57" y="256"/>
                      <a:pt x="62" y="256"/>
                    </a:cubicBezTo>
                    <a:cubicBezTo>
                      <a:pt x="66" y="256"/>
                      <a:pt x="71" y="254"/>
                      <a:pt x="74" y="251"/>
                    </a:cubicBezTo>
                    <a:cubicBezTo>
                      <a:pt x="84" y="241"/>
                      <a:pt x="84" y="241"/>
                      <a:pt x="84" y="241"/>
                    </a:cubicBezTo>
                    <a:cubicBezTo>
                      <a:pt x="85" y="240"/>
                      <a:pt x="88" y="239"/>
                      <a:pt x="91" y="239"/>
                    </a:cubicBezTo>
                    <a:cubicBezTo>
                      <a:pt x="92" y="239"/>
                      <a:pt x="94" y="239"/>
                      <a:pt x="95" y="240"/>
                    </a:cubicBezTo>
                    <a:cubicBezTo>
                      <a:pt x="99" y="241"/>
                      <a:pt x="103" y="243"/>
                      <a:pt x="106" y="244"/>
                    </a:cubicBezTo>
                    <a:cubicBezTo>
                      <a:pt x="110" y="246"/>
                      <a:pt x="113" y="250"/>
                      <a:pt x="113" y="254"/>
                    </a:cubicBezTo>
                    <a:cubicBezTo>
                      <a:pt x="113" y="267"/>
                      <a:pt x="113" y="267"/>
                      <a:pt x="113" y="267"/>
                    </a:cubicBezTo>
                    <a:cubicBezTo>
                      <a:pt x="113" y="277"/>
                      <a:pt x="121" y="285"/>
                      <a:pt x="131" y="285"/>
                    </a:cubicBezTo>
                    <a:cubicBezTo>
                      <a:pt x="153" y="285"/>
                      <a:pt x="153" y="285"/>
                      <a:pt x="153" y="285"/>
                    </a:cubicBezTo>
                    <a:cubicBezTo>
                      <a:pt x="163" y="285"/>
                      <a:pt x="171" y="277"/>
                      <a:pt x="171" y="267"/>
                    </a:cubicBezTo>
                    <a:cubicBezTo>
                      <a:pt x="171" y="254"/>
                      <a:pt x="171" y="254"/>
                      <a:pt x="171" y="254"/>
                    </a:cubicBezTo>
                    <a:cubicBezTo>
                      <a:pt x="171" y="250"/>
                      <a:pt x="174" y="246"/>
                      <a:pt x="178" y="244"/>
                    </a:cubicBezTo>
                    <a:cubicBezTo>
                      <a:pt x="182" y="243"/>
                      <a:pt x="185" y="241"/>
                      <a:pt x="189" y="240"/>
                    </a:cubicBezTo>
                    <a:cubicBezTo>
                      <a:pt x="190" y="239"/>
                      <a:pt x="192" y="239"/>
                      <a:pt x="193" y="239"/>
                    </a:cubicBezTo>
                    <a:cubicBezTo>
                      <a:pt x="196" y="239"/>
                      <a:pt x="199" y="240"/>
                      <a:pt x="200" y="241"/>
                    </a:cubicBezTo>
                    <a:cubicBezTo>
                      <a:pt x="210" y="251"/>
                      <a:pt x="210" y="251"/>
                      <a:pt x="210" y="251"/>
                    </a:cubicBezTo>
                    <a:cubicBezTo>
                      <a:pt x="213" y="254"/>
                      <a:pt x="218" y="256"/>
                      <a:pt x="222" y="256"/>
                    </a:cubicBezTo>
                    <a:cubicBezTo>
                      <a:pt x="227" y="256"/>
                      <a:pt x="231" y="254"/>
                      <a:pt x="235" y="251"/>
                    </a:cubicBezTo>
                    <a:cubicBezTo>
                      <a:pt x="251" y="235"/>
                      <a:pt x="251" y="235"/>
                      <a:pt x="251" y="235"/>
                    </a:cubicBezTo>
                    <a:cubicBezTo>
                      <a:pt x="257" y="228"/>
                      <a:pt x="257" y="217"/>
                      <a:pt x="251" y="211"/>
                    </a:cubicBezTo>
                    <a:cubicBezTo>
                      <a:pt x="241" y="201"/>
                      <a:pt x="241" y="201"/>
                      <a:pt x="241" y="201"/>
                    </a:cubicBezTo>
                    <a:cubicBezTo>
                      <a:pt x="238" y="198"/>
                      <a:pt x="238" y="193"/>
                      <a:pt x="239" y="189"/>
                    </a:cubicBezTo>
                    <a:cubicBezTo>
                      <a:pt x="241" y="186"/>
                      <a:pt x="243" y="182"/>
                      <a:pt x="244" y="178"/>
                    </a:cubicBezTo>
                    <a:cubicBezTo>
                      <a:pt x="245" y="174"/>
                      <a:pt x="250" y="171"/>
                      <a:pt x="253" y="171"/>
                    </a:cubicBezTo>
                    <a:cubicBezTo>
                      <a:pt x="267" y="171"/>
                      <a:pt x="267" y="171"/>
                      <a:pt x="267" y="171"/>
                    </a:cubicBezTo>
                    <a:cubicBezTo>
                      <a:pt x="276" y="171"/>
                      <a:pt x="284" y="163"/>
                      <a:pt x="284" y="154"/>
                    </a:cubicBezTo>
                    <a:cubicBezTo>
                      <a:pt x="284" y="131"/>
                      <a:pt x="284" y="131"/>
                      <a:pt x="284" y="131"/>
                    </a:cubicBezTo>
                    <a:cubicBezTo>
                      <a:pt x="284" y="122"/>
                      <a:pt x="276" y="114"/>
                      <a:pt x="267" y="114"/>
                    </a:cubicBezTo>
                    <a:close/>
                    <a:moveTo>
                      <a:pt x="142" y="194"/>
                    </a:moveTo>
                    <a:cubicBezTo>
                      <a:pt x="114" y="194"/>
                      <a:pt x="91" y="171"/>
                      <a:pt x="91" y="142"/>
                    </a:cubicBezTo>
                    <a:cubicBezTo>
                      <a:pt x="91" y="114"/>
                      <a:pt x="114" y="91"/>
                      <a:pt x="142" y="91"/>
                    </a:cubicBezTo>
                    <a:cubicBezTo>
                      <a:pt x="170" y="91"/>
                      <a:pt x="193" y="114"/>
                      <a:pt x="193" y="142"/>
                    </a:cubicBezTo>
                    <a:cubicBezTo>
                      <a:pt x="193" y="171"/>
                      <a:pt x="170" y="194"/>
                      <a:pt x="142" y="19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1" name="Freeform 10">
                <a:extLst>
                  <a:ext uri="{FF2B5EF4-FFF2-40B4-BE49-F238E27FC236}">
                    <a16:creationId xmlns:a16="http://schemas.microsoft.com/office/drawing/2014/main" id="{EF1CCB43-D6E3-F509-0993-19F236AE34C2}"/>
                  </a:ext>
                </a:extLst>
              </p:cNvPr>
              <p:cNvSpPr>
                <a:spLocks noEditPoints="1"/>
              </p:cNvSpPr>
              <p:nvPr/>
            </p:nvSpPr>
            <p:spPr bwMode="auto">
              <a:xfrm>
                <a:off x="1510524" y="4800232"/>
                <a:ext cx="990599" cy="989012"/>
              </a:xfrm>
              <a:custGeom>
                <a:avLst/>
                <a:gdLst>
                  <a:gd name="T0" fmla="*/ 516 w 580"/>
                  <a:gd name="T1" fmla="*/ 232 h 580"/>
                  <a:gd name="T2" fmla="*/ 488 w 580"/>
                  <a:gd name="T3" fmla="*/ 195 h 580"/>
                  <a:gd name="T4" fmla="*/ 511 w 580"/>
                  <a:gd name="T5" fmla="*/ 151 h 580"/>
                  <a:gd name="T6" fmla="*/ 511 w 580"/>
                  <a:gd name="T7" fmla="*/ 101 h 580"/>
                  <a:gd name="T8" fmla="*/ 453 w 580"/>
                  <a:gd name="T9" fmla="*/ 59 h 580"/>
                  <a:gd name="T10" fmla="*/ 409 w 580"/>
                  <a:gd name="T11" fmla="*/ 89 h 580"/>
                  <a:gd name="T12" fmla="*/ 385 w 580"/>
                  <a:gd name="T13" fmla="*/ 92 h 580"/>
                  <a:gd name="T14" fmla="*/ 348 w 580"/>
                  <a:gd name="T15" fmla="*/ 63 h 580"/>
                  <a:gd name="T16" fmla="*/ 312 w 580"/>
                  <a:gd name="T17" fmla="*/ 0 h 580"/>
                  <a:gd name="T18" fmla="*/ 231 w 580"/>
                  <a:gd name="T19" fmla="*/ 36 h 580"/>
                  <a:gd name="T20" fmla="*/ 217 w 580"/>
                  <a:gd name="T21" fmla="*/ 83 h 580"/>
                  <a:gd name="T22" fmla="*/ 185 w 580"/>
                  <a:gd name="T23" fmla="*/ 94 h 580"/>
                  <a:gd name="T24" fmla="*/ 151 w 580"/>
                  <a:gd name="T25" fmla="*/ 69 h 580"/>
                  <a:gd name="T26" fmla="*/ 101 w 580"/>
                  <a:gd name="T27" fmla="*/ 69 h 580"/>
                  <a:gd name="T28" fmla="*/ 69 w 580"/>
                  <a:gd name="T29" fmla="*/ 151 h 580"/>
                  <a:gd name="T30" fmla="*/ 91 w 580"/>
                  <a:gd name="T31" fmla="*/ 195 h 580"/>
                  <a:gd name="T32" fmla="*/ 63 w 580"/>
                  <a:gd name="T33" fmla="*/ 232 h 580"/>
                  <a:gd name="T34" fmla="*/ 0 w 580"/>
                  <a:gd name="T35" fmla="*/ 267 h 580"/>
                  <a:gd name="T36" fmla="*/ 35 w 580"/>
                  <a:gd name="T37" fmla="*/ 348 h 580"/>
                  <a:gd name="T38" fmla="*/ 82 w 580"/>
                  <a:gd name="T39" fmla="*/ 363 h 580"/>
                  <a:gd name="T40" fmla="*/ 88 w 580"/>
                  <a:gd name="T41" fmla="*/ 409 h 580"/>
                  <a:gd name="T42" fmla="*/ 68 w 580"/>
                  <a:gd name="T43" fmla="*/ 479 h 580"/>
                  <a:gd name="T44" fmla="*/ 126 w 580"/>
                  <a:gd name="T45" fmla="*/ 522 h 580"/>
                  <a:gd name="T46" fmla="*/ 171 w 580"/>
                  <a:gd name="T47" fmla="*/ 491 h 580"/>
                  <a:gd name="T48" fmla="*/ 194 w 580"/>
                  <a:gd name="T49" fmla="*/ 488 h 580"/>
                  <a:gd name="T50" fmla="*/ 231 w 580"/>
                  <a:gd name="T51" fmla="*/ 517 h 580"/>
                  <a:gd name="T52" fmla="*/ 267 w 580"/>
                  <a:gd name="T53" fmla="*/ 580 h 580"/>
                  <a:gd name="T54" fmla="*/ 348 w 580"/>
                  <a:gd name="T55" fmla="*/ 545 h 580"/>
                  <a:gd name="T56" fmla="*/ 363 w 580"/>
                  <a:gd name="T57" fmla="*/ 498 h 580"/>
                  <a:gd name="T58" fmla="*/ 394 w 580"/>
                  <a:gd name="T59" fmla="*/ 486 h 580"/>
                  <a:gd name="T60" fmla="*/ 428 w 580"/>
                  <a:gd name="T61" fmla="*/ 511 h 580"/>
                  <a:gd name="T62" fmla="*/ 479 w 580"/>
                  <a:gd name="T63" fmla="*/ 511 h 580"/>
                  <a:gd name="T64" fmla="*/ 511 w 580"/>
                  <a:gd name="T65" fmla="*/ 429 h 580"/>
                  <a:gd name="T66" fmla="*/ 488 w 580"/>
                  <a:gd name="T67" fmla="*/ 385 h 580"/>
                  <a:gd name="T68" fmla="*/ 516 w 580"/>
                  <a:gd name="T69" fmla="*/ 348 h 580"/>
                  <a:gd name="T70" fmla="*/ 580 w 580"/>
                  <a:gd name="T71" fmla="*/ 313 h 580"/>
                  <a:gd name="T72" fmla="*/ 544 w 580"/>
                  <a:gd name="T73" fmla="*/ 232 h 580"/>
                  <a:gd name="T74" fmla="*/ 186 w 580"/>
                  <a:gd name="T75" fmla="*/ 290 h 580"/>
                  <a:gd name="T76" fmla="*/ 394 w 580"/>
                  <a:gd name="T77" fmla="*/ 29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0" h="580">
                    <a:moveTo>
                      <a:pt x="544" y="232"/>
                    </a:moveTo>
                    <a:cubicBezTo>
                      <a:pt x="516" y="232"/>
                      <a:pt x="516" y="232"/>
                      <a:pt x="516" y="232"/>
                    </a:cubicBezTo>
                    <a:cubicBezTo>
                      <a:pt x="509" y="232"/>
                      <a:pt x="500" y="225"/>
                      <a:pt x="497" y="217"/>
                    </a:cubicBezTo>
                    <a:cubicBezTo>
                      <a:pt x="495" y="210"/>
                      <a:pt x="491" y="202"/>
                      <a:pt x="488" y="195"/>
                    </a:cubicBezTo>
                    <a:cubicBezTo>
                      <a:pt x="484" y="187"/>
                      <a:pt x="486" y="176"/>
                      <a:pt x="491" y="171"/>
                    </a:cubicBezTo>
                    <a:cubicBezTo>
                      <a:pt x="511" y="151"/>
                      <a:pt x="511" y="151"/>
                      <a:pt x="511" y="151"/>
                    </a:cubicBezTo>
                    <a:cubicBezTo>
                      <a:pt x="517" y="145"/>
                      <a:pt x="521" y="136"/>
                      <a:pt x="521" y="126"/>
                    </a:cubicBezTo>
                    <a:cubicBezTo>
                      <a:pt x="521" y="117"/>
                      <a:pt x="517" y="108"/>
                      <a:pt x="511" y="101"/>
                    </a:cubicBezTo>
                    <a:cubicBezTo>
                      <a:pt x="479" y="69"/>
                      <a:pt x="479" y="69"/>
                      <a:pt x="479" y="69"/>
                    </a:cubicBezTo>
                    <a:cubicBezTo>
                      <a:pt x="472" y="62"/>
                      <a:pt x="463" y="59"/>
                      <a:pt x="453" y="59"/>
                    </a:cubicBezTo>
                    <a:cubicBezTo>
                      <a:pt x="444" y="59"/>
                      <a:pt x="435" y="62"/>
                      <a:pt x="428" y="69"/>
                    </a:cubicBezTo>
                    <a:cubicBezTo>
                      <a:pt x="409" y="89"/>
                      <a:pt x="409" y="89"/>
                      <a:pt x="409" y="89"/>
                    </a:cubicBezTo>
                    <a:cubicBezTo>
                      <a:pt x="405" y="92"/>
                      <a:pt x="400" y="94"/>
                      <a:pt x="394" y="94"/>
                    </a:cubicBezTo>
                    <a:cubicBezTo>
                      <a:pt x="391" y="94"/>
                      <a:pt x="387" y="93"/>
                      <a:pt x="385" y="92"/>
                    </a:cubicBezTo>
                    <a:cubicBezTo>
                      <a:pt x="378" y="88"/>
                      <a:pt x="370" y="85"/>
                      <a:pt x="363" y="83"/>
                    </a:cubicBezTo>
                    <a:cubicBezTo>
                      <a:pt x="355" y="80"/>
                      <a:pt x="348" y="71"/>
                      <a:pt x="348" y="63"/>
                    </a:cubicBezTo>
                    <a:cubicBezTo>
                      <a:pt x="348" y="36"/>
                      <a:pt x="348" y="36"/>
                      <a:pt x="348" y="36"/>
                    </a:cubicBezTo>
                    <a:cubicBezTo>
                      <a:pt x="348" y="16"/>
                      <a:pt x="332" y="0"/>
                      <a:pt x="312" y="0"/>
                    </a:cubicBezTo>
                    <a:cubicBezTo>
                      <a:pt x="267" y="0"/>
                      <a:pt x="267" y="0"/>
                      <a:pt x="267" y="0"/>
                    </a:cubicBezTo>
                    <a:cubicBezTo>
                      <a:pt x="247" y="0"/>
                      <a:pt x="231" y="16"/>
                      <a:pt x="231" y="36"/>
                    </a:cubicBezTo>
                    <a:cubicBezTo>
                      <a:pt x="231" y="63"/>
                      <a:pt x="231" y="63"/>
                      <a:pt x="231" y="63"/>
                    </a:cubicBezTo>
                    <a:cubicBezTo>
                      <a:pt x="231" y="71"/>
                      <a:pt x="225" y="80"/>
                      <a:pt x="217" y="83"/>
                    </a:cubicBezTo>
                    <a:cubicBezTo>
                      <a:pt x="209" y="85"/>
                      <a:pt x="202" y="88"/>
                      <a:pt x="194" y="92"/>
                    </a:cubicBezTo>
                    <a:cubicBezTo>
                      <a:pt x="192" y="93"/>
                      <a:pt x="188" y="94"/>
                      <a:pt x="185" y="94"/>
                    </a:cubicBezTo>
                    <a:cubicBezTo>
                      <a:pt x="179" y="94"/>
                      <a:pt x="174" y="92"/>
                      <a:pt x="171" y="89"/>
                    </a:cubicBezTo>
                    <a:cubicBezTo>
                      <a:pt x="151" y="69"/>
                      <a:pt x="151" y="69"/>
                      <a:pt x="151" y="69"/>
                    </a:cubicBezTo>
                    <a:cubicBezTo>
                      <a:pt x="144" y="62"/>
                      <a:pt x="135" y="59"/>
                      <a:pt x="126" y="59"/>
                    </a:cubicBezTo>
                    <a:cubicBezTo>
                      <a:pt x="116" y="59"/>
                      <a:pt x="107" y="62"/>
                      <a:pt x="101" y="69"/>
                    </a:cubicBezTo>
                    <a:cubicBezTo>
                      <a:pt x="69" y="101"/>
                      <a:pt x="69" y="101"/>
                      <a:pt x="69" y="101"/>
                    </a:cubicBezTo>
                    <a:cubicBezTo>
                      <a:pt x="55" y="115"/>
                      <a:pt x="55" y="138"/>
                      <a:pt x="69" y="151"/>
                    </a:cubicBezTo>
                    <a:cubicBezTo>
                      <a:pt x="88" y="171"/>
                      <a:pt x="88" y="171"/>
                      <a:pt x="88" y="171"/>
                    </a:cubicBezTo>
                    <a:cubicBezTo>
                      <a:pt x="94" y="176"/>
                      <a:pt x="95" y="187"/>
                      <a:pt x="91" y="195"/>
                    </a:cubicBezTo>
                    <a:cubicBezTo>
                      <a:pt x="88" y="202"/>
                      <a:pt x="85" y="210"/>
                      <a:pt x="82" y="217"/>
                    </a:cubicBezTo>
                    <a:cubicBezTo>
                      <a:pt x="79" y="225"/>
                      <a:pt x="70" y="232"/>
                      <a:pt x="63" y="232"/>
                    </a:cubicBezTo>
                    <a:cubicBezTo>
                      <a:pt x="35" y="232"/>
                      <a:pt x="35" y="232"/>
                      <a:pt x="35" y="232"/>
                    </a:cubicBezTo>
                    <a:cubicBezTo>
                      <a:pt x="16" y="232"/>
                      <a:pt x="0" y="248"/>
                      <a:pt x="0" y="267"/>
                    </a:cubicBezTo>
                    <a:cubicBezTo>
                      <a:pt x="0" y="313"/>
                      <a:pt x="0" y="313"/>
                      <a:pt x="0" y="313"/>
                    </a:cubicBezTo>
                    <a:cubicBezTo>
                      <a:pt x="0" y="332"/>
                      <a:pt x="16" y="348"/>
                      <a:pt x="35" y="348"/>
                    </a:cubicBezTo>
                    <a:cubicBezTo>
                      <a:pt x="63" y="348"/>
                      <a:pt x="63" y="348"/>
                      <a:pt x="63" y="348"/>
                    </a:cubicBezTo>
                    <a:cubicBezTo>
                      <a:pt x="70" y="348"/>
                      <a:pt x="79" y="355"/>
                      <a:pt x="82" y="363"/>
                    </a:cubicBezTo>
                    <a:cubicBezTo>
                      <a:pt x="85" y="371"/>
                      <a:pt x="88" y="378"/>
                      <a:pt x="91" y="385"/>
                    </a:cubicBezTo>
                    <a:cubicBezTo>
                      <a:pt x="95" y="393"/>
                      <a:pt x="94" y="404"/>
                      <a:pt x="88" y="409"/>
                    </a:cubicBezTo>
                    <a:cubicBezTo>
                      <a:pt x="68" y="429"/>
                      <a:pt x="68" y="429"/>
                      <a:pt x="68" y="429"/>
                    </a:cubicBezTo>
                    <a:cubicBezTo>
                      <a:pt x="55" y="443"/>
                      <a:pt x="55" y="465"/>
                      <a:pt x="68" y="479"/>
                    </a:cubicBezTo>
                    <a:cubicBezTo>
                      <a:pt x="101" y="511"/>
                      <a:pt x="101" y="511"/>
                      <a:pt x="101" y="511"/>
                    </a:cubicBezTo>
                    <a:cubicBezTo>
                      <a:pt x="107" y="518"/>
                      <a:pt x="116" y="522"/>
                      <a:pt x="126" y="522"/>
                    </a:cubicBezTo>
                    <a:cubicBezTo>
                      <a:pt x="135" y="522"/>
                      <a:pt x="144" y="518"/>
                      <a:pt x="151" y="511"/>
                    </a:cubicBezTo>
                    <a:cubicBezTo>
                      <a:pt x="171" y="491"/>
                      <a:pt x="171" y="491"/>
                      <a:pt x="171" y="491"/>
                    </a:cubicBezTo>
                    <a:cubicBezTo>
                      <a:pt x="174" y="488"/>
                      <a:pt x="179" y="486"/>
                      <a:pt x="185" y="486"/>
                    </a:cubicBezTo>
                    <a:cubicBezTo>
                      <a:pt x="188" y="486"/>
                      <a:pt x="192" y="487"/>
                      <a:pt x="194" y="488"/>
                    </a:cubicBezTo>
                    <a:cubicBezTo>
                      <a:pt x="202" y="492"/>
                      <a:pt x="209" y="495"/>
                      <a:pt x="217" y="498"/>
                    </a:cubicBezTo>
                    <a:cubicBezTo>
                      <a:pt x="225" y="501"/>
                      <a:pt x="231" y="509"/>
                      <a:pt x="231" y="517"/>
                    </a:cubicBezTo>
                    <a:cubicBezTo>
                      <a:pt x="231" y="545"/>
                      <a:pt x="231" y="545"/>
                      <a:pt x="231" y="545"/>
                    </a:cubicBezTo>
                    <a:cubicBezTo>
                      <a:pt x="231" y="564"/>
                      <a:pt x="247" y="580"/>
                      <a:pt x="267" y="580"/>
                    </a:cubicBezTo>
                    <a:cubicBezTo>
                      <a:pt x="312" y="580"/>
                      <a:pt x="312" y="580"/>
                      <a:pt x="312" y="580"/>
                    </a:cubicBezTo>
                    <a:cubicBezTo>
                      <a:pt x="332" y="580"/>
                      <a:pt x="348" y="564"/>
                      <a:pt x="348" y="545"/>
                    </a:cubicBezTo>
                    <a:cubicBezTo>
                      <a:pt x="348" y="517"/>
                      <a:pt x="348" y="517"/>
                      <a:pt x="348" y="517"/>
                    </a:cubicBezTo>
                    <a:cubicBezTo>
                      <a:pt x="348" y="509"/>
                      <a:pt x="355" y="501"/>
                      <a:pt x="363" y="498"/>
                    </a:cubicBezTo>
                    <a:cubicBezTo>
                      <a:pt x="370" y="495"/>
                      <a:pt x="377" y="492"/>
                      <a:pt x="385" y="488"/>
                    </a:cubicBezTo>
                    <a:cubicBezTo>
                      <a:pt x="388" y="487"/>
                      <a:pt x="391" y="486"/>
                      <a:pt x="394" y="486"/>
                    </a:cubicBezTo>
                    <a:cubicBezTo>
                      <a:pt x="400" y="486"/>
                      <a:pt x="405" y="488"/>
                      <a:pt x="409" y="491"/>
                    </a:cubicBezTo>
                    <a:cubicBezTo>
                      <a:pt x="428" y="511"/>
                      <a:pt x="428" y="511"/>
                      <a:pt x="428" y="511"/>
                    </a:cubicBezTo>
                    <a:cubicBezTo>
                      <a:pt x="435" y="518"/>
                      <a:pt x="444" y="522"/>
                      <a:pt x="453" y="522"/>
                    </a:cubicBezTo>
                    <a:cubicBezTo>
                      <a:pt x="463" y="522"/>
                      <a:pt x="472" y="518"/>
                      <a:pt x="479" y="511"/>
                    </a:cubicBezTo>
                    <a:cubicBezTo>
                      <a:pt x="511" y="479"/>
                      <a:pt x="511" y="479"/>
                      <a:pt x="511" y="479"/>
                    </a:cubicBezTo>
                    <a:cubicBezTo>
                      <a:pt x="524" y="465"/>
                      <a:pt x="524" y="443"/>
                      <a:pt x="511" y="429"/>
                    </a:cubicBezTo>
                    <a:cubicBezTo>
                      <a:pt x="491" y="409"/>
                      <a:pt x="491" y="409"/>
                      <a:pt x="491" y="409"/>
                    </a:cubicBezTo>
                    <a:cubicBezTo>
                      <a:pt x="486" y="404"/>
                      <a:pt x="484" y="393"/>
                      <a:pt x="488" y="385"/>
                    </a:cubicBezTo>
                    <a:cubicBezTo>
                      <a:pt x="491" y="378"/>
                      <a:pt x="495" y="371"/>
                      <a:pt x="497" y="363"/>
                    </a:cubicBezTo>
                    <a:cubicBezTo>
                      <a:pt x="500" y="355"/>
                      <a:pt x="509" y="348"/>
                      <a:pt x="516" y="348"/>
                    </a:cubicBezTo>
                    <a:cubicBezTo>
                      <a:pt x="544" y="348"/>
                      <a:pt x="544" y="348"/>
                      <a:pt x="544" y="348"/>
                    </a:cubicBezTo>
                    <a:cubicBezTo>
                      <a:pt x="564" y="348"/>
                      <a:pt x="580" y="332"/>
                      <a:pt x="580" y="313"/>
                    </a:cubicBezTo>
                    <a:cubicBezTo>
                      <a:pt x="580" y="267"/>
                      <a:pt x="580" y="267"/>
                      <a:pt x="580" y="267"/>
                    </a:cubicBezTo>
                    <a:cubicBezTo>
                      <a:pt x="580" y="248"/>
                      <a:pt x="564" y="232"/>
                      <a:pt x="544" y="232"/>
                    </a:cubicBezTo>
                    <a:close/>
                    <a:moveTo>
                      <a:pt x="290" y="394"/>
                    </a:moveTo>
                    <a:cubicBezTo>
                      <a:pt x="232" y="394"/>
                      <a:pt x="186" y="347"/>
                      <a:pt x="186" y="290"/>
                    </a:cubicBezTo>
                    <a:cubicBezTo>
                      <a:pt x="186" y="233"/>
                      <a:pt x="232" y="186"/>
                      <a:pt x="290" y="186"/>
                    </a:cubicBezTo>
                    <a:cubicBezTo>
                      <a:pt x="347" y="186"/>
                      <a:pt x="394" y="233"/>
                      <a:pt x="394" y="290"/>
                    </a:cubicBezTo>
                    <a:cubicBezTo>
                      <a:pt x="394" y="347"/>
                      <a:pt x="347" y="394"/>
                      <a:pt x="290" y="394"/>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2" name="Freeform 11">
                <a:extLst>
                  <a:ext uri="{FF2B5EF4-FFF2-40B4-BE49-F238E27FC236}">
                    <a16:creationId xmlns:a16="http://schemas.microsoft.com/office/drawing/2014/main" id="{3E7E453A-EEC9-5181-E608-3735379738DA}"/>
                  </a:ext>
                </a:extLst>
              </p:cNvPr>
              <p:cNvSpPr>
                <a:spLocks noEditPoints="1"/>
              </p:cNvSpPr>
              <p:nvPr/>
            </p:nvSpPr>
            <p:spPr bwMode="auto">
              <a:xfrm>
                <a:off x="3336148" y="5401894"/>
                <a:ext cx="849312" cy="847725"/>
              </a:xfrm>
              <a:custGeom>
                <a:avLst/>
                <a:gdLst>
                  <a:gd name="T0" fmla="*/ 443 w 497"/>
                  <a:gd name="T1" fmla="*/ 198 h 496"/>
                  <a:gd name="T2" fmla="*/ 418 w 497"/>
                  <a:gd name="T3" fmla="*/ 166 h 496"/>
                  <a:gd name="T4" fmla="*/ 438 w 497"/>
                  <a:gd name="T5" fmla="*/ 129 h 496"/>
                  <a:gd name="T6" fmla="*/ 438 w 497"/>
                  <a:gd name="T7" fmla="*/ 86 h 496"/>
                  <a:gd name="T8" fmla="*/ 389 w 497"/>
                  <a:gd name="T9" fmla="*/ 50 h 496"/>
                  <a:gd name="T10" fmla="*/ 351 w 497"/>
                  <a:gd name="T11" fmla="*/ 76 h 496"/>
                  <a:gd name="T12" fmla="*/ 330 w 497"/>
                  <a:gd name="T13" fmla="*/ 78 h 496"/>
                  <a:gd name="T14" fmla="*/ 298 w 497"/>
                  <a:gd name="T15" fmla="*/ 54 h 496"/>
                  <a:gd name="T16" fmla="*/ 268 w 497"/>
                  <a:gd name="T17" fmla="*/ 0 h 496"/>
                  <a:gd name="T18" fmla="*/ 199 w 497"/>
                  <a:gd name="T19" fmla="*/ 30 h 496"/>
                  <a:gd name="T20" fmla="*/ 186 w 497"/>
                  <a:gd name="T21" fmla="*/ 70 h 496"/>
                  <a:gd name="T22" fmla="*/ 159 w 497"/>
                  <a:gd name="T23" fmla="*/ 80 h 496"/>
                  <a:gd name="T24" fmla="*/ 130 w 497"/>
                  <a:gd name="T25" fmla="*/ 59 h 496"/>
                  <a:gd name="T26" fmla="*/ 87 w 497"/>
                  <a:gd name="T27" fmla="*/ 59 h 496"/>
                  <a:gd name="T28" fmla="*/ 59 w 497"/>
                  <a:gd name="T29" fmla="*/ 129 h 496"/>
                  <a:gd name="T30" fmla="*/ 79 w 497"/>
                  <a:gd name="T31" fmla="*/ 166 h 496"/>
                  <a:gd name="T32" fmla="*/ 55 w 497"/>
                  <a:gd name="T33" fmla="*/ 198 h 496"/>
                  <a:gd name="T34" fmla="*/ 0 w 497"/>
                  <a:gd name="T35" fmla="*/ 228 h 496"/>
                  <a:gd name="T36" fmla="*/ 31 w 497"/>
                  <a:gd name="T37" fmla="*/ 298 h 496"/>
                  <a:gd name="T38" fmla="*/ 71 w 497"/>
                  <a:gd name="T39" fmla="*/ 310 h 496"/>
                  <a:gd name="T40" fmla="*/ 76 w 497"/>
                  <a:gd name="T41" fmla="*/ 350 h 496"/>
                  <a:gd name="T42" fmla="*/ 59 w 497"/>
                  <a:gd name="T43" fmla="*/ 410 h 496"/>
                  <a:gd name="T44" fmla="*/ 108 w 497"/>
                  <a:gd name="T45" fmla="*/ 446 h 496"/>
                  <a:gd name="T46" fmla="*/ 147 w 497"/>
                  <a:gd name="T47" fmla="*/ 420 h 496"/>
                  <a:gd name="T48" fmla="*/ 167 w 497"/>
                  <a:gd name="T49" fmla="*/ 418 h 496"/>
                  <a:gd name="T50" fmla="*/ 199 w 497"/>
                  <a:gd name="T51" fmla="*/ 442 h 496"/>
                  <a:gd name="T52" fmla="*/ 229 w 497"/>
                  <a:gd name="T53" fmla="*/ 496 h 496"/>
                  <a:gd name="T54" fmla="*/ 298 w 497"/>
                  <a:gd name="T55" fmla="*/ 466 h 496"/>
                  <a:gd name="T56" fmla="*/ 311 w 497"/>
                  <a:gd name="T57" fmla="*/ 426 h 496"/>
                  <a:gd name="T58" fmla="*/ 338 w 497"/>
                  <a:gd name="T59" fmla="*/ 416 h 496"/>
                  <a:gd name="T60" fmla="*/ 367 w 497"/>
                  <a:gd name="T61" fmla="*/ 437 h 496"/>
                  <a:gd name="T62" fmla="*/ 410 w 497"/>
                  <a:gd name="T63" fmla="*/ 437 h 496"/>
                  <a:gd name="T64" fmla="*/ 438 w 497"/>
                  <a:gd name="T65" fmla="*/ 367 h 496"/>
                  <a:gd name="T66" fmla="*/ 418 w 497"/>
                  <a:gd name="T67" fmla="*/ 329 h 496"/>
                  <a:gd name="T68" fmla="*/ 443 w 497"/>
                  <a:gd name="T69" fmla="*/ 298 h 496"/>
                  <a:gd name="T70" fmla="*/ 497 w 497"/>
                  <a:gd name="T71" fmla="*/ 267 h 496"/>
                  <a:gd name="T72" fmla="*/ 466 w 497"/>
                  <a:gd name="T73" fmla="*/ 198 h 496"/>
                  <a:gd name="T74" fmla="*/ 160 w 497"/>
                  <a:gd name="T75" fmla="*/ 248 h 496"/>
                  <a:gd name="T76" fmla="*/ 338 w 497"/>
                  <a:gd name="T77" fmla="*/ 2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7" h="496">
                    <a:moveTo>
                      <a:pt x="466" y="198"/>
                    </a:moveTo>
                    <a:cubicBezTo>
                      <a:pt x="443" y="198"/>
                      <a:pt x="443" y="198"/>
                      <a:pt x="443" y="198"/>
                    </a:cubicBezTo>
                    <a:cubicBezTo>
                      <a:pt x="436" y="198"/>
                      <a:pt x="429" y="192"/>
                      <a:pt x="426" y="185"/>
                    </a:cubicBezTo>
                    <a:cubicBezTo>
                      <a:pt x="424" y="179"/>
                      <a:pt x="421" y="173"/>
                      <a:pt x="418" y="166"/>
                    </a:cubicBezTo>
                    <a:cubicBezTo>
                      <a:pt x="415" y="160"/>
                      <a:pt x="416" y="151"/>
                      <a:pt x="421" y="146"/>
                    </a:cubicBezTo>
                    <a:cubicBezTo>
                      <a:pt x="438" y="129"/>
                      <a:pt x="438" y="129"/>
                      <a:pt x="438" y="129"/>
                    </a:cubicBezTo>
                    <a:cubicBezTo>
                      <a:pt x="444" y="123"/>
                      <a:pt x="447" y="116"/>
                      <a:pt x="447" y="108"/>
                    </a:cubicBezTo>
                    <a:cubicBezTo>
                      <a:pt x="447" y="99"/>
                      <a:pt x="444" y="92"/>
                      <a:pt x="438" y="86"/>
                    </a:cubicBezTo>
                    <a:cubicBezTo>
                      <a:pt x="410" y="59"/>
                      <a:pt x="410" y="59"/>
                      <a:pt x="410" y="59"/>
                    </a:cubicBezTo>
                    <a:cubicBezTo>
                      <a:pt x="405" y="53"/>
                      <a:pt x="397" y="50"/>
                      <a:pt x="389" y="50"/>
                    </a:cubicBezTo>
                    <a:cubicBezTo>
                      <a:pt x="381" y="50"/>
                      <a:pt x="373" y="53"/>
                      <a:pt x="367" y="59"/>
                    </a:cubicBezTo>
                    <a:cubicBezTo>
                      <a:pt x="351" y="76"/>
                      <a:pt x="351" y="76"/>
                      <a:pt x="351" y="76"/>
                    </a:cubicBezTo>
                    <a:cubicBezTo>
                      <a:pt x="348" y="78"/>
                      <a:pt x="343" y="80"/>
                      <a:pt x="338" y="80"/>
                    </a:cubicBezTo>
                    <a:cubicBezTo>
                      <a:pt x="335" y="80"/>
                      <a:pt x="332" y="79"/>
                      <a:pt x="330" y="78"/>
                    </a:cubicBezTo>
                    <a:cubicBezTo>
                      <a:pt x="324" y="75"/>
                      <a:pt x="318" y="72"/>
                      <a:pt x="311" y="70"/>
                    </a:cubicBezTo>
                    <a:cubicBezTo>
                      <a:pt x="304" y="68"/>
                      <a:pt x="298" y="60"/>
                      <a:pt x="298" y="54"/>
                    </a:cubicBezTo>
                    <a:cubicBezTo>
                      <a:pt x="298" y="30"/>
                      <a:pt x="298" y="30"/>
                      <a:pt x="298" y="30"/>
                    </a:cubicBezTo>
                    <a:cubicBezTo>
                      <a:pt x="298" y="13"/>
                      <a:pt x="285" y="0"/>
                      <a:pt x="268" y="0"/>
                    </a:cubicBezTo>
                    <a:cubicBezTo>
                      <a:pt x="229" y="0"/>
                      <a:pt x="229" y="0"/>
                      <a:pt x="229" y="0"/>
                    </a:cubicBezTo>
                    <a:cubicBezTo>
                      <a:pt x="212" y="0"/>
                      <a:pt x="199" y="13"/>
                      <a:pt x="199" y="30"/>
                    </a:cubicBezTo>
                    <a:cubicBezTo>
                      <a:pt x="199" y="54"/>
                      <a:pt x="199" y="54"/>
                      <a:pt x="199" y="54"/>
                    </a:cubicBezTo>
                    <a:cubicBezTo>
                      <a:pt x="199" y="60"/>
                      <a:pt x="193" y="68"/>
                      <a:pt x="186" y="70"/>
                    </a:cubicBezTo>
                    <a:cubicBezTo>
                      <a:pt x="180" y="72"/>
                      <a:pt x="173" y="75"/>
                      <a:pt x="167" y="78"/>
                    </a:cubicBezTo>
                    <a:cubicBezTo>
                      <a:pt x="165" y="79"/>
                      <a:pt x="162" y="80"/>
                      <a:pt x="159" y="80"/>
                    </a:cubicBezTo>
                    <a:cubicBezTo>
                      <a:pt x="154" y="80"/>
                      <a:pt x="149" y="78"/>
                      <a:pt x="147" y="76"/>
                    </a:cubicBezTo>
                    <a:cubicBezTo>
                      <a:pt x="130" y="59"/>
                      <a:pt x="130" y="59"/>
                      <a:pt x="130" y="59"/>
                    </a:cubicBezTo>
                    <a:cubicBezTo>
                      <a:pt x="124" y="53"/>
                      <a:pt x="116" y="50"/>
                      <a:pt x="108" y="50"/>
                    </a:cubicBezTo>
                    <a:cubicBezTo>
                      <a:pt x="100" y="50"/>
                      <a:pt x="93" y="53"/>
                      <a:pt x="87" y="59"/>
                    </a:cubicBezTo>
                    <a:cubicBezTo>
                      <a:pt x="59" y="86"/>
                      <a:pt x="59" y="86"/>
                      <a:pt x="59" y="86"/>
                    </a:cubicBezTo>
                    <a:cubicBezTo>
                      <a:pt x="47" y="98"/>
                      <a:pt x="47" y="117"/>
                      <a:pt x="59" y="129"/>
                    </a:cubicBezTo>
                    <a:cubicBezTo>
                      <a:pt x="76" y="146"/>
                      <a:pt x="76" y="146"/>
                      <a:pt x="76" y="146"/>
                    </a:cubicBezTo>
                    <a:cubicBezTo>
                      <a:pt x="81" y="151"/>
                      <a:pt x="82" y="160"/>
                      <a:pt x="79" y="166"/>
                    </a:cubicBezTo>
                    <a:cubicBezTo>
                      <a:pt x="76" y="173"/>
                      <a:pt x="73" y="179"/>
                      <a:pt x="71" y="185"/>
                    </a:cubicBezTo>
                    <a:cubicBezTo>
                      <a:pt x="68" y="192"/>
                      <a:pt x="61" y="198"/>
                      <a:pt x="55" y="198"/>
                    </a:cubicBezTo>
                    <a:cubicBezTo>
                      <a:pt x="31" y="198"/>
                      <a:pt x="31" y="198"/>
                      <a:pt x="31" y="198"/>
                    </a:cubicBezTo>
                    <a:cubicBezTo>
                      <a:pt x="14" y="198"/>
                      <a:pt x="0" y="212"/>
                      <a:pt x="0" y="228"/>
                    </a:cubicBezTo>
                    <a:cubicBezTo>
                      <a:pt x="0" y="267"/>
                      <a:pt x="0" y="267"/>
                      <a:pt x="0" y="267"/>
                    </a:cubicBezTo>
                    <a:cubicBezTo>
                      <a:pt x="0" y="284"/>
                      <a:pt x="14" y="298"/>
                      <a:pt x="31" y="298"/>
                    </a:cubicBezTo>
                    <a:cubicBezTo>
                      <a:pt x="55" y="298"/>
                      <a:pt x="55" y="298"/>
                      <a:pt x="55" y="298"/>
                    </a:cubicBezTo>
                    <a:cubicBezTo>
                      <a:pt x="61" y="298"/>
                      <a:pt x="68" y="304"/>
                      <a:pt x="71" y="310"/>
                    </a:cubicBezTo>
                    <a:cubicBezTo>
                      <a:pt x="73" y="317"/>
                      <a:pt x="76" y="323"/>
                      <a:pt x="79" y="329"/>
                    </a:cubicBezTo>
                    <a:cubicBezTo>
                      <a:pt x="82" y="336"/>
                      <a:pt x="81" y="345"/>
                      <a:pt x="76" y="350"/>
                    </a:cubicBezTo>
                    <a:cubicBezTo>
                      <a:pt x="59" y="367"/>
                      <a:pt x="59" y="367"/>
                      <a:pt x="59" y="367"/>
                    </a:cubicBezTo>
                    <a:cubicBezTo>
                      <a:pt x="47" y="379"/>
                      <a:pt x="47" y="398"/>
                      <a:pt x="59" y="410"/>
                    </a:cubicBezTo>
                    <a:cubicBezTo>
                      <a:pt x="87" y="437"/>
                      <a:pt x="87" y="437"/>
                      <a:pt x="87" y="437"/>
                    </a:cubicBezTo>
                    <a:cubicBezTo>
                      <a:pt x="93" y="443"/>
                      <a:pt x="100" y="446"/>
                      <a:pt x="108" y="446"/>
                    </a:cubicBezTo>
                    <a:cubicBezTo>
                      <a:pt x="116" y="446"/>
                      <a:pt x="124" y="443"/>
                      <a:pt x="130" y="437"/>
                    </a:cubicBezTo>
                    <a:cubicBezTo>
                      <a:pt x="147" y="420"/>
                      <a:pt x="147" y="420"/>
                      <a:pt x="147" y="420"/>
                    </a:cubicBezTo>
                    <a:cubicBezTo>
                      <a:pt x="149" y="418"/>
                      <a:pt x="154" y="416"/>
                      <a:pt x="159" y="416"/>
                    </a:cubicBezTo>
                    <a:cubicBezTo>
                      <a:pt x="162" y="416"/>
                      <a:pt x="165" y="417"/>
                      <a:pt x="167" y="418"/>
                    </a:cubicBezTo>
                    <a:cubicBezTo>
                      <a:pt x="173" y="421"/>
                      <a:pt x="180" y="423"/>
                      <a:pt x="186" y="426"/>
                    </a:cubicBezTo>
                    <a:cubicBezTo>
                      <a:pt x="193" y="428"/>
                      <a:pt x="199" y="436"/>
                      <a:pt x="199" y="442"/>
                    </a:cubicBezTo>
                    <a:cubicBezTo>
                      <a:pt x="199" y="466"/>
                      <a:pt x="199" y="466"/>
                      <a:pt x="199" y="466"/>
                    </a:cubicBezTo>
                    <a:cubicBezTo>
                      <a:pt x="199" y="483"/>
                      <a:pt x="212" y="496"/>
                      <a:pt x="229" y="496"/>
                    </a:cubicBezTo>
                    <a:cubicBezTo>
                      <a:pt x="268" y="496"/>
                      <a:pt x="268" y="496"/>
                      <a:pt x="268" y="496"/>
                    </a:cubicBezTo>
                    <a:cubicBezTo>
                      <a:pt x="285" y="496"/>
                      <a:pt x="298" y="483"/>
                      <a:pt x="298" y="466"/>
                    </a:cubicBezTo>
                    <a:cubicBezTo>
                      <a:pt x="298" y="442"/>
                      <a:pt x="298" y="442"/>
                      <a:pt x="298" y="442"/>
                    </a:cubicBezTo>
                    <a:cubicBezTo>
                      <a:pt x="298" y="436"/>
                      <a:pt x="304" y="428"/>
                      <a:pt x="311" y="426"/>
                    </a:cubicBezTo>
                    <a:cubicBezTo>
                      <a:pt x="318" y="423"/>
                      <a:pt x="324" y="421"/>
                      <a:pt x="330" y="418"/>
                    </a:cubicBezTo>
                    <a:cubicBezTo>
                      <a:pt x="332" y="417"/>
                      <a:pt x="335" y="416"/>
                      <a:pt x="338" y="416"/>
                    </a:cubicBezTo>
                    <a:cubicBezTo>
                      <a:pt x="343" y="416"/>
                      <a:pt x="348" y="418"/>
                      <a:pt x="351" y="420"/>
                    </a:cubicBezTo>
                    <a:cubicBezTo>
                      <a:pt x="367" y="437"/>
                      <a:pt x="367" y="437"/>
                      <a:pt x="367" y="437"/>
                    </a:cubicBezTo>
                    <a:cubicBezTo>
                      <a:pt x="373" y="443"/>
                      <a:pt x="381" y="446"/>
                      <a:pt x="389" y="446"/>
                    </a:cubicBezTo>
                    <a:cubicBezTo>
                      <a:pt x="397" y="446"/>
                      <a:pt x="405" y="443"/>
                      <a:pt x="410" y="437"/>
                    </a:cubicBezTo>
                    <a:cubicBezTo>
                      <a:pt x="438" y="410"/>
                      <a:pt x="438" y="410"/>
                      <a:pt x="438" y="410"/>
                    </a:cubicBezTo>
                    <a:cubicBezTo>
                      <a:pt x="450" y="398"/>
                      <a:pt x="450" y="379"/>
                      <a:pt x="438" y="367"/>
                    </a:cubicBezTo>
                    <a:cubicBezTo>
                      <a:pt x="421" y="350"/>
                      <a:pt x="421" y="350"/>
                      <a:pt x="421" y="350"/>
                    </a:cubicBezTo>
                    <a:cubicBezTo>
                      <a:pt x="416" y="345"/>
                      <a:pt x="415" y="336"/>
                      <a:pt x="418" y="329"/>
                    </a:cubicBezTo>
                    <a:cubicBezTo>
                      <a:pt x="421" y="323"/>
                      <a:pt x="424" y="317"/>
                      <a:pt x="426" y="310"/>
                    </a:cubicBezTo>
                    <a:cubicBezTo>
                      <a:pt x="429" y="304"/>
                      <a:pt x="436" y="298"/>
                      <a:pt x="443" y="298"/>
                    </a:cubicBezTo>
                    <a:cubicBezTo>
                      <a:pt x="466" y="298"/>
                      <a:pt x="466" y="298"/>
                      <a:pt x="466" y="298"/>
                    </a:cubicBezTo>
                    <a:cubicBezTo>
                      <a:pt x="483" y="298"/>
                      <a:pt x="497" y="284"/>
                      <a:pt x="497" y="267"/>
                    </a:cubicBezTo>
                    <a:cubicBezTo>
                      <a:pt x="497" y="228"/>
                      <a:pt x="497" y="228"/>
                      <a:pt x="497" y="228"/>
                    </a:cubicBezTo>
                    <a:cubicBezTo>
                      <a:pt x="497" y="212"/>
                      <a:pt x="483" y="198"/>
                      <a:pt x="466" y="198"/>
                    </a:cubicBezTo>
                    <a:close/>
                    <a:moveTo>
                      <a:pt x="249" y="337"/>
                    </a:moveTo>
                    <a:cubicBezTo>
                      <a:pt x="200" y="337"/>
                      <a:pt x="160" y="297"/>
                      <a:pt x="160" y="248"/>
                    </a:cubicBezTo>
                    <a:cubicBezTo>
                      <a:pt x="160" y="199"/>
                      <a:pt x="200" y="159"/>
                      <a:pt x="249" y="159"/>
                    </a:cubicBezTo>
                    <a:cubicBezTo>
                      <a:pt x="298" y="159"/>
                      <a:pt x="338" y="199"/>
                      <a:pt x="338" y="248"/>
                    </a:cubicBezTo>
                    <a:cubicBezTo>
                      <a:pt x="338" y="297"/>
                      <a:pt x="298" y="337"/>
                      <a:pt x="249" y="337"/>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6" name="Freeform 12">
              <a:extLst>
                <a:ext uri="{FF2B5EF4-FFF2-40B4-BE49-F238E27FC236}">
                  <a16:creationId xmlns:a16="http://schemas.microsoft.com/office/drawing/2014/main" id="{83F14F7B-6EC0-D1CD-9D9A-07099BA79998}"/>
                </a:ext>
              </a:extLst>
            </p:cNvPr>
            <p:cNvSpPr>
              <a:spLocks/>
            </p:cNvSpPr>
            <p:nvPr/>
          </p:nvSpPr>
          <p:spPr bwMode="auto">
            <a:xfrm>
              <a:off x="2980548" y="1696671"/>
              <a:ext cx="911224" cy="862012"/>
            </a:xfrm>
            <a:custGeom>
              <a:avLst/>
              <a:gdLst>
                <a:gd name="T0" fmla="*/ 164 w 534"/>
                <a:gd name="T1" fmla="*/ 502 h 505"/>
                <a:gd name="T2" fmla="*/ 279 w 534"/>
                <a:gd name="T3" fmla="*/ 0 h 505"/>
                <a:gd name="T4" fmla="*/ 208 w 534"/>
                <a:gd name="T5" fmla="*/ 505 h 505"/>
                <a:gd name="T6" fmla="*/ 252 w 534"/>
                <a:gd name="T7" fmla="*/ 232 h 505"/>
                <a:gd name="T8" fmla="*/ 164 w 534"/>
                <a:gd name="T9" fmla="*/ 502 h 505"/>
              </a:gdLst>
              <a:ahLst/>
              <a:cxnLst>
                <a:cxn ang="0">
                  <a:pos x="T0" y="T1"/>
                </a:cxn>
                <a:cxn ang="0">
                  <a:pos x="T2" y="T3"/>
                </a:cxn>
                <a:cxn ang="0">
                  <a:pos x="T4" y="T5"/>
                </a:cxn>
                <a:cxn ang="0">
                  <a:pos x="T6" y="T7"/>
                </a:cxn>
                <a:cxn ang="0">
                  <a:pos x="T8" y="T9"/>
                </a:cxn>
              </a:cxnLst>
              <a:rect l="0" t="0" r="r" b="b"/>
              <a:pathLst>
                <a:path w="534" h="505">
                  <a:moveTo>
                    <a:pt x="164" y="502"/>
                  </a:moveTo>
                  <a:cubicBezTo>
                    <a:pt x="164" y="502"/>
                    <a:pt x="0" y="261"/>
                    <a:pt x="279" y="0"/>
                  </a:cubicBezTo>
                  <a:cubicBezTo>
                    <a:pt x="279" y="0"/>
                    <a:pt x="534" y="301"/>
                    <a:pt x="208" y="505"/>
                  </a:cubicBezTo>
                  <a:cubicBezTo>
                    <a:pt x="208" y="505"/>
                    <a:pt x="215" y="311"/>
                    <a:pt x="252" y="232"/>
                  </a:cubicBezTo>
                  <a:cubicBezTo>
                    <a:pt x="252" y="232"/>
                    <a:pt x="154" y="404"/>
                    <a:pt x="164" y="5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 name="Freeform 13">
              <a:extLst>
                <a:ext uri="{FF2B5EF4-FFF2-40B4-BE49-F238E27FC236}">
                  <a16:creationId xmlns:a16="http://schemas.microsoft.com/office/drawing/2014/main" id="{7F6D352D-A6FE-58A6-7C20-0509519F2F80}"/>
                </a:ext>
              </a:extLst>
            </p:cNvPr>
            <p:cNvSpPr>
              <a:spLocks/>
            </p:cNvSpPr>
            <p:nvPr/>
          </p:nvSpPr>
          <p:spPr bwMode="auto">
            <a:xfrm>
              <a:off x="3448860" y="2230071"/>
              <a:ext cx="674687" cy="660400"/>
            </a:xfrm>
            <a:custGeom>
              <a:avLst/>
              <a:gdLst>
                <a:gd name="T0" fmla="*/ 0 w 395"/>
                <a:gd name="T1" fmla="*/ 212 h 387"/>
                <a:gd name="T2" fmla="*/ 395 w 395"/>
                <a:gd name="T3" fmla="*/ 87 h 387"/>
                <a:gd name="T4" fmla="*/ 16 w 395"/>
                <a:gd name="T5" fmla="*/ 243 h 387"/>
                <a:gd name="T6" fmla="*/ 223 w 395"/>
                <a:gd name="T7" fmla="*/ 163 h 387"/>
                <a:gd name="T8" fmla="*/ 0 w 395"/>
                <a:gd name="T9" fmla="*/ 212 h 387"/>
              </a:gdLst>
              <a:ahLst/>
              <a:cxnLst>
                <a:cxn ang="0">
                  <a:pos x="T0" y="T1"/>
                </a:cxn>
                <a:cxn ang="0">
                  <a:pos x="T2" y="T3"/>
                </a:cxn>
                <a:cxn ang="0">
                  <a:pos x="T4" y="T5"/>
                </a:cxn>
                <a:cxn ang="0">
                  <a:pos x="T6" y="T7"/>
                </a:cxn>
                <a:cxn ang="0">
                  <a:pos x="T8" y="T9"/>
                </a:cxn>
              </a:cxnLst>
              <a:rect l="0" t="0" r="r" b="b"/>
              <a:pathLst>
                <a:path w="395" h="387">
                  <a:moveTo>
                    <a:pt x="0" y="212"/>
                  </a:moveTo>
                  <a:cubicBezTo>
                    <a:pt x="0" y="212"/>
                    <a:pt x="101" y="0"/>
                    <a:pt x="395" y="87"/>
                  </a:cubicBezTo>
                  <a:cubicBezTo>
                    <a:pt x="395" y="87"/>
                    <a:pt x="290" y="387"/>
                    <a:pt x="16" y="243"/>
                  </a:cubicBezTo>
                  <a:cubicBezTo>
                    <a:pt x="16" y="243"/>
                    <a:pt x="154" y="170"/>
                    <a:pt x="223" y="163"/>
                  </a:cubicBezTo>
                  <a:cubicBezTo>
                    <a:pt x="223" y="163"/>
                    <a:pt x="64" y="165"/>
                    <a:pt x="0" y="21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8" name="Freeform 14">
              <a:extLst>
                <a:ext uri="{FF2B5EF4-FFF2-40B4-BE49-F238E27FC236}">
                  <a16:creationId xmlns:a16="http://schemas.microsoft.com/office/drawing/2014/main" id="{EB9AEDD7-625A-5438-FCF5-A1BDF8203662}"/>
                </a:ext>
              </a:extLst>
            </p:cNvPr>
            <p:cNvSpPr>
              <a:spLocks/>
            </p:cNvSpPr>
            <p:nvPr/>
          </p:nvSpPr>
          <p:spPr bwMode="auto">
            <a:xfrm>
              <a:off x="2228074" y="2091958"/>
              <a:ext cx="700087" cy="741362"/>
            </a:xfrm>
            <a:custGeom>
              <a:avLst/>
              <a:gdLst>
                <a:gd name="T0" fmla="*/ 409 w 410"/>
                <a:gd name="T1" fmla="*/ 297 h 434"/>
                <a:gd name="T2" fmla="*/ 0 w 410"/>
                <a:gd name="T3" fmla="*/ 211 h 434"/>
                <a:gd name="T4" fmla="*/ 410 w 410"/>
                <a:gd name="T5" fmla="*/ 262 h 434"/>
                <a:gd name="T6" fmla="*/ 189 w 410"/>
                <a:gd name="T7" fmla="*/ 230 h 434"/>
                <a:gd name="T8" fmla="*/ 409 w 410"/>
                <a:gd name="T9" fmla="*/ 297 h 434"/>
              </a:gdLst>
              <a:ahLst/>
              <a:cxnLst>
                <a:cxn ang="0">
                  <a:pos x="T0" y="T1"/>
                </a:cxn>
                <a:cxn ang="0">
                  <a:pos x="T2" y="T3"/>
                </a:cxn>
                <a:cxn ang="0">
                  <a:pos x="T4" y="T5"/>
                </a:cxn>
                <a:cxn ang="0">
                  <a:pos x="T6" y="T7"/>
                </a:cxn>
                <a:cxn ang="0">
                  <a:pos x="T8" y="T9"/>
                </a:cxn>
              </a:cxnLst>
              <a:rect l="0" t="0" r="r" b="b"/>
              <a:pathLst>
                <a:path w="410" h="434">
                  <a:moveTo>
                    <a:pt x="409" y="297"/>
                  </a:moveTo>
                  <a:cubicBezTo>
                    <a:pt x="409" y="297"/>
                    <a:pt x="215" y="434"/>
                    <a:pt x="0" y="211"/>
                  </a:cubicBezTo>
                  <a:cubicBezTo>
                    <a:pt x="0" y="211"/>
                    <a:pt x="241" y="0"/>
                    <a:pt x="410" y="262"/>
                  </a:cubicBezTo>
                  <a:cubicBezTo>
                    <a:pt x="410" y="262"/>
                    <a:pt x="253" y="258"/>
                    <a:pt x="189" y="230"/>
                  </a:cubicBezTo>
                  <a:cubicBezTo>
                    <a:pt x="189" y="230"/>
                    <a:pt x="329" y="307"/>
                    <a:pt x="409" y="29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 name="Freeform 15">
              <a:extLst>
                <a:ext uri="{FF2B5EF4-FFF2-40B4-BE49-F238E27FC236}">
                  <a16:creationId xmlns:a16="http://schemas.microsoft.com/office/drawing/2014/main" id="{CCB75BB3-7EF2-547C-4329-A4675F284BED}"/>
                </a:ext>
              </a:extLst>
            </p:cNvPr>
            <p:cNvSpPr>
              <a:spLocks/>
            </p:cNvSpPr>
            <p:nvPr/>
          </p:nvSpPr>
          <p:spPr bwMode="auto">
            <a:xfrm>
              <a:off x="2580498" y="1763346"/>
              <a:ext cx="700087" cy="727075"/>
            </a:xfrm>
            <a:custGeom>
              <a:avLst/>
              <a:gdLst>
                <a:gd name="T0" fmla="*/ 251 w 410"/>
                <a:gd name="T1" fmla="*/ 426 h 426"/>
                <a:gd name="T2" fmla="*/ 61 w 410"/>
                <a:gd name="T3" fmla="*/ 0 h 426"/>
                <a:gd name="T4" fmla="*/ 284 w 410"/>
                <a:gd name="T5" fmla="*/ 405 h 426"/>
                <a:gd name="T6" fmla="*/ 168 w 410"/>
                <a:gd name="T7" fmla="*/ 183 h 426"/>
                <a:gd name="T8" fmla="*/ 251 w 410"/>
                <a:gd name="T9" fmla="*/ 426 h 426"/>
              </a:gdLst>
              <a:ahLst/>
              <a:cxnLst>
                <a:cxn ang="0">
                  <a:pos x="T0" y="T1"/>
                </a:cxn>
                <a:cxn ang="0">
                  <a:pos x="T2" y="T3"/>
                </a:cxn>
                <a:cxn ang="0">
                  <a:pos x="T4" y="T5"/>
                </a:cxn>
                <a:cxn ang="0">
                  <a:pos x="T6" y="T7"/>
                </a:cxn>
                <a:cxn ang="0">
                  <a:pos x="T8" y="T9"/>
                </a:cxn>
              </a:cxnLst>
              <a:rect l="0" t="0" r="r" b="b"/>
              <a:pathLst>
                <a:path w="410" h="426">
                  <a:moveTo>
                    <a:pt x="251" y="426"/>
                  </a:moveTo>
                  <a:cubicBezTo>
                    <a:pt x="251" y="426"/>
                    <a:pt x="0" y="341"/>
                    <a:pt x="61" y="0"/>
                  </a:cubicBezTo>
                  <a:cubicBezTo>
                    <a:pt x="61" y="0"/>
                    <a:pt x="410" y="78"/>
                    <a:pt x="284" y="405"/>
                  </a:cubicBezTo>
                  <a:cubicBezTo>
                    <a:pt x="284" y="405"/>
                    <a:pt x="184" y="260"/>
                    <a:pt x="168" y="183"/>
                  </a:cubicBezTo>
                  <a:cubicBezTo>
                    <a:pt x="168" y="183"/>
                    <a:pt x="190" y="361"/>
                    <a:pt x="251" y="42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 name="Freeform 16">
              <a:extLst>
                <a:ext uri="{FF2B5EF4-FFF2-40B4-BE49-F238E27FC236}">
                  <a16:creationId xmlns:a16="http://schemas.microsoft.com/office/drawing/2014/main" id="{5BD11748-3DF0-63AD-8431-7440A68752BE}"/>
                </a:ext>
              </a:extLst>
            </p:cNvPr>
            <p:cNvSpPr>
              <a:spLocks/>
            </p:cNvSpPr>
            <p:nvPr/>
          </p:nvSpPr>
          <p:spPr bwMode="auto">
            <a:xfrm>
              <a:off x="3669523" y="1917333"/>
              <a:ext cx="401637" cy="363537"/>
            </a:xfrm>
            <a:custGeom>
              <a:avLst/>
              <a:gdLst>
                <a:gd name="T0" fmla="*/ 7 w 235"/>
                <a:gd name="T1" fmla="*/ 199 h 213"/>
                <a:gd name="T2" fmla="*/ 203 w 235"/>
                <a:gd name="T3" fmla="*/ 0 h 213"/>
                <a:gd name="T4" fmla="*/ 26 w 235"/>
                <a:gd name="T5" fmla="*/ 213 h 213"/>
                <a:gd name="T6" fmla="*/ 124 w 235"/>
                <a:gd name="T7" fmla="*/ 100 h 213"/>
                <a:gd name="T8" fmla="*/ 7 w 235"/>
                <a:gd name="T9" fmla="*/ 199 h 213"/>
              </a:gdLst>
              <a:ahLst/>
              <a:cxnLst>
                <a:cxn ang="0">
                  <a:pos x="T0" y="T1"/>
                </a:cxn>
                <a:cxn ang="0">
                  <a:pos x="T2" y="T3"/>
                </a:cxn>
                <a:cxn ang="0">
                  <a:pos x="T4" y="T5"/>
                </a:cxn>
                <a:cxn ang="0">
                  <a:pos x="T6" y="T7"/>
                </a:cxn>
                <a:cxn ang="0">
                  <a:pos x="T8" y="T9"/>
                </a:cxn>
              </a:cxnLst>
              <a:rect l="0" t="0" r="r" b="b"/>
              <a:pathLst>
                <a:path w="235" h="213">
                  <a:moveTo>
                    <a:pt x="7" y="199"/>
                  </a:moveTo>
                  <a:cubicBezTo>
                    <a:pt x="7" y="199"/>
                    <a:pt x="0" y="41"/>
                    <a:pt x="203" y="0"/>
                  </a:cubicBezTo>
                  <a:cubicBezTo>
                    <a:pt x="203" y="0"/>
                    <a:pt x="235" y="211"/>
                    <a:pt x="26" y="213"/>
                  </a:cubicBezTo>
                  <a:cubicBezTo>
                    <a:pt x="26" y="213"/>
                    <a:pt x="85" y="126"/>
                    <a:pt x="124" y="100"/>
                  </a:cubicBezTo>
                  <a:cubicBezTo>
                    <a:pt x="124" y="100"/>
                    <a:pt x="30" y="151"/>
                    <a:pt x="7" y="19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 name="Freeform 17">
              <a:extLst>
                <a:ext uri="{FF2B5EF4-FFF2-40B4-BE49-F238E27FC236}">
                  <a16:creationId xmlns:a16="http://schemas.microsoft.com/office/drawing/2014/main" id="{6394C07A-3192-FD6D-39FA-AAD941FFA694}"/>
                </a:ext>
              </a:extLst>
            </p:cNvPr>
            <p:cNvSpPr>
              <a:spLocks/>
            </p:cNvSpPr>
            <p:nvPr/>
          </p:nvSpPr>
          <p:spPr bwMode="auto">
            <a:xfrm>
              <a:off x="2266174" y="1901458"/>
              <a:ext cx="371475" cy="407987"/>
            </a:xfrm>
            <a:custGeom>
              <a:avLst/>
              <a:gdLst>
                <a:gd name="T0" fmla="*/ 207 w 218"/>
                <a:gd name="T1" fmla="*/ 215 h 239"/>
                <a:gd name="T2" fmla="*/ 0 w 218"/>
                <a:gd name="T3" fmla="*/ 53 h 239"/>
                <a:gd name="T4" fmla="*/ 218 w 218"/>
                <a:gd name="T5" fmla="*/ 196 h 239"/>
                <a:gd name="T6" fmla="*/ 102 w 218"/>
                <a:gd name="T7" fmla="*/ 116 h 239"/>
                <a:gd name="T8" fmla="*/ 207 w 218"/>
                <a:gd name="T9" fmla="*/ 215 h 239"/>
              </a:gdLst>
              <a:ahLst/>
              <a:cxnLst>
                <a:cxn ang="0">
                  <a:pos x="T0" y="T1"/>
                </a:cxn>
                <a:cxn ang="0">
                  <a:pos x="T2" y="T3"/>
                </a:cxn>
                <a:cxn ang="0">
                  <a:pos x="T4" y="T5"/>
                </a:cxn>
                <a:cxn ang="0">
                  <a:pos x="T6" y="T7"/>
                </a:cxn>
                <a:cxn ang="0">
                  <a:pos x="T8" y="T9"/>
                </a:cxn>
              </a:cxnLst>
              <a:rect l="0" t="0" r="r" b="b"/>
              <a:pathLst>
                <a:path w="218" h="239">
                  <a:moveTo>
                    <a:pt x="207" y="215"/>
                  </a:moveTo>
                  <a:cubicBezTo>
                    <a:pt x="207" y="215"/>
                    <a:pt x="60" y="239"/>
                    <a:pt x="0" y="53"/>
                  </a:cubicBezTo>
                  <a:cubicBezTo>
                    <a:pt x="0" y="53"/>
                    <a:pt x="195" y="0"/>
                    <a:pt x="218" y="196"/>
                  </a:cubicBezTo>
                  <a:cubicBezTo>
                    <a:pt x="218" y="196"/>
                    <a:pt x="130" y="150"/>
                    <a:pt x="102" y="116"/>
                  </a:cubicBezTo>
                  <a:cubicBezTo>
                    <a:pt x="102" y="116"/>
                    <a:pt x="160" y="199"/>
                    <a:pt x="207" y="21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 name="Freeform 18">
              <a:extLst>
                <a:ext uri="{FF2B5EF4-FFF2-40B4-BE49-F238E27FC236}">
                  <a16:creationId xmlns:a16="http://schemas.microsoft.com/office/drawing/2014/main" id="{812F7597-DD85-CB84-2468-5FF310A3E0D5}"/>
                </a:ext>
              </a:extLst>
            </p:cNvPr>
            <p:cNvSpPr>
              <a:spLocks/>
            </p:cNvSpPr>
            <p:nvPr/>
          </p:nvSpPr>
          <p:spPr bwMode="auto">
            <a:xfrm>
              <a:off x="2913873" y="1433146"/>
              <a:ext cx="531812" cy="514350"/>
            </a:xfrm>
            <a:custGeom>
              <a:avLst/>
              <a:gdLst>
                <a:gd name="T0" fmla="*/ 138 w 312"/>
                <a:gd name="T1" fmla="*/ 0 h 301"/>
                <a:gd name="T2" fmla="*/ 142 w 312"/>
                <a:gd name="T3" fmla="*/ 298 h 301"/>
                <a:gd name="T4" fmla="*/ 143 w 312"/>
                <a:gd name="T5" fmla="*/ 137 h 301"/>
                <a:gd name="T6" fmla="*/ 117 w 312"/>
                <a:gd name="T7" fmla="*/ 301 h 301"/>
                <a:gd name="T8" fmla="*/ 138 w 312"/>
                <a:gd name="T9" fmla="*/ 0 h 301"/>
              </a:gdLst>
              <a:ahLst/>
              <a:cxnLst>
                <a:cxn ang="0">
                  <a:pos x="T0" y="T1"/>
                </a:cxn>
                <a:cxn ang="0">
                  <a:pos x="T2" y="T3"/>
                </a:cxn>
                <a:cxn ang="0">
                  <a:pos x="T4" y="T5"/>
                </a:cxn>
                <a:cxn ang="0">
                  <a:pos x="T6" y="T7"/>
                </a:cxn>
                <a:cxn ang="0">
                  <a:pos x="T8" y="T9"/>
                </a:cxn>
              </a:cxnLst>
              <a:rect l="0" t="0" r="r" b="b"/>
              <a:pathLst>
                <a:path w="312" h="301">
                  <a:moveTo>
                    <a:pt x="138" y="0"/>
                  </a:moveTo>
                  <a:cubicBezTo>
                    <a:pt x="138" y="0"/>
                    <a:pt x="312" y="151"/>
                    <a:pt x="142" y="298"/>
                  </a:cubicBezTo>
                  <a:cubicBezTo>
                    <a:pt x="142" y="298"/>
                    <a:pt x="129" y="186"/>
                    <a:pt x="143" y="137"/>
                  </a:cubicBezTo>
                  <a:cubicBezTo>
                    <a:pt x="143" y="137"/>
                    <a:pt x="102" y="245"/>
                    <a:pt x="117" y="301"/>
                  </a:cubicBezTo>
                  <a:cubicBezTo>
                    <a:pt x="117" y="301"/>
                    <a:pt x="0" y="176"/>
                    <a:pt x="138"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 name="Freeform 19">
              <a:extLst>
                <a:ext uri="{FF2B5EF4-FFF2-40B4-BE49-F238E27FC236}">
                  <a16:creationId xmlns:a16="http://schemas.microsoft.com/office/drawing/2014/main" id="{76C4C7ED-5928-92AE-48F0-15DB26C4B157}"/>
                </a:ext>
              </a:extLst>
            </p:cNvPr>
            <p:cNvSpPr>
              <a:spLocks/>
            </p:cNvSpPr>
            <p:nvPr/>
          </p:nvSpPr>
          <p:spPr bwMode="auto">
            <a:xfrm>
              <a:off x="3448860" y="2674571"/>
              <a:ext cx="430212" cy="463550"/>
            </a:xfrm>
            <a:custGeom>
              <a:avLst/>
              <a:gdLst>
                <a:gd name="T0" fmla="*/ 7 w 252"/>
                <a:gd name="T1" fmla="*/ 49 h 272"/>
                <a:gd name="T2" fmla="*/ 252 w 252"/>
                <a:gd name="T3" fmla="*/ 184 h 272"/>
                <a:gd name="T4" fmla="*/ 0 w 252"/>
                <a:gd name="T5" fmla="*/ 71 h 272"/>
                <a:gd name="T6" fmla="*/ 135 w 252"/>
                <a:gd name="T7" fmla="*/ 135 h 272"/>
                <a:gd name="T8" fmla="*/ 7 w 252"/>
                <a:gd name="T9" fmla="*/ 49 h 272"/>
              </a:gdLst>
              <a:ahLst/>
              <a:cxnLst>
                <a:cxn ang="0">
                  <a:pos x="T0" y="T1"/>
                </a:cxn>
                <a:cxn ang="0">
                  <a:pos x="T2" y="T3"/>
                </a:cxn>
                <a:cxn ang="0">
                  <a:pos x="T4" y="T5"/>
                </a:cxn>
                <a:cxn ang="0">
                  <a:pos x="T6" y="T7"/>
                </a:cxn>
                <a:cxn ang="0">
                  <a:pos x="T8" y="T9"/>
                </a:cxn>
              </a:cxnLst>
              <a:rect l="0" t="0" r="r" b="b"/>
              <a:pathLst>
                <a:path w="252" h="272">
                  <a:moveTo>
                    <a:pt x="7" y="49"/>
                  </a:moveTo>
                  <a:cubicBezTo>
                    <a:pt x="7" y="49"/>
                    <a:pt x="158" y="0"/>
                    <a:pt x="252" y="184"/>
                  </a:cubicBezTo>
                  <a:cubicBezTo>
                    <a:pt x="252" y="184"/>
                    <a:pt x="57" y="272"/>
                    <a:pt x="0" y="71"/>
                  </a:cubicBezTo>
                  <a:cubicBezTo>
                    <a:pt x="0" y="71"/>
                    <a:pt x="99" y="104"/>
                    <a:pt x="135" y="135"/>
                  </a:cubicBezTo>
                  <a:cubicBezTo>
                    <a:pt x="135" y="135"/>
                    <a:pt x="60" y="58"/>
                    <a:pt x="7" y="4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 name="Freeform 20">
              <a:extLst>
                <a:ext uri="{FF2B5EF4-FFF2-40B4-BE49-F238E27FC236}">
                  <a16:creationId xmlns:a16="http://schemas.microsoft.com/office/drawing/2014/main" id="{2B86527D-10BA-3C47-6440-6FD468A2A817}"/>
                </a:ext>
              </a:extLst>
            </p:cNvPr>
            <p:cNvSpPr>
              <a:spLocks/>
            </p:cNvSpPr>
            <p:nvPr/>
          </p:nvSpPr>
          <p:spPr bwMode="auto">
            <a:xfrm>
              <a:off x="2475723" y="2626946"/>
              <a:ext cx="463550" cy="444500"/>
            </a:xfrm>
            <a:custGeom>
              <a:avLst/>
              <a:gdLst>
                <a:gd name="T0" fmla="*/ 271 w 271"/>
                <a:gd name="T1" fmla="*/ 106 h 261"/>
                <a:gd name="T2" fmla="*/ 0 w 271"/>
                <a:gd name="T3" fmla="*/ 217 h 261"/>
                <a:gd name="T4" fmla="*/ 258 w 271"/>
                <a:gd name="T5" fmla="*/ 85 h 261"/>
                <a:gd name="T6" fmla="*/ 117 w 271"/>
                <a:gd name="T7" fmla="*/ 153 h 261"/>
                <a:gd name="T8" fmla="*/ 271 w 271"/>
                <a:gd name="T9" fmla="*/ 106 h 261"/>
              </a:gdLst>
              <a:ahLst/>
              <a:cxnLst>
                <a:cxn ang="0">
                  <a:pos x="T0" y="T1"/>
                </a:cxn>
                <a:cxn ang="0">
                  <a:pos x="T2" y="T3"/>
                </a:cxn>
                <a:cxn ang="0">
                  <a:pos x="T4" y="T5"/>
                </a:cxn>
                <a:cxn ang="0">
                  <a:pos x="T6" y="T7"/>
                </a:cxn>
                <a:cxn ang="0">
                  <a:pos x="T8" y="T9"/>
                </a:cxn>
              </a:cxnLst>
              <a:rect l="0" t="0" r="r" b="b"/>
              <a:pathLst>
                <a:path w="271" h="261">
                  <a:moveTo>
                    <a:pt x="271" y="106"/>
                  </a:moveTo>
                  <a:cubicBezTo>
                    <a:pt x="271" y="106"/>
                    <a:pt x="212" y="261"/>
                    <a:pt x="0" y="217"/>
                  </a:cubicBezTo>
                  <a:cubicBezTo>
                    <a:pt x="0" y="217"/>
                    <a:pt x="56" y="0"/>
                    <a:pt x="258" y="85"/>
                  </a:cubicBezTo>
                  <a:cubicBezTo>
                    <a:pt x="258" y="85"/>
                    <a:pt x="165" y="145"/>
                    <a:pt x="117" y="153"/>
                  </a:cubicBezTo>
                  <a:cubicBezTo>
                    <a:pt x="117" y="153"/>
                    <a:pt x="229" y="143"/>
                    <a:pt x="271" y="10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5" name="Freeform 21">
              <a:extLst>
                <a:ext uri="{FF2B5EF4-FFF2-40B4-BE49-F238E27FC236}">
                  <a16:creationId xmlns:a16="http://schemas.microsoft.com/office/drawing/2014/main" id="{51A0725D-50FC-EE7F-185D-CE3EB23C94F6}"/>
                </a:ext>
              </a:extLst>
            </p:cNvPr>
            <p:cNvSpPr>
              <a:spLocks/>
            </p:cNvSpPr>
            <p:nvPr/>
          </p:nvSpPr>
          <p:spPr bwMode="auto">
            <a:xfrm>
              <a:off x="594537" y="2533283"/>
              <a:ext cx="2595561" cy="3906836"/>
            </a:xfrm>
            <a:custGeom>
              <a:avLst/>
              <a:gdLst>
                <a:gd name="T0" fmla="*/ 54 w 1520"/>
                <a:gd name="T1" fmla="*/ 2289 h 2289"/>
                <a:gd name="T2" fmla="*/ 29 w 1520"/>
                <a:gd name="T3" fmla="*/ 2270 h 2289"/>
                <a:gd name="T4" fmla="*/ 109 w 1520"/>
                <a:gd name="T5" fmla="*/ 1992 h 2289"/>
                <a:gd name="T6" fmla="*/ 308 w 1520"/>
                <a:gd name="T7" fmla="*/ 1589 h 2289"/>
                <a:gd name="T8" fmla="*/ 779 w 1520"/>
                <a:gd name="T9" fmla="*/ 1134 h 2289"/>
                <a:gd name="T10" fmla="*/ 858 w 1520"/>
                <a:gd name="T11" fmla="*/ 1141 h 2289"/>
                <a:gd name="T12" fmla="*/ 1045 w 1520"/>
                <a:gd name="T13" fmla="*/ 724 h 2289"/>
                <a:gd name="T14" fmla="*/ 1468 w 1520"/>
                <a:gd name="T15" fmla="*/ 540 h 2289"/>
                <a:gd name="T16" fmla="*/ 1468 w 1520"/>
                <a:gd name="T17" fmla="*/ 25 h 2289"/>
                <a:gd name="T18" fmla="*/ 1494 w 1520"/>
                <a:gd name="T19" fmla="*/ 0 h 2289"/>
                <a:gd name="T20" fmla="*/ 1520 w 1520"/>
                <a:gd name="T21" fmla="*/ 25 h 2289"/>
                <a:gd name="T22" fmla="*/ 1520 w 1520"/>
                <a:gd name="T23" fmla="*/ 565 h 2289"/>
                <a:gd name="T24" fmla="*/ 1494 w 1520"/>
                <a:gd name="T25" fmla="*/ 591 h 2289"/>
                <a:gd name="T26" fmla="*/ 1082 w 1520"/>
                <a:gd name="T27" fmla="*/ 761 h 2289"/>
                <a:gd name="T28" fmla="*/ 909 w 1520"/>
                <a:gd name="T29" fmla="*/ 1172 h 2289"/>
                <a:gd name="T30" fmla="*/ 899 w 1520"/>
                <a:gd name="T31" fmla="*/ 1192 h 2289"/>
                <a:gd name="T32" fmla="*/ 877 w 1520"/>
                <a:gd name="T33" fmla="*/ 1197 h 2289"/>
                <a:gd name="T34" fmla="*/ 779 w 1520"/>
                <a:gd name="T35" fmla="*/ 1186 h 2289"/>
                <a:gd name="T36" fmla="*/ 360 w 1520"/>
                <a:gd name="T37" fmla="*/ 1605 h 2289"/>
                <a:gd name="T38" fmla="*/ 360 w 1520"/>
                <a:gd name="T39" fmla="*/ 1607 h 2289"/>
                <a:gd name="T40" fmla="*/ 342 w 1520"/>
                <a:gd name="T41" fmla="*/ 1632 h 2289"/>
                <a:gd name="T42" fmla="*/ 160 w 1520"/>
                <a:gd name="T43" fmla="*/ 1983 h 2289"/>
                <a:gd name="T44" fmla="*/ 163 w 1520"/>
                <a:gd name="T45" fmla="*/ 1992 h 2289"/>
                <a:gd name="T46" fmla="*/ 164 w 1520"/>
                <a:gd name="T47" fmla="*/ 1993 h 2289"/>
                <a:gd name="T48" fmla="*/ 155 w 1520"/>
                <a:gd name="T49" fmla="*/ 2021 h 2289"/>
                <a:gd name="T50" fmla="*/ 79 w 1520"/>
                <a:gd name="T51" fmla="*/ 2256 h 2289"/>
                <a:gd name="T52" fmla="*/ 61 w 1520"/>
                <a:gd name="T53" fmla="*/ 2288 h 2289"/>
                <a:gd name="T54" fmla="*/ 54 w 1520"/>
                <a:gd name="T55" fmla="*/ 2289 h 2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2289">
                  <a:moveTo>
                    <a:pt x="54" y="2289"/>
                  </a:moveTo>
                  <a:cubicBezTo>
                    <a:pt x="43" y="2289"/>
                    <a:pt x="32" y="2282"/>
                    <a:pt x="29" y="2270"/>
                  </a:cubicBezTo>
                  <a:cubicBezTo>
                    <a:pt x="0" y="2169"/>
                    <a:pt x="31" y="2061"/>
                    <a:pt x="109" y="1992"/>
                  </a:cubicBezTo>
                  <a:cubicBezTo>
                    <a:pt x="64" y="1826"/>
                    <a:pt x="150" y="1653"/>
                    <a:pt x="308" y="1589"/>
                  </a:cubicBezTo>
                  <a:cubicBezTo>
                    <a:pt x="317" y="1337"/>
                    <a:pt x="525" y="1134"/>
                    <a:pt x="779" y="1134"/>
                  </a:cubicBezTo>
                  <a:cubicBezTo>
                    <a:pt x="806" y="1134"/>
                    <a:pt x="832" y="1136"/>
                    <a:pt x="858" y="1141"/>
                  </a:cubicBezTo>
                  <a:cubicBezTo>
                    <a:pt x="867" y="983"/>
                    <a:pt x="933" y="836"/>
                    <a:pt x="1045" y="724"/>
                  </a:cubicBezTo>
                  <a:cubicBezTo>
                    <a:pt x="1159" y="611"/>
                    <a:pt x="1309" y="546"/>
                    <a:pt x="1468" y="540"/>
                  </a:cubicBezTo>
                  <a:cubicBezTo>
                    <a:pt x="1468" y="25"/>
                    <a:pt x="1468" y="25"/>
                    <a:pt x="1468" y="25"/>
                  </a:cubicBezTo>
                  <a:cubicBezTo>
                    <a:pt x="1468" y="11"/>
                    <a:pt x="1480" y="0"/>
                    <a:pt x="1494" y="0"/>
                  </a:cubicBezTo>
                  <a:cubicBezTo>
                    <a:pt x="1509" y="0"/>
                    <a:pt x="1520" y="11"/>
                    <a:pt x="1520" y="25"/>
                  </a:cubicBezTo>
                  <a:cubicBezTo>
                    <a:pt x="1520" y="565"/>
                    <a:pt x="1520" y="565"/>
                    <a:pt x="1520" y="565"/>
                  </a:cubicBezTo>
                  <a:cubicBezTo>
                    <a:pt x="1520" y="579"/>
                    <a:pt x="1509" y="591"/>
                    <a:pt x="1494" y="591"/>
                  </a:cubicBezTo>
                  <a:cubicBezTo>
                    <a:pt x="1339" y="591"/>
                    <a:pt x="1192" y="651"/>
                    <a:pt x="1082" y="761"/>
                  </a:cubicBezTo>
                  <a:cubicBezTo>
                    <a:pt x="971" y="871"/>
                    <a:pt x="910" y="1017"/>
                    <a:pt x="909" y="1172"/>
                  </a:cubicBezTo>
                  <a:cubicBezTo>
                    <a:pt x="909" y="1180"/>
                    <a:pt x="905" y="1188"/>
                    <a:pt x="899" y="1192"/>
                  </a:cubicBezTo>
                  <a:cubicBezTo>
                    <a:pt x="893" y="1197"/>
                    <a:pt x="885" y="1199"/>
                    <a:pt x="877" y="1197"/>
                  </a:cubicBezTo>
                  <a:cubicBezTo>
                    <a:pt x="845" y="1190"/>
                    <a:pt x="812" y="1186"/>
                    <a:pt x="779" y="1186"/>
                  </a:cubicBezTo>
                  <a:cubicBezTo>
                    <a:pt x="548" y="1186"/>
                    <a:pt x="360" y="1374"/>
                    <a:pt x="360" y="1605"/>
                  </a:cubicBezTo>
                  <a:cubicBezTo>
                    <a:pt x="360" y="1606"/>
                    <a:pt x="360" y="1606"/>
                    <a:pt x="360" y="1607"/>
                  </a:cubicBezTo>
                  <a:cubicBezTo>
                    <a:pt x="360" y="1618"/>
                    <a:pt x="353" y="1628"/>
                    <a:pt x="342" y="1632"/>
                  </a:cubicBezTo>
                  <a:cubicBezTo>
                    <a:pt x="198" y="1681"/>
                    <a:pt x="118" y="1836"/>
                    <a:pt x="160" y="1983"/>
                  </a:cubicBezTo>
                  <a:cubicBezTo>
                    <a:pt x="161" y="1986"/>
                    <a:pt x="162" y="1989"/>
                    <a:pt x="163" y="1992"/>
                  </a:cubicBezTo>
                  <a:cubicBezTo>
                    <a:pt x="164" y="1993"/>
                    <a:pt x="164" y="1993"/>
                    <a:pt x="164" y="1993"/>
                  </a:cubicBezTo>
                  <a:cubicBezTo>
                    <a:pt x="167" y="2003"/>
                    <a:pt x="163" y="2014"/>
                    <a:pt x="155" y="2021"/>
                  </a:cubicBezTo>
                  <a:cubicBezTo>
                    <a:pt x="84" y="2077"/>
                    <a:pt x="54" y="2169"/>
                    <a:pt x="79" y="2256"/>
                  </a:cubicBezTo>
                  <a:cubicBezTo>
                    <a:pt x="83" y="2270"/>
                    <a:pt x="75" y="2284"/>
                    <a:pt x="61" y="2288"/>
                  </a:cubicBezTo>
                  <a:cubicBezTo>
                    <a:pt x="59" y="2289"/>
                    <a:pt x="56" y="2289"/>
                    <a:pt x="54" y="228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23" name="Group 22">
            <a:extLst>
              <a:ext uri="{FF2B5EF4-FFF2-40B4-BE49-F238E27FC236}">
                <a16:creationId xmlns:a16="http://schemas.microsoft.com/office/drawing/2014/main" id="{6DCC0BB8-68D9-B26D-C8D8-11A8724EF551}"/>
              </a:ext>
            </a:extLst>
          </p:cNvPr>
          <p:cNvGrpSpPr/>
          <p:nvPr/>
        </p:nvGrpSpPr>
        <p:grpSpPr>
          <a:xfrm>
            <a:off x="6172099" y="2536261"/>
            <a:ext cx="2198178" cy="352843"/>
            <a:chOff x="2194602" y="2135695"/>
            <a:chExt cx="2198178" cy="310406"/>
          </a:xfrm>
        </p:grpSpPr>
        <p:sp>
          <p:nvSpPr>
            <p:cNvPr id="24" name="Rectangle 23">
              <a:extLst>
                <a:ext uri="{FF2B5EF4-FFF2-40B4-BE49-F238E27FC236}">
                  <a16:creationId xmlns:a16="http://schemas.microsoft.com/office/drawing/2014/main" id="{1D61175B-BA0A-46E2-E098-18D07DE8F5FE}"/>
                </a:ext>
              </a:extLst>
            </p:cNvPr>
            <p:cNvSpPr/>
            <p:nvPr/>
          </p:nvSpPr>
          <p:spPr>
            <a:xfrm>
              <a:off x="2540742" y="2135695"/>
              <a:ext cx="1852038" cy="310406"/>
            </a:xfrm>
            <a:prstGeom prst="rect">
              <a:avLst/>
            </a:prstGeom>
          </p:spPr>
          <p:txBody>
            <a:bodyPr wrap="square">
              <a:spAutoFit/>
            </a:bodyPr>
            <a:lstStyle/>
            <a:p>
              <a:pPr>
                <a:lnSpc>
                  <a:spcPct val="130000"/>
                </a:lnSpc>
              </a:pPr>
              <a:r>
                <a:rPr lang="en-US" sz="1200" dirty="0">
                  <a:latin typeface="Montserrat"/>
                </a:rPr>
                <a:t>Increased diversity</a:t>
              </a:r>
              <a:endParaRPr lang="en-US" sz="1200" dirty="0">
                <a:latin typeface="Montserrat"/>
                <a:ea typeface="Open Sans" panose="020B0606030504020204" pitchFamily="34" charset="0"/>
                <a:cs typeface="Open Sans" panose="020B0606030504020204" pitchFamily="34" charset="0"/>
              </a:endParaRPr>
            </a:p>
          </p:txBody>
        </p:sp>
        <p:sp>
          <p:nvSpPr>
            <p:cNvPr id="25" name="Shape 2778">
              <a:extLst>
                <a:ext uri="{FF2B5EF4-FFF2-40B4-BE49-F238E27FC236}">
                  <a16:creationId xmlns:a16="http://schemas.microsoft.com/office/drawing/2014/main" id="{18109397-A5A5-C99C-1789-108A042FCC5B}"/>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26" name="Group 25">
            <a:extLst>
              <a:ext uri="{FF2B5EF4-FFF2-40B4-BE49-F238E27FC236}">
                <a16:creationId xmlns:a16="http://schemas.microsoft.com/office/drawing/2014/main" id="{2F8E881B-EDB4-1AAD-75F0-E8ACC6AC7DD8}"/>
              </a:ext>
            </a:extLst>
          </p:cNvPr>
          <p:cNvGrpSpPr/>
          <p:nvPr/>
        </p:nvGrpSpPr>
        <p:grpSpPr>
          <a:xfrm>
            <a:off x="9222556" y="3440832"/>
            <a:ext cx="2199302" cy="812530"/>
            <a:chOff x="4129724" y="2015877"/>
            <a:chExt cx="2199302" cy="812530"/>
          </a:xfrm>
        </p:grpSpPr>
        <p:sp>
          <p:nvSpPr>
            <p:cNvPr id="27" name="Rectangle 26">
              <a:extLst>
                <a:ext uri="{FF2B5EF4-FFF2-40B4-BE49-F238E27FC236}">
                  <a16:creationId xmlns:a16="http://schemas.microsoft.com/office/drawing/2014/main" id="{229B6068-DD7A-5C4A-1C12-7657834562AF}"/>
                </a:ext>
              </a:extLst>
            </p:cNvPr>
            <p:cNvSpPr/>
            <p:nvPr/>
          </p:nvSpPr>
          <p:spPr>
            <a:xfrm>
              <a:off x="4477137" y="2015877"/>
              <a:ext cx="1851889" cy="812530"/>
            </a:xfrm>
            <a:prstGeom prst="rect">
              <a:avLst/>
            </a:prstGeom>
          </p:spPr>
          <p:txBody>
            <a:bodyPr wrap="square">
              <a:spAutoFit/>
            </a:bodyPr>
            <a:lstStyle/>
            <a:p>
              <a:pPr>
                <a:lnSpc>
                  <a:spcPct val="130000"/>
                </a:lnSpc>
              </a:pPr>
              <a:r>
                <a:rPr lang="en-US" sz="1200" b="1" dirty="0">
                  <a:latin typeface="Montserrat"/>
                </a:rPr>
                <a:t>Embed </a:t>
              </a:r>
              <a:r>
                <a:rPr lang="en-US" sz="1200" dirty="0">
                  <a:latin typeface="Montserrat"/>
                </a:rPr>
                <a:t>inclusion as a core institutional mission</a:t>
              </a:r>
              <a:endParaRPr lang="en-US" sz="1200" dirty="0">
                <a:latin typeface="Montserrat"/>
                <a:ea typeface="Open Sans" panose="020B0606030504020204" pitchFamily="34" charset="0"/>
                <a:cs typeface="Open Sans" panose="020B0606030504020204" pitchFamily="34" charset="0"/>
              </a:endParaRPr>
            </a:p>
          </p:txBody>
        </p:sp>
        <p:sp>
          <p:nvSpPr>
            <p:cNvPr id="28" name="Shape 2748">
              <a:extLst>
                <a:ext uri="{FF2B5EF4-FFF2-40B4-BE49-F238E27FC236}">
                  <a16:creationId xmlns:a16="http://schemas.microsoft.com/office/drawing/2014/main" id="{19E0CD2F-6924-C36E-F478-E3A381865CD1}"/>
                </a:ext>
              </a:extLst>
            </p:cNvPr>
            <p:cNvSpPr/>
            <p:nvPr/>
          </p:nvSpPr>
          <p:spPr>
            <a:xfrm>
              <a:off x="4129724" y="21431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29" name="Group 28">
            <a:extLst>
              <a:ext uri="{FF2B5EF4-FFF2-40B4-BE49-F238E27FC236}">
                <a16:creationId xmlns:a16="http://schemas.microsoft.com/office/drawing/2014/main" id="{022F3B11-5996-EC83-0B9A-61FF8019543B}"/>
              </a:ext>
            </a:extLst>
          </p:cNvPr>
          <p:cNvGrpSpPr/>
          <p:nvPr/>
        </p:nvGrpSpPr>
        <p:grpSpPr>
          <a:xfrm>
            <a:off x="6172099" y="3326329"/>
            <a:ext cx="2126143" cy="550472"/>
            <a:chOff x="6064846" y="2015877"/>
            <a:chExt cx="2126143" cy="550472"/>
          </a:xfrm>
        </p:grpSpPr>
        <p:sp>
          <p:nvSpPr>
            <p:cNvPr id="30" name="Rectangle 29">
              <a:extLst>
                <a:ext uri="{FF2B5EF4-FFF2-40B4-BE49-F238E27FC236}">
                  <a16:creationId xmlns:a16="http://schemas.microsoft.com/office/drawing/2014/main" id="{629AAAE4-B7F9-6572-1ABA-6EC12AE34854}"/>
                </a:ext>
              </a:extLst>
            </p:cNvPr>
            <p:cNvSpPr/>
            <p:nvPr/>
          </p:nvSpPr>
          <p:spPr>
            <a:xfrm>
              <a:off x="6413532" y="2015877"/>
              <a:ext cx="1777457" cy="550472"/>
            </a:xfrm>
            <a:prstGeom prst="rect">
              <a:avLst/>
            </a:prstGeom>
          </p:spPr>
          <p:txBody>
            <a:bodyPr wrap="square">
              <a:spAutoFit/>
            </a:bodyPr>
            <a:lstStyle/>
            <a:p>
              <a:pPr>
                <a:lnSpc>
                  <a:spcPct val="130000"/>
                </a:lnSpc>
              </a:pPr>
              <a:r>
                <a:rPr lang="en-US" sz="1200" dirty="0">
                  <a:latin typeface="Montserrat"/>
                </a:rPr>
                <a:t>Better academic outcomes</a:t>
              </a:r>
              <a:endParaRPr lang="en-US" sz="1200" dirty="0">
                <a:latin typeface="Montserrat"/>
                <a:ea typeface="Open Sans" panose="020B0606030504020204" pitchFamily="34" charset="0"/>
                <a:cs typeface="Open Sans" panose="020B0606030504020204" pitchFamily="34" charset="0"/>
              </a:endParaRPr>
            </a:p>
          </p:txBody>
        </p:sp>
        <p:sp>
          <p:nvSpPr>
            <p:cNvPr id="31" name="Shape 2774">
              <a:extLst>
                <a:ext uri="{FF2B5EF4-FFF2-40B4-BE49-F238E27FC236}">
                  <a16:creationId xmlns:a16="http://schemas.microsoft.com/office/drawing/2014/main" id="{B2247E9E-B687-BCC9-6909-09CB2229CFBF}"/>
                </a:ext>
              </a:extLst>
            </p:cNvPr>
            <p:cNvSpPr/>
            <p:nvPr/>
          </p:nvSpPr>
          <p:spPr>
            <a:xfrm>
              <a:off x="6064846" y="216285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32" name="Group 31">
            <a:extLst>
              <a:ext uri="{FF2B5EF4-FFF2-40B4-BE49-F238E27FC236}">
                <a16:creationId xmlns:a16="http://schemas.microsoft.com/office/drawing/2014/main" id="{965C341E-81EA-030A-28E7-613A26582E93}"/>
              </a:ext>
            </a:extLst>
          </p:cNvPr>
          <p:cNvGrpSpPr/>
          <p:nvPr/>
        </p:nvGrpSpPr>
        <p:grpSpPr>
          <a:xfrm>
            <a:off x="6214357" y="4511574"/>
            <a:ext cx="2199302" cy="550472"/>
            <a:chOff x="8002514" y="2015877"/>
            <a:chExt cx="2199302" cy="550472"/>
          </a:xfrm>
        </p:grpSpPr>
        <p:sp>
          <p:nvSpPr>
            <p:cNvPr id="33" name="Rectangle 32">
              <a:extLst>
                <a:ext uri="{FF2B5EF4-FFF2-40B4-BE49-F238E27FC236}">
                  <a16:creationId xmlns:a16="http://schemas.microsoft.com/office/drawing/2014/main" id="{825DE468-EA2F-7FC9-3C42-F658D983FE09}"/>
                </a:ext>
              </a:extLst>
            </p:cNvPr>
            <p:cNvSpPr/>
            <p:nvPr/>
          </p:nvSpPr>
          <p:spPr>
            <a:xfrm>
              <a:off x="8349927" y="2015877"/>
              <a:ext cx="1851889" cy="550472"/>
            </a:xfrm>
            <a:prstGeom prst="rect">
              <a:avLst/>
            </a:prstGeom>
          </p:spPr>
          <p:txBody>
            <a:bodyPr wrap="square">
              <a:spAutoFit/>
            </a:bodyPr>
            <a:lstStyle/>
            <a:p>
              <a:pPr>
                <a:lnSpc>
                  <a:spcPct val="130000"/>
                </a:lnSpc>
              </a:pPr>
              <a:r>
                <a:rPr lang="en-US" sz="1200" dirty="0">
                  <a:latin typeface="Montserrat"/>
                </a:rPr>
                <a:t>Stronger institutional reputation</a:t>
              </a:r>
              <a:endParaRPr lang="en-US" sz="1200" dirty="0">
                <a:latin typeface="Montserrat"/>
                <a:ea typeface="Open Sans" panose="020B0606030504020204" pitchFamily="34" charset="0"/>
                <a:cs typeface="Open Sans" panose="020B0606030504020204" pitchFamily="34" charset="0"/>
              </a:endParaRPr>
            </a:p>
          </p:txBody>
        </p:sp>
        <p:sp>
          <p:nvSpPr>
            <p:cNvPr id="34" name="Shape 2784">
              <a:extLst>
                <a:ext uri="{FF2B5EF4-FFF2-40B4-BE49-F238E27FC236}">
                  <a16:creationId xmlns:a16="http://schemas.microsoft.com/office/drawing/2014/main" id="{116CA6B3-C229-E0C9-BD72-1DB7CCCE56D2}"/>
                </a:ext>
              </a:extLst>
            </p:cNvPr>
            <p:cNvSpPr/>
            <p:nvPr/>
          </p:nvSpPr>
          <p:spPr>
            <a:xfrm>
              <a:off x="8002514" y="21682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sp>
        <p:nvSpPr>
          <p:cNvPr id="35" name="Text Placeholder 33">
            <a:extLst>
              <a:ext uri="{FF2B5EF4-FFF2-40B4-BE49-F238E27FC236}">
                <a16:creationId xmlns:a16="http://schemas.microsoft.com/office/drawing/2014/main" id="{94E95C1E-A8AA-9503-1F84-A0EB8C578BDA}"/>
              </a:ext>
            </a:extLst>
          </p:cNvPr>
          <p:cNvSpPr txBox="1">
            <a:spLocks/>
          </p:cNvSpPr>
          <p:nvPr/>
        </p:nvSpPr>
        <p:spPr>
          <a:xfrm>
            <a:off x="6172099" y="1844009"/>
            <a:ext cx="2634557"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100" b="1" dirty="0">
                <a:latin typeface="Roboto" panose="02000000000000000000" pitchFamily="2" charset="0"/>
                <a:ea typeface="Roboto" panose="02000000000000000000" pitchFamily="2" charset="0"/>
                <a:cs typeface="Roboto Black" panose="02000000000000000000" pitchFamily="2" charset="0"/>
              </a:rPr>
              <a:t>Institutions adopting inclusive frameworks report:</a:t>
            </a:r>
            <a:endParaRPr lang="en-AU" sz="1100" b="1" dirty="0">
              <a:latin typeface="Roboto" panose="02000000000000000000" pitchFamily="2" charset="0"/>
              <a:ea typeface="Roboto" panose="02000000000000000000" pitchFamily="2" charset="0"/>
              <a:cs typeface="Roboto Black" panose="02000000000000000000" pitchFamily="2" charset="0"/>
            </a:endParaRPr>
          </a:p>
        </p:txBody>
      </p:sp>
      <p:sp>
        <p:nvSpPr>
          <p:cNvPr id="36" name="Text Placeholder 32">
            <a:extLst>
              <a:ext uri="{FF2B5EF4-FFF2-40B4-BE49-F238E27FC236}">
                <a16:creationId xmlns:a16="http://schemas.microsoft.com/office/drawing/2014/main" id="{AD2319DA-6BB2-8E81-A68F-0CA5E78446C7}"/>
              </a:ext>
            </a:extLst>
          </p:cNvPr>
          <p:cNvSpPr txBox="1">
            <a:spLocks/>
          </p:cNvSpPr>
          <p:nvPr/>
        </p:nvSpPr>
        <p:spPr>
          <a:xfrm>
            <a:off x="9713231" y="2937427"/>
            <a:ext cx="1604828" cy="9831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200" b="1" dirty="0">
                <a:solidFill>
                  <a:schemeClr val="accent2"/>
                </a:solidFill>
                <a:latin typeface="Roboto" panose="02000000000000000000" pitchFamily="2" charset="0"/>
                <a:ea typeface="Roboto" panose="02000000000000000000" pitchFamily="2" charset="0"/>
                <a:cs typeface="Roboto Black" panose="02000000000000000000" pitchFamily="2" charset="0"/>
              </a:rPr>
              <a:t>Goal</a:t>
            </a:r>
          </a:p>
        </p:txBody>
      </p:sp>
      <p:pic>
        <p:nvPicPr>
          <p:cNvPr id="38" name="Picture 2" descr="Logo">
            <a:extLst>
              <a:ext uri="{FF2B5EF4-FFF2-40B4-BE49-F238E27FC236}">
                <a16:creationId xmlns:a16="http://schemas.microsoft.com/office/drawing/2014/main" id="{90929F79-B8D2-E7F4-C046-7746E8620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27">
            <a:extLst>
              <a:ext uri="{FF2B5EF4-FFF2-40B4-BE49-F238E27FC236}">
                <a16:creationId xmlns:a16="http://schemas.microsoft.com/office/drawing/2014/main" id="{AB8A7907-D363-D9BB-5C47-8DF46BCA6895}"/>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61778752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ppt_x"/>
                                          </p:val>
                                        </p:tav>
                                        <p:tav tm="100000">
                                          <p:val>
                                            <p:strVal val="#ppt_x"/>
                                          </p:val>
                                        </p:tav>
                                      </p:tavLst>
                                    </p:anim>
                                    <p:anim calcmode="lin" valueType="num">
                                      <p:cBhvr additive="base">
                                        <p:cTn id="11" dur="500" fill="hold"/>
                                        <p:tgtEl>
                                          <p:spTgt spid="2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E9D303-E4C9-924F-82E5-D9BDF4FA47E4}"/>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Closing Reflection</a:t>
            </a:r>
            <a:endParaRPr lang="en-US" dirty="0">
              <a:solidFill>
                <a:schemeClr val="accent4"/>
              </a:solidFill>
              <a:ea typeface="Roboto Light" panose="02000000000000000000" pitchFamily="2" charset="0"/>
              <a:cs typeface="Roboto Light" panose="02000000000000000000" pitchFamily="2" charset="0"/>
            </a:endParaRPr>
          </a:p>
        </p:txBody>
      </p:sp>
      <p:sp>
        <p:nvSpPr>
          <p:cNvPr id="3" name="Text Placeholder 2">
            <a:extLst>
              <a:ext uri="{FF2B5EF4-FFF2-40B4-BE49-F238E27FC236}">
                <a16:creationId xmlns:a16="http://schemas.microsoft.com/office/drawing/2014/main" id="{1E9878BE-CBB7-A645-89DD-A1579A4FC752}"/>
              </a:ext>
            </a:extLst>
          </p:cNvPr>
          <p:cNvSpPr>
            <a:spLocks noGrp="1"/>
          </p:cNvSpPr>
          <p:nvPr>
            <p:ph type="body" sz="quarter" idx="11"/>
          </p:nvPr>
        </p:nvSpPr>
        <p:spPr/>
        <p:txBody>
          <a:bodyPr/>
          <a:lstStyle/>
          <a:p>
            <a:r>
              <a:rPr lang="en-US" dirty="0"/>
              <a:t>Key Takeaways</a:t>
            </a:r>
          </a:p>
        </p:txBody>
      </p:sp>
      <p:sp>
        <p:nvSpPr>
          <p:cNvPr id="5" name="AutoShape 3">
            <a:extLst>
              <a:ext uri="{FF2B5EF4-FFF2-40B4-BE49-F238E27FC236}">
                <a16:creationId xmlns:a16="http://schemas.microsoft.com/office/drawing/2014/main" id="{0D9C8673-7700-8E4D-87D7-A594BC269435}"/>
              </a:ext>
            </a:extLst>
          </p:cNvPr>
          <p:cNvSpPr>
            <a:spLocks noChangeAspect="1" noChangeArrowheads="1" noTextEdit="1"/>
          </p:cNvSpPr>
          <p:nvPr/>
        </p:nvSpPr>
        <p:spPr bwMode="auto">
          <a:xfrm>
            <a:off x="808722" y="1861750"/>
            <a:ext cx="4876770" cy="348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nvGrpSpPr>
          <p:cNvPr id="6" name="Group 4">
            <a:extLst>
              <a:ext uri="{FF2B5EF4-FFF2-40B4-BE49-F238E27FC236}">
                <a16:creationId xmlns:a16="http://schemas.microsoft.com/office/drawing/2014/main" id="{DB8FC47D-7207-B949-B5A6-9AE6766DCD88}"/>
              </a:ext>
            </a:extLst>
          </p:cNvPr>
          <p:cNvGrpSpPr>
            <a:grpSpLocks noChangeAspect="1"/>
          </p:cNvGrpSpPr>
          <p:nvPr/>
        </p:nvGrpSpPr>
        <p:grpSpPr bwMode="auto">
          <a:xfrm>
            <a:off x="5961726" y="379505"/>
            <a:ext cx="5742025" cy="5304865"/>
            <a:chOff x="1502" y="0"/>
            <a:chExt cx="4676" cy="4320"/>
          </a:xfrm>
        </p:grpSpPr>
        <p:sp>
          <p:nvSpPr>
            <p:cNvPr id="7" name="AutoShape 3">
              <a:extLst>
                <a:ext uri="{FF2B5EF4-FFF2-40B4-BE49-F238E27FC236}">
                  <a16:creationId xmlns:a16="http://schemas.microsoft.com/office/drawing/2014/main" id="{7D9940B9-C5AB-9443-92ED-A0E0E731776C}"/>
                </a:ext>
              </a:extLst>
            </p:cNvPr>
            <p:cNvSpPr>
              <a:spLocks noChangeAspect="1" noChangeArrowheads="1" noTextEdit="1"/>
            </p:cNvSpPr>
            <p:nvPr/>
          </p:nvSpPr>
          <p:spPr bwMode="auto">
            <a:xfrm>
              <a:off x="1502" y="0"/>
              <a:ext cx="467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8" name="Freeform 5">
              <a:extLst>
                <a:ext uri="{FF2B5EF4-FFF2-40B4-BE49-F238E27FC236}">
                  <a16:creationId xmlns:a16="http://schemas.microsoft.com/office/drawing/2014/main" id="{F4676BE0-F28A-C545-8136-F9C2D59D17C3}"/>
                </a:ext>
              </a:extLst>
            </p:cNvPr>
            <p:cNvSpPr>
              <a:spLocks/>
            </p:cNvSpPr>
            <p:nvPr/>
          </p:nvSpPr>
          <p:spPr bwMode="auto">
            <a:xfrm>
              <a:off x="2580" y="1065"/>
              <a:ext cx="2523" cy="2160"/>
            </a:xfrm>
            <a:custGeom>
              <a:avLst/>
              <a:gdLst>
                <a:gd name="T0" fmla="*/ 1260 w 2523"/>
                <a:gd name="T1" fmla="*/ 0 h 2160"/>
                <a:gd name="T2" fmla="*/ 2523 w 2523"/>
                <a:gd name="T3" fmla="*/ 2160 h 2160"/>
                <a:gd name="T4" fmla="*/ 0 w 2523"/>
                <a:gd name="T5" fmla="*/ 2160 h 2160"/>
                <a:gd name="T6" fmla="*/ 1260 w 2523"/>
                <a:gd name="T7" fmla="*/ 0 h 2160"/>
                <a:gd name="T8" fmla="*/ 1260 w 2523"/>
                <a:gd name="T9" fmla="*/ 0 h 2160"/>
              </a:gdLst>
              <a:ahLst/>
              <a:cxnLst>
                <a:cxn ang="0">
                  <a:pos x="T0" y="T1"/>
                </a:cxn>
                <a:cxn ang="0">
                  <a:pos x="T2" y="T3"/>
                </a:cxn>
                <a:cxn ang="0">
                  <a:pos x="T4" y="T5"/>
                </a:cxn>
                <a:cxn ang="0">
                  <a:pos x="T6" y="T7"/>
                </a:cxn>
                <a:cxn ang="0">
                  <a:pos x="T8" y="T9"/>
                </a:cxn>
              </a:cxnLst>
              <a:rect l="0" t="0" r="r" b="b"/>
              <a:pathLst>
                <a:path w="2523" h="2160">
                  <a:moveTo>
                    <a:pt x="1260" y="0"/>
                  </a:moveTo>
                  <a:lnTo>
                    <a:pt x="2523" y="2160"/>
                  </a:lnTo>
                  <a:lnTo>
                    <a:pt x="0" y="2160"/>
                  </a:lnTo>
                  <a:lnTo>
                    <a:pt x="1260" y="0"/>
                  </a:lnTo>
                  <a:lnTo>
                    <a:pt x="1260" y="0"/>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 name="Freeform 6">
              <a:extLst>
                <a:ext uri="{FF2B5EF4-FFF2-40B4-BE49-F238E27FC236}">
                  <a16:creationId xmlns:a16="http://schemas.microsoft.com/office/drawing/2014/main" id="{AC173817-EA3E-C84A-87F0-AE69A6ECA767}"/>
                </a:ext>
              </a:extLst>
            </p:cNvPr>
            <p:cNvSpPr>
              <a:spLocks/>
            </p:cNvSpPr>
            <p:nvPr/>
          </p:nvSpPr>
          <p:spPr bwMode="auto">
            <a:xfrm>
              <a:off x="2606" y="-110"/>
              <a:ext cx="2468" cy="2471"/>
            </a:xfrm>
            <a:custGeom>
              <a:avLst/>
              <a:gdLst>
                <a:gd name="T0" fmla="*/ 625 w 760"/>
                <a:gd name="T1" fmla="*/ 136 h 761"/>
                <a:gd name="T2" fmla="*/ 135 w 760"/>
                <a:gd name="T3" fmla="*/ 136 h 761"/>
                <a:gd name="T4" fmla="*/ 135 w 760"/>
                <a:gd name="T5" fmla="*/ 626 h 761"/>
                <a:gd name="T6" fmla="*/ 625 w 760"/>
                <a:gd name="T7" fmla="*/ 626 h 761"/>
                <a:gd name="T8" fmla="*/ 625 w 760"/>
                <a:gd name="T9" fmla="*/ 136 h 761"/>
              </a:gdLst>
              <a:ahLst/>
              <a:cxnLst>
                <a:cxn ang="0">
                  <a:pos x="T0" y="T1"/>
                </a:cxn>
                <a:cxn ang="0">
                  <a:pos x="T2" y="T3"/>
                </a:cxn>
                <a:cxn ang="0">
                  <a:pos x="T4" y="T5"/>
                </a:cxn>
                <a:cxn ang="0">
                  <a:pos x="T6" y="T7"/>
                </a:cxn>
                <a:cxn ang="0">
                  <a:pos x="T8" y="T9"/>
                </a:cxn>
              </a:cxnLst>
              <a:rect l="0" t="0" r="r" b="b"/>
              <a:pathLst>
                <a:path w="760" h="761">
                  <a:moveTo>
                    <a:pt x="625" y="136"/>
                  </a:moveTo>
                  <a:cubicBezTo>
                    <a:pt x="490" y="0"/>
                    <a:pt x="270" y="0"/>
                    <a:pt x="135" y="136"/>
                  </a:cubicBezTo>
                  <a:cubicBezTo>
                    <a:pt x="0" y="271"/>
                    <a:pt x="0" y="490"/>
                    <a:pt x="135" y="626"/>
                  </a:cubicBezTo>
                  <a:cubicBezTo>
                    <a:pt x="270" y="761"/>
                    <a:pt x="490" y="761"/>
                    <a:pt x="625" y="626"/>
                  </a:cubicBezTo>
                  <a:cubicBezTo>
                    <a:pt x="760" y="490"/>
                    <a:pt x="760" y="271"/>
                    <a:pt x="625" y="13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 name="Freeform 7">
              <a:extLst>
                <a:ext uri="{FF2B5EF4-FFF2-40B4-BE49-F238E27FC236}">
                  <a16:creationId xmlns:a16="http://schemas.microsoft.com/office/drawing/2014/main" id="{5C54FB17-7B8A-4947-B904-C098184768AD}"/>
                </a:ext>
              </a:extLst>
            </p:cNvPr>
            <p:cNvSpPr>
              <a:spLocks/>
            </p:cNvSpPr>
            <p:nvPr/>
          </p:nvSpPr>
          <p:spPr bwMode="auto">
            <a:xfrm>
              <a:off x="1392" y="1959"/>
              <a:ext cx="2471" cy="2471"/>
            </a:xfrm>
            <a:custGeom>
              <a:avLst/>
              <a:gdLst>
                <a:gd name="T0" fmla="*/ 626 w 761"/>
                <a:gd name="T1" fmla="*/ 135 h 761"/>
                <a:gd name="T2" fmla="*/ 136 w 761"/>
                <a:gd name="T3" fmla="*/ 135 h 761"/>
                <a:gd name="T4" fmla="*/ 136 w 761"/>
                <a:gd name="T5" fmla="*/ 625 h 761"/>
                <a:gd name="T6" fmla="*/ 626 w 761"/>
                <a:gd name="T7" fmla="*/ 625 h 761"/>
                <a:gd name="T8" fmla="*/ 626 w 761"/>
                <a:gd name="T9" fmla="*/ 135 h 761"/>
              </a:gdLst>
              <a:ahLst/>
              <a:cxnLst>
                <a:cxn ang="0">
                  <a:pos x="T0" y="T1"/>
                </a:cxn>
                <a:cxn ang="0">
                  <a:pos x="T2" y="T3"/>
                </a:cxn>
                <a:cxn ang="0">
                  <a:pos x="T4" y="T5"/>
                </a:cxn>
                <a:cxn ang="0">
                  <a:pos x="T6" y="T7"/>
                </a:cxn>
                <a:cxn ang="0">
                  <a:pos x="T8" y="T9"/>
                </a:cxn>
              </a:cxnLst>
              <a:rect l="0" t="0" r="r" b="b"/>
              <a:pathLst>
                <a:path w="761" h="761">
                  <a:moveTo>
                    <a:pt x="626" y="135"/>
                  </a:moveTo>
                  <a:cubicBezTo>
                    <a:pt x="490" y="0"/>
                    <a:pt x="271" y="0"/>
                    <a:pt x="136" y="135"/>
                  </a:cubicBezTo>
                  <a:cubicBezTo>
                    <a:pt x="0" y="270"/>
                    <a:pt x="0" y="490"/>
                    <a:pt x="136" y="625"/>
                  </a:cubicBezTo>
                  <a:cubicBezTo>
                    <a:pt x="271" y="761"/>
                    <a:pt x="490" y="761"/>
                    <a:pt x="626" y="625"/>
                  </a:cubicBezTo>
                  <a:cubicBezTo>
                    <a:pt x="761" y="490"/>
                    <a:pt x="761" y="270"/>
                    <a:pt x="626" y="13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 name="Freeform 8">
              <a:extLst>
                <a:ext uri="{FF2B5EF4-FFF2-40B4-BE49-F238E27FC236}">
                  <a16:creationId xmlns:a16="http://schemas.microsoft.com/office/drawing/2014/main" id="{019752E2-54BF-6F4A-AD80-B62D0B8E937B}"/>
                </a:ext>
              </a:extLst>
            </p:cNvPr>
            <p:cNvSpPr>
              <a:spLocks/>
            </p:cNvSpPr>
            <p:nvPr/>
          </p:nvSpPr>
          <p:spPr bwMode="auto">
            <a:xfrm>
              <a:off x="3817" y="1959"/>
              <a:ext cx="2471" cy="2471"/>
            </a:xfrm>
            <a:custGeom>
              <a:avLst/>
              <a:gdLst>
                <a:gd name="T0" fmla="*/ 625 w 761"/>
                <a:gd name="T1" fmla="*/ 135 h 761"/>
                <a:gd name="T2" fmla="*/ 135 w 761"/>
                <a:gd name="T3" fmla="*/ 135 h 761"/>
                <a:gd name="T4" fmla="*/ 135 w 761"/>
                <a:gd name="T5" fmla="*/ 625 h 761"/>
                <a:gd name="T6" fmla="*/ 625 w 761"/>
                <a:gd name="T7" fmla="*/ 625 h 761"/>
                <a:gd name="T8" fmla="*/ 625 w 761"/>
                <a:gd name="T9" fmla="*/ 135 h 761"/>
              </a:gdLst>
              <a:ahLst/>
              <a:cxnLst>
                <a:cxn ang="0">
                  <a:pos x="T0" y="T1"/>
                </a:cxn>
                <a:cxn ang="0">
                  <a:pos x="T2" y="T3"/>
                </a:cxn>
                <a:cxn ang="0">
                  <a:pos x="T4" y="T5"/>
                </a:cxn>
                <a:cxn ang="0">
                  <a:pos x="T6" y="T7"/>
                </a:cxn>
                <a:cxn ang="0">
                  <a:pos x="T8" y="T9"/>
                </a:cxn>
              </a:cxnLst>
              <a:rect l="0" t="0" r="r" b="b"/>
              <a:pathLst>
                <a:path w="761" h="761">
                  <a:moveTo>
                    <a:pt x="625" y="135"/>
                  </a:moveTo>
                  <a:cubicBezTo>
                    <a:pt x="490" y="0"/>
                    <a:pt x="270" y="0"/>
                    <a:pt x="135" y="135"/>
                  </a:cubicBezTo>
                  <a:cubicBezTo>
                    <a:pt x="0" y="270"/>
                    <a:pt x="0" y="490"/>
                    <a:pt x="135" y="625"/>
                  </a:cubicBezTo>
                  <a:cubicBezTo>
                    <a:pt x="270" y="761"/>
                    <a:pt x="490" y="761"/>
                    <a:pt x="625" y="625"/>
                  </a:cubicBezTo>
                  <a:cubicBezTo>
                    <a:pt x="761" y="490"/>
                    <a:pt x="761" y="270"/>
                    <a:pt x="625" y="13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 name="Freeform 9">
              <a:extLst>
                <a:ext uri="{FF2B5EF4-FFF2-40B4-BE49-F238E27FC236}">
                  <a16:creationId xmlns:a16="http://schemas.microsoft.com/office/drawing/2014/main" id="{D1B97A54-489A-7943-B9BD-0D32F992F2AA}"/>
                </a:ext>
              </a:extLst>
            </p:cNvPr>
            <p:cNvSpPr>
              <a:spLocks/>
            </p:cNvSpPr>
            <p:nvPr/>
          </p:nvSpPr>
          <p:spPr bwMode="auto">
            <a:xfrm>
              <a:off x="3882" y="390"/>
              <a:ext cx="1163" cy="1611"/>
            </a:xfrm>
            <a:custGeom>
              <a:avLst/>
              <a:gdLst>
                <a:gd name="T0" fmla="*/ 154 w 358"/>
                <a:gd name="T1" fmla="*/ 496 h 496"/>
                <a:gd name="T2" fmla="*/ 212 w 358"/>
                <a:gd name="T3" fmla="*/ 0 h 496"/>
                <a:gd name="T4" fmla="*/ 0 w 358"/>
                <a:gd name="T5" fmla="*/ 228 h 496"/>
                <a:gd name="T6" fmla="*/ 154 w 358"/>
                <a:gd name="T7" fmla="*/ 496 h 496"/>
              </a:gdLst>
              <a:ahLst/>
              <a:cxnLst>
                <a:cxn ang="0">
                  <a:pos x="T0" y="T1"/>
                </a:cxn>
                <a:cxn ang="0">
                  <a:pos x="T2" y="T3"/>
                </a:cxn>
                <a:cxn ang="0">
                  <a:pos x="T4" y="T5"/>
                </a:cxn>
                <a:cxn ang="0">
                  <a:pos x="T6" y="T7"/>
                </a:cxn>
              </a:cxnLst>
              <a:rect l="0" t="0" r="r" b="b"/>
              <a:pathLst>
                <a:path w="358" h="496">
                  <a:moveTo>
                    <a:pt x="154" y="496"/>
                  </a:moveTo>
                  <a:cubicBezTo>
                    <a:pt x="328" y="388"/>
                    <a:pt x="358" y="146"/>
                    <a:pt x="212" y="0"/>
                  </a:cubicBezTo>
                  <a:cubicBezTo>
                    <a:pt x="0" y="228"/>
                    <a:pt x="0" y="228"/>
                    <a:pt x="0" y="228"/>
                  </a:cubicBezTo>
                  <a:cubicBezTo>
                    <a:pt x="154" y="496"/>
                    <a:pt x="154" y="496"/>
                    <a:pt x="154" y="49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 name="Freeform 10">
              <a:extLst>
                <a:ext uri="{FF2B5EF4-FFF2-40B4-BE49-F238E27FC236}">
                  <a16:creationId xmlns:a16="http://schemas.microsoft.com/office/drawing/2014/main" id="{31E0FB30-1FD2-B141-B25A-67967791014B}"/>
                </a:ext>
              </a:extLst>
            </p:cNvPr>
            <p:cNvSpPr>
              <a:spLocks/>
            </p:cNvSpPr>
            <p:nvPr/>
          </p:nvSpPr>
          <p:spPr bwMode="auto">
            <a:xfrm>
              <a:off x="2635" y="390"/>
              <a:ext cx="1163" cy="1611"/>
            </a:xfrm>
            <a:custGeom>
              <a:avLst/>
              <a:gdLst>
                <a:gd name="T0" fmla="*/ 146 w 358"/>
                <a:gd name="T1" fmla="*/ 0 h 496"/>
                <a:gd name="T2" fmla="*/ 203 w 358"/>
                <a:gd name="T3" fmla="*/ 496 h 496"/>
                <a:gd name="T4" fmla="*/ 358 w 358"/>
                <a:gd name="T5" fmla="*/ 228 h 496"/>
                <a:gd name="T6" fmla="*/ 146 w 358"/>
                <a:gd name="T7" fmla="*/ 0 h 496"/>
              </a:gdLst>
              <a:ahLst/>
              <a:cxnLst>
                <a:cxn ang="0">
                  <a:pos x="T0" y="T1"/>
                </a:cxn>
                <a:cxn ang="0">
                  <a:pos x="T2" y="T3"/>
                </a:cxn>
                <a:cxn ang="0">
                  <a:pos x="T4" y="T5"/>
                </a:cxn>
                <a:cxn ang="0">
                  <a:pos x="T6" y="T7"/>
                </a:cxn>
              </a:cxnLst>
              <a:rect l="0" t="0" r="r" b="b"/>
              <a:pathLst>
                <a:path w="358" h="496">
                  <a:moveTo>
                    <a:pt x="146" y="0"/>
                  </a:moveTo>
                  <a:cubicBezTo>
                    <a:pt x="0" y="146"/>
                    <a:pt x="30" y="388"/>
                    <a:pt x="203" y="496"/>
                  </a:cubicBezTo>
                  <a:cubicBezTo>
                    <a:pt x="358" y="228"/>
                    <a:pt x="358" y="228"/>
                    <a:pt x="358" y="228"/>
                  </a:cubicBezTo>
                  <a:cubicBezTo>
                    <a:pt x="146" y="0"/>
                    <a:pt x="146" y="0"/>
                    <a:pt x="14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 name="Freeform 11">
              <a:extLst>
                <a:ext uri="{FF2B5EF4-FFF2-40B4-BE49-F238E27FC236}">
                  <a16:creationId xmlns:a16="http://schemas.microsoft.com/office/drawing/2014/main" id="{DE69077C-67F3-1148-ABF5-C8E3865ECA44}"/>
                </a:ext>
              </a:extLst>
            </p:cNvPr>
            <p:cNvSpPr>
              <a:spLocks/>
            </p:cNvSpPr>
            <p:nvPr/>
          </p:nvSpPr>
          <p:spPr bwMode="auto">
            <a:xfrm>
              <a:off x="3165" y="3"/>
              <a:ext cx="1350" cy="1062"/>
            </a:xfrm>
            <a:custGeom>
              <a:avLst/>
              <a:gdLst>
                <a:gd name="T0" fmla="*/ 416 w 416"/>
                <a:gd name="T1" fmla="*/ 103 h 327"/>
                <a:gd name="T2" fmla="*/ 0 w 416"/>
                <a:gd name="T3" fmla="*/ 103 h 327"/>
                <a:gd name="T4" fmla="*/ 208 w 416"/>
                <a:gd name="T5" fmla="*/ 327 h 327"/>
                <a:gd name="T6" fmla="*/ 416 w 416"/>
                <a:gd name="T7" fmla="*/ 103 h 327"/>
              </a:gdLst>
              <a:ahLst/>
              <a:cxnLst>
                <a:cxn ang="0">
                  <a:pos x="T0" y="T1"/>
                </a:cxn>
                <a:cxn ang="0">
                  <a:pos x="T2" y="T3"/>
                </a:cxn>
                <a:cxn ang="0">
                  <a:pos x="T4" y="T5"/>
                </a:cxn>
                <a:cxn ang="0">
                  <a:pos x="T6" y="T7"/>
                </a:cxn>
              </a:cxnLst>
              <a:rect l="0" t="0" r="r" b="b"/>
              <a:pathLst>
                <a:path w="416" h="327">
                  <a:moveTo>
                    <a:pt x="416" y="103"/>
                  </a:moveTo>
                  <a:cubicBezTo>
                    <a:pt x="297" y="0"/>
                    <a:pt x="119" y="0"/>
                    <a:pt x="0" y="103"/>
                  </a:cubicBezTo>
                  <a:cubicBezTo>
                    <a:pt x="208" y="327"/>
                    <a:pt x="208" y="327"/>
                    <a:pt x="208" y="327"/>
                  </a:cubicBezTo>
                  <a:cubicBezTo>
                    <a:pt x="416" y="103"/>
                    <a:pt x="416" y="103"/>
                    <a:pt x="416" y="10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5" name="Freeform 12">
              <a:extLst>
                <a:ext uri="{FF2B5EF4-FFF2-40B4-BE49-F238E27FC236}">
                  <a16:creationId xmlns:a16="http://schemas.microsoft.com/office/drawing/2014/main" id="{A82F3D44-01EC-F941-BFDD-309D58FC28D6}"/>
                </a:ext>
              </a:extLst>
            </p:cNvPr>
            <p:cNvSpPr>
              <a:spLocks/>
            </p:cNvSpPr>
            <p:nvPr/>
          </p:nvSpPr>
          <p:spPr bwMode="auto">
            <a:xfrm>
              <a:off x="1629" y="1972"/>
              <a:ext cx="1487" cy="1182"/>
            </a:xfrm>
            <a:custGeom>
              <a:avLst/>
              <a:gdLst>
                <a:gd name="T0" fmla="*/ 458 w 458"/>
                <a:gd name="T1" fmla="*/ 97 h 364"/>
                <a:gd name="T2" fmla="*/ 0 w 458"/>
                <a:gd name="T3" fmla="*/ 294 h 364"/>
                <a:gd name="T4" fmla="*/ 304 w 458"/>
                <a:gd name="T5" fmla="*/ 364 h 364"/>
                <a:gd name="T6" fmla="*/ 458 w 458"/>
                <a:gd name="T7" fmla="*/ 97 h 364"/>
              </a:gdLst>
              <a:ahLst/>
              <a:cxnLst>
                <a:cxn ang="0">
                  <a:pos x="T0" y="T1"/>
                </a:cxn>
                <a:cxn ang="0">
                  <a:pos x="T2" y="T3"/>
                </a:cxn>
                <a:cxn ang="0">
                  <a:pos x="T4" y="T5"/>
                </a:cxn>
                <a:cxn ang="0">
                  <a:pos x="T6" y="T7"/>
                </a:cxn>
              </a:cxnLst>
              <a:rect l="0" t="0" r="r" b="b"/>
              <a:pathLst>
                <a:path w="458" h="364">
                  <a:moveTo>
                    <a:pt x="458" y="97"/>
                  </a:moveTo>
                  <a:cubicBezTo>
                    <a:pt x="279" y="0"/>
                    <a:pt x="54" y="95"/>
                    <a:pt x="0" y="294"/>
                  </a:cubicBezTo>
                  <a:cubicBezTo>
                    <a:pt x="304" y="364"/>
                    <a:pt x="304" y="364"/>
                    <a:pt x="304" y="364"/>
                  </a:cubicBezTo>
                  <a:cubicBezTo>
                    <a:pt x="458" y="97"/>
                    <a:pt x="458" y="97"/>
                    <a:pt x="458" y="9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6" name="Freeform 13">
              <a:extLst>
                <a:ext uri="{FF2B5EF4-FFF2-40B4-BE49-F238E27FC236}">
                  <a16:creationId xmlns:a16="http://schemas.microsoft.com/office/drawing/2014/main" id="{E2BE4B74-3C7E-9841-98AA-451EC7C000FA}"/>
                </a:ext>
              </a:extLst>
            </p:cNvPr>
            <p:cNvSpPr>
              <a:spLocks/>
            </p:cNvSpPr>
            <p:nvPr/>
          </p:nvSpPr>
          <p:spPr bwMode="auto">
            <a:xfrm>
              <a:off x="2359" y="3229"/>
              <a:ext cx="1302" cy="1140"/>
            </a:xfrm>
            <a:custGeom>
              <a:avLst/>
              <a:gdLst>
                <a:gd name="T0" fmla="*/ 0 w 401"/>
                <a:gd name="T1" fmla="*/ 298 h 351"/>
                <a:gd name="T2" fmla="*/ 401 w 401"/>
                <a:gd name="T3" fmla="*/ 0 h 351"/>
                <a:gd name="T4" fmla="*/ 92 w 401"/>
                <a:gd name="T5" fmla="*/ 0 h 351"/>
                <a:gd name="T6" fmla="*/ 0 w 401"/>
                <a:gd name="T7" fmla="*/ 298 h 351"/>
              </a:gdLst>
              <a:ahLst/>
              <a:cxnLst>
                <a:cxn ang="0">
                  <a:pos x="T0" y="T1"/>
                </a:cxn>
                <a:cxn ang="0">
                  <a:pos x="T2" y="T3"/>
                </a:cxn>
                <a:cxn ang="0">
                  <a:pos x="T4" y="T5"/>
                </a:cxn>
                <a:cxn ang="0">
                  <a:pos x="T6" y="T7"/>
                </a:cxn>
              </a:cxnLst>
              <a:rect l="0" t="0" r="r" b="b"/>
              <a:pathLst>
                <a:path w="401" h="351">
                  <a:moveTo>
                    <a:pt x="0" y="298"/>
                  </a:moveTo>
                  <a:cubicBezTo>
                    <a:pt x="200" y="351"/>
                    <a:pt x="394" y="204"/>
                    <a:pt x="401" y="0"/>
                  </a:cubicBezTo>
                  <a:cubicBezTo>
                    <a:pt x="92" y="0"/>
                    <a:pt x="92" y="0"/>
                    <a:pt x="92" y="0"/>
                  </a:cubicBezTo>
                  <a:cubicBezTo>
                    <a:pt x="0" y="298"/>
                    <a:pt x="0" y="298"/>
                    <a:pt x="0" y="29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Freeform 14">
              <a:extLst>
                <a:ext uri="{FF2B5EF4-FFF2-40B4-BE49-F238E27FC236}">
                  <a16:creationId xmlns:a16="http://schemas.microsoft.com/office/drawing/2014/main" id="{56FAD342-6BB0-724E-B58C-6AB3CBD42247}"/>
                </a:ext>
              </a:extLst>
            </p:cNvPr>
            <p:cNvSpPr>
              <a:spLocks/>
            </p:cNvSpPr>
            <p:nvPr/>
          </p:nvSpPr>
          <p:spPr bwMode="auto">
            <a:xfrm>
              <a:off x="1515" y="3001"/>
              <a:ext cx="1065" cy="1173"/>
            </a:xfrm>
            <a:custGeom>
              <a:avLst/>
              <a:gdLst>
                <a:gd name="T0" fmla="*/ 30 w 328"/>
                <a:gd name="T1" fmla="*/ 0 h 361"/>
                <a:gd name="T2" fmla="*/ 238 w 328"/>
                <a:gd name="T3" fmla="*/ 361 h 361"/>
                <a:gd name="T4" fmla="*/ 328 w 328"/>
                <a:gd name="T5" fmla="*/ 69 h 361"/>
                <a:gd name="T6" fmla="*/ 30 w 328"/>
                <a:gd name="T7" fmla="*/ 0 h 361"/>
              </a:gdLst>
              <a:ahLst/>
              <a:cxnLst>
                <a:cxn ang="0">
                  <a:pos x="T0" y="T1"/>
                </a:cxn>
                <a:cxn ang="0">
                  <a:pos x="T2" y="T3"/>
                </a:cxn>
                <a:cxn ang="0">
                  <a:pos x="T4" y="T5"/>
                </a:cxn>
                <a:cxn ang="0">
                  <a:pos x="T6" y="T7"/>
                </a:cxn>
              </a:cxnLst>
              <a:rect l="0" t="0" r="r" b="b"/>
              <a:pathLst>
                <a:path w="328" h="361">
                  <a:moveTo>
                    <a:pt x="30" y="0"/>
                  </a:moveTo>
                  <a:cubicBezTo>
                    <a:pt x="0" y="155"/>
                    <a:pt x="89" y="309"/>
                    <a:pt x="238" y="361"/>
                  </a:cubicBezTo>
                  <a:cubicBezTo>
                    <a:pt x="328" y="69"/>
                    <a:pt x="328" y="69"/>
                    <a:pt x="328" y="69"/>
                  </a:cubicBezTo>
                  <a:cubicBezTo>
                    <a:pt x="30" y="0"/>
                    <a:pt x="30" y="0"/>
                    <a:pt x="3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8" name="Freeform 15">
              <a:extLst>
                <a:ext uri="{FF2B5EF4-FFF2-40B4-BE49-F238E27FC236}">
                  <a16:creationId xmlns:a16="http://schemas.microsoft.com/office/drawing/2014/main" id="{98434BA6-E0E6-4846-B39D-37787229AB5A}"/>
                </a:ext>
              </a:extLst>
            </p:cNvPr>
            <p:cNvSpPr>
              <a:spLocks/>
            </p:cNvSpPr>
            <p:nvPr/>
          </p:nvSpPr>
          <p:spPr bwMode="auto">
            <a:xfrm>
              <a:off x="4567" y="1972"/>
              <a:ext cx="1488" cy="1182"/>
            </a:xfrm>
            <a:custGeom>
              <a:avLst/>
              <a:gdLst>
                <a:gd name="T0" fmla="*/ 0 w 458"/>
                <a:gd name="T1" fmla="*/ 97 h 364"/>
                <a:gd name="T2" fmla="*/ 458 w 458"/>
                <a:gd name="T3" fmla="*/ 294 h 364"/>
                <a:gd name="T4" fmla="*/ 154 w 458"/>
                <a:gd name="T5" fmla="*/ 364 h 364"/>
                <a:gd name="T6" fmla="*/ 0 w 458"/>
                <a:gd name="T7" fmla="*/ 97 h 364"/>
              </a:gdLst>
              <a:ahLst/>
              <a:cxnLst>
                <a:cxn ang="0">
                  <a:pos x="T0" y="T1"/>
                </a:cxn>
                <a:cxn ang="0">
                  <a:pos x="T2" y="T3"/>
                </a:cxn>
                <a:cxn ang="0">
                  <a:pos x="T4" y="T5"/>
                </a:cxn>
                <a:cxn ang="0">
                  <a:pos x="T6" y="T7"/>
                </a:cxn>
              </a:cxnLst>
              <a:rect l="0" t="0" r="r" b="b"/>
              <a:pathLst>
                <a:path w="458" h="364">
                  <a:moveTo>
                    <a:pt x="0" y="97"/>
                  </a:moveTo>
                  <a:cubicBezTo>
                    <a:pt x="179" y="0"/>
                    <a:pt x="404" y="95"/>
                    <a:pt x="458" y="294"/>
                  </a:cubicBezTo>
                  <a:cubicBezTo>
                    <a:pt x="154" y="364"/>
                    <a:pt x="154" y="364"/>
                    <a:pt x="154" y="364"/>
                  </a:cubicBezTo>
                  <a:cubicBezTo>
                    <a:pt x="0" y="97"/>
                    <a:pt x="0" y="97"/>
                    <a:pt x="0" y="97"/>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Freeform 16">
              <a:extLst>
                <a:ext uri="{FF2B5EF4-FFF2-40B4-BE49-F238E27FC236}">
                  <a16:creationId xmlns:a16="http://schemas.microsoft.com/office/drawing/2014/main" id="{A9F81DFE-934C-164C-ABC5-8A0AFC9BBA3E}"/>
                </a:ext>
              </a:extLst>
            </p:cNvPr>
            <p:cNvSpPr>
              <a:spLocks/>
            </p:cNvSpPr>
            <p:nvPr/>
          </p:nvSpPr>
          <p:spPr bwMode="auto">
            <a:xfrm>
              <a:off x="4022" y="3229"/>
              <a:ext cx="1302" cy="1140"/>
            </a:xfrm>
            <a:custGeom>
              <a:avLst/>
              <a:gdLst>
                <a:gd name="T0" fmla="*/ 401 w 401"/>
                <a:gd name="T1" fmla="*/ 298 h 351"/>
                <a:gd name="T2" fmla="*/ 0 w 401"/>
                <a:gd name="T3" fmla="*/ 0 h 351"/>
                <a:gd name="T4" fmla="*/ 309 w 401"/>
                <a:gd name="T5" fmla="*/ 0 h 351"/>
                <a:gd name="T6" fmla="*/ 401 w 401"/>
                <a:gd name="T7" fmla="*/ 298 h 351"/>
              </a:gdLst>
              <a:ahLst/>
              <a:cxnLst>
                <a:cxn ang="0">
                  <a:pos x="T0" y="T1"/>
                </a:cxn>
                <a:cxn ang="0">
                  <a:pos x="T2" y="T3"/>
                </a:cxn>
                <a:cxn ang="0">
                  <a:pos x="T4" y="T5"/>
                </a:cxn>
                <a:cxn ang="0">
                  <a:pos x="T6" y="T7"/>
                </a:cxn>
              </a:cxnLst>
              <a:rect l="0" t="0" r="r" b="b"/>
              <a:pathLst>
                <a:path w="401" h="351">
                  <a:moveTo>
                    <a:pt x="401" y="298"/>
                  </a:moveTo>
                  <a:cubicBezTo>
                    <a:pt x="202" y="351"/>
                    <a:pt x="7" y="204"/>
                    <a:pt x="0" y="0"/>
                  </a:cubicBezTo>
                  <a:cubicBezTo>
                    <a:pt x="309" y="0"/>
                    <a:pt x="309" y="0"/>
                    <a:pt x="309" y="0"/>
                  </a:cubicBezTo>
                  <a:cubicBezTo>
                    <a:pt x="401" y="298"/>
                    <a:pt x="401" y="298"/>
                    <a:pt x="401" y="29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Freeform 17">
              <a:extLst>
                <a:ext uri="{FF2B5EF4-FFF2-40B4-BE49-F238E27FC236}">
                  <a16:creationId xmlns:a16="http://schemas.microsoft.com/office/drawing/2014/main" id="{961DFEE9-02C1-BB40-B5F4-1A49E6220C7F}"/>
                </a:ext>
              </a:extLst>
            </p:cNvPr>
            <p:cNvSpPr>
              <a:spLocks/>
            </p:cNvSpPr>
            <p:nvPr/>
          </p:nvSpPr>
          <p:spPr bwMode="auto">
            <a:xfrm>
              <a:off x="5103" y="3001"/>
              <a:ext cx="1065" cy="1173"/>
            </a:xfrm>
            <a:custGeom>
              <a:avLst/>
              <a:gdLst>
                <a:gd name="T0" fmla="*/ 298 w 328"/>
                <a:gd name="T1" fmla="*/ 0 h 361"/>
                <a:gd name="T2" fmla="*/ 90 w 328"/>
                <a:gd name="T3" fmla="*/ 361 h 361"/>
                <a:gd name="T4" fmla="*/ 0 w 328"/>
                <a:gd name="T5" fmla="*/ 69 h 361"/>
                <a:gd name="T6" fmla="*/ 298 w 328"/>
                <a:gd name="T7" fmla="*/ 0 h 361"/>
              </a:gdLst>
              <a:ahLst/>
              <a:cxnLst>
                <a:cxn ang="0">
                  <a:pos x="T0" y="T1"/>
                </a:cxn>
                <a:cxn ang="0">
                  <a:pos x="T2" y="T3"/>
                </a:cxn>
                <a:cxn ang="0">
                  <a:pos x="T4" y="T5"/>
                </a:cxn>
                <a:cxn ang="0">
                  <a:pos x="T6" y="T7"/>
                </a:cxn>
              </a:cxnLst>
              <a:rect l="0" t="0" r="r" b="b"/>
              <a:pathLst>
                <a:path w="328" h="361">
                  <a:moveTo>
                    <a:pt x="298" y="0"/>
                  </a:moveTo>
                  <a:cubicBezTo>
                    <a:pt x="328" y="155"/>
                    <a:pt x="239" y="309"/>
                    <a:pt x="90" y="361"/>
                  </a:cubicBezTo>
                  <a:cubicBezTo>
                    <a:pt x="0" y="69"/>
                    <a:pt x="0" y="69"/>
                    <a:pt x="0" y="69"/>
                  </a:cubicBezTo>
                  <a:cubicBezTo>
                    <a:pt x="298" y="0"/>
                    <a:pt x="298" y="0"/>
                    <a:pt x="298"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21" name="TextBox 20">
            <a:extLst>
              <a:ext uri="{FF2B5EF4-FFF2-40B4-BE49-F238E27FC236}">
                <a16:creationId xmlns:a16="http://schemas.microsoft.com/office/drawing/2014/main" id="{0F5B9B39-144B-FA48-AE50-EA62D9E0488A}"/>
              </a:ext>
            </a:extLst>
          </p:cNvPr>
          <p:cNvSpPr txBox="1"/>
          <p:nvPr/>
        </p:nvSpPr>
        <p:spPr>
          <a:xfrm>
            <a:off x="6858150" y="5848048"/>
            <a:ext cx="4988807" cy="867930"/>
          </a:xfrm>
          <a:prstGeom prst="rect">
            <a:avLst/>
          </a:prstGeom>
          <a:noFill/>
        </p:spPr>
        <p:txBody>
          <a:bodyPr wrap="square" rtlCol="0">
            <a:spAutoFit/>
          </a:bodyPr>
          <a:lstStyle/>
          <a:p>
            <a:pPr>
              <a:lnSpc>
                <a:spcPct val="90000"/>
              </a:lnSpc>
            </a:pPr>
            <a:r>
              <a:rPr lang="en-US" sz="2800" dirty="0">
                <a:latin typeface="Roboto" panose="02000000000000000000" pitchFamily="2" charset="0"/>
                <a:ea typeface="Roboto" panose="02000000000000000000" pitchFamily="2" charset="0"/>
              </a:rPr>
              <a:t>Without </a:t>
            </a:r>
            <a:r>
              <a:rPr lang="en-US" sz="2800" b="1" dirty="0">
                <a:latin typeface="Roboto" panose="02000000000000000000" pitchFamily="2" charset="0"/>
                <a:ea typeface="Roboto" panose="02000000000000000000" pitchFamily="2" charset="0"/>
              </a:rPr>
              <a:t>systemic</a:t>
            </a:r>
            <a:r>
              <a:rPr lang="en-US" sz="2800" dirty="0">
                <a:latin typeface="Roboto" panose="02000000000000000000" pitchFamily="2" charset="0"/>
                <a:ea typeface="Roboto" panose="02000000000000000000" pitchFamily="2" charset="0"/>
              </a:rPr>
              <a:t> change, inequality will </a:t>
            </a:r>
            <a:r>
              <a:rPr lang="en-US" sz="2800" b="1" dirty="0">
                <a:latin typeface="Roboto" panose="02000000000000000000" pitchFamily="2" charset="0"/>
                <a:ea typeface="Roboto" panose="02000000000000000000" pitchFamily="2" charset="0"/>
              </a:rPr>
              <a:t>persist</a:t>
            </a:r>
            <a:r>
              <a:rPr lang="en-US" sz="2800" dirty="0">
                <a:latin typeface="Roboto" panose="02000000000000000000" pitchFamily="2" charset="0"/>
                <a:ea typeface="Roboto" panose="02000000000000000000" pitchFamily="2" charset="0"/>
              </a:rPr>
              <a:t>.</a:t>
            </a:r>
          </a:p>
        </p:txBody>
      </p:sp>
      <p:sp>
        <p:nvSpPr>
          <p:cNvPr id="22" name="Rectangle 21">
            <a:extLst>
              <a:ext uri="{FF2B5EF4-FFF2-40B4-BE49-F238E27FC236}">
                <a16:creationId xmlns:a16="http://schemas.microsoft.com/office/drawing/2014/main" id="{C034A591-E560-1A4F-AF7C-6AE3FFC7AF6A}"/>
              </a:ext>
            </a:extLst>
          </p:cNvPr>
          <p:cNvSpPr/>
          <p:nvPr/>
        </p:nvSpPr>
        <p:spPr>
          <a:xfrm>
            <a:off x="905622" y="2769807"/>
            <a:ext cx="4864539" cy="338106"/>
          </a:xfrm>
          <a:prstGeom prst="rect">
            <a:avLst/>
          </a:prstGeom>
        </p:spPr>
        <p:txBody>
          <a:bodyPr wrap="square">
            <a:spAutoFit/>
          </a:bodyPr>
          <a:lstStyle/>
          <a:p>
            <a:pPr>
              <a:lnSpc>
                <a:spcPct val="150000"/>
              </a:lnSpc>
            </a:pPr>
            <a:r>
              <a:rPr lang="en-US" sz="1200" dirty="0">
                <a:latin typeface="Montserrat"/>
              </a:rPr>
              <a:t>Solution:</a:t>
            </a:r>
          </a:p>
        </p:txBody>
      </p:sp>
      <p:grpSp>
        <p:nvGrpSpPr>
          <p:cNvPr id="23" name="Group 22">
            <a:extLst>
              <a:ext uri="{FF2B5EF4-FFF2-40B4-BE49-F238E27FC236}">
                <a16:creationId xmlns:a16="http://schemas.microsoft.com/office/drawing/2014/main" id="{99FD5A41-AADF-3348-931D-ADD8A8872575}"/>
              </a:ext>
            </a:extLst>
          </p:cNvPr>
          <p:cNvGrpSpPr/>
          <p:nvPr/>
        </p:nvGrpSpPr>
        <p:grpSpPr>
          <a:xfrm>
            <a:off x="929723" y="3430382"/>
            <a:ext cx="276224" cy="276224"/>
            <a:chOff x="1460006" y="1642203"/>
            <a:chExt cx="479425" cy="479425"/>
          </a:xfrm>
        </p:grpSpPr>
        <p:sp>
          <p:nvSpPr>
            <p:cNvPr id="24" name="Oval 8">
              <a:extLst>
                <a:ext uri="{FF2B5EF4-FFF2-40B4-BE49-F238E27FC236}">
                  <a16:creationId xmlns:a16="http://schemas.microsoft.com/office/drawing/2014/main" id="{C435F384-B7CF-F544-BBE4-AE4654051100}"/>
                </a:ext>
              </a:extLst>
            </p:cNvPr>
            <p:cNvSpPr>
              <a:spLocks noChangeArrowheads="1"/>
            </p:cNvSpPr>
            <p:nvPr/>
          </p:nvSpPr>
          <p:spPr bwMode="auto">
            <a:xfrm>
              <a:off x="1460006" y="1642203"/>
              <a:ext cx="479425" cy="479425"/>
            </a:xfrm>
            <a:prstGeom prst="ellipse">
              <a:avLst/>
            </a:pr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5" name="Freeform 9">
              <a:extLst>
                <a:ext uri="{FF2B5EF4-FFF2-40B4-BE49-F238E27FC236}">
                  <a16:creationId xmlns:a16="http://schemas.microsoft.com/office/drawing/2014/main" id="{85A18F7E-D597-3845-8E7A-34251E420FBB}"/>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26" name="Group 25">
            <a:extLst>
              <a:ext uri="{FF2B5EF4-FFF2-40B4-BE49-F238E27FC236}">
                <a16:creationId xmlns:a16="http://schemas.microsoft.com/office/drawing/2014/main" id="{E996B10F-70A3-2F47-891C-C08FED99559C}"/>
              </a:ext>
            </a:extLst>
          </p:cNvPr>
          <p:cNvGrpSpPr/>
          <p:nvPr/>
        </p:nvGrpSpPr>
        <p:grpSpPr>
          <a:xfrm>
            <a:off x="929723" y="3883916"/>
            <a:ext cx="276224" cy="276224"/>
            <a:chOff x="1460006" y="1642203"/>
            <a:chExt cx="479425" cy="479425"/>
          </a:xfrm>
        </p:grpSpPr>
        <p:sp>
          <p:nvSpPr>
            <p:cNvPr id="27" name="Oval 8">
              <a:extLst>
                <a:ext uri="{FF2B5EF4-FFF2-40B4-BE49-F238E27FC236}">
                  <a16:creationId xmlns:a16="http://schemas.microsoft.com/office/drawing/2014/main" id="{406EBD62-5425-A144-BE47-71B057BFD72D}"/>
                </a:ext>
              </a:extLst>
            </p:cNvPr>
            <p:cNvSpPr>
              <a:spLocks noChangeArrowheads="1"/>
            </p:cNvSpPr>
            <p:nvPr/>
          </p:nvSpPr>
          <p:spPr bwMode="auto">
            <a:xfrm>
              <a:off x="1460006" y="1642203"/>
              <a:ext cx="479425" cy="479425"/>
            </a:xfrm>
            <a:prstGeom prst="ellipse">
              <a:avLst/>
            </a:pr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8" name="Freeform 9">
              <a:extLst>
                <a:ext uri="{FF2B5EF4-FFF2-40B4-BE49-F238E27FC236}">
                  <a16:creationId xmlns:a16="http://schemas.microsoft.com/office/drawing/2014/main" id="{FCD22C1B-1C7B-8548-BF1C-94C098B61A93}"/>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29" name="Rectangle 28">
            <a:extLst>
              <a:ext uri="{FF2B5EF4-FFF2-40B4-BE49-F238E27FC236}">
                <a16:creationId xmlns:a16="http://schemas.microsoft.com/office/drawing/2014/main" id="{0AEE4C41-DF7C-434C-9CA4-89A5C928C442}"/>
              </a:ext>
            </a:extLst>
          </p:cNvPr>
          <p:cNvSpPr/>
          <p:nvPr/>
        </p:nvSpPr>
        <p:spPr>
          <a:xfrm>
            <a:off x="1272717" y="3402294"/>
            <a:ext cx="1452642" cy="310406"/>
          </a:xfrm>
          <a:prstGeom prst="rect">
            <a:avLst/>
          </a:prstGeom>
        </p:spPr>
        <p:txBody>
          <a:bodyPr wrap="none">
            <a:spAutoFit/>
          </a:bodyPr>
          <a:lstStyle/>
          <a:p>
            <a:pPr>
              <a:lnSpc>
                <a:spcPct val="130000"/>
              </a:lnSpc>
            </a:pPr>
            <a:r>
              <a:rPr lang="en-US" sz="1200" dirty="0">
                <a:latin typeface="Montserrat"/>
              </a:rPr>
              <a:t>Systemic reform</a:t>
            </a:r>
            <a:endParaRPr lang="en-US" sz="1200" dirty="0">
              <a:latin typeface="Montserrat"/>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A1134DD2-BC1A-D046-B737-59382E23BCAE}"/>
              </a:ext>
            </a:extLst>
          </p:cNvPr>
          <p:cNvSpPr/>
          <p:nvPr/>
        </p:nvSpPr>
        <p:spPr>
          <a:xfrm>
            <a:off x="1272717" y="3855828"/>
            <a:ext cx="1989647" cy="310406"/>
          </a:xfrm>
          <a:prstGeom prst="rect">
            <a:avLst/>
          </a:prstGeom>
        </p:spPr>
        <p:txBody>
          <a:bodyPr wrap="none">
            <a:spAutoFit/>
          </a:bodyPr>
          <a:lstStyle/>
          <a:p>
            <a:pPr>
              <a:lnSpc>
                <a:spcPct val="130000"/>
              </a:lnSpc>
            </a:pPr>
            <a:r>
              <a:rPr lang="en-US" sz="1200" dirty="0">
                <a:latin typeface="Montserrat"/>
              </a:rPr>
              <a:t>Professional innovation</a:t>
            </a:r>
            <a:endParaRPr lang="en-US" sz="1200" dirty="0">
              <a:latin typeface="Montserrat"/>
              <a:ea typeface="Open Sans" panose="020B0606030504020204" pitchFamily="34" charset="0"/>
              <a:cs typeface="Open Sans" panose="020B0606030504020204" pitchFamily="34" charset="0"/>
            </a:endParaRPr>
          </a:p>
        </p:txBody>
      </p:sp>
      <p:grpSp>
        <p:nvGrpSpPr>
          <p:cNvPr id="31" name="Group 30">
            <a:extLst>
              <a:ext uri="{FF2B5EF4-FFF2-40B4-BE49-F238E27FC236}">
                <a16:creationId xmlns:a16="http://schemas.microsoft.com/office/drawing/2014/main" id="{4D0577D0-E02F-0942-B068-E0C9A77B1DE3}"/>
              </a:ext>
            </a:extLst>
          </p:cNvPr>
          <p:cNvGrpSpPr/>
          <p:nvPr/>
        </p:nvGrpSpPr>
        <p:grpSpPr>
          <a:xfrm>
            <a:off x="929723" y="4342359"/>
            <a:ext cx="276224" cy="276224"/>
            <a:chOff x="1460006" y="1642203"/>
            <a:chExt cx="479425" cy="479425"/>
          </a:xfrm>
        </p:grpSpPr>
        <p:sp>
          <p:nvSpPr>
            <p:cNvPr id="32" name="Oval 8">
              <a:extLst>
                <a:ext uri="{FF2B5EF4-FFF2-40B4-BE49-F238E27FC236}">
                  <a16:creationId xmlns:a16="http://schemas.microsoft.com/office/drawing/2014/main" id="{DA980322-1AC0-4143-AA10-4F760E211B90}"/>
                </a:ext>
              </a:extLst>
            </p:cNvPr>
            <p:cNvSpPr>
              <a:spLocks noChangeArrowheads="1"/>
            </p:cNvSpPr>
            <p:nvPr/>
          </p:nvSpPr>
          <p:spPr bwMode="auto">
            <a:xfrm>
              <a:off x="1460006" y="1642203"/>
              <a:ext cx="479425" cy="479425"/>
            </a:xfrm>
            <a:prstGeom prst="ellipse">
              <a:avLst/>
            </a:pr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3" name="Freeform 9">
              <a:extLst>
                <a:ext uri="{FF2B5EF4-FFF2-40B4-BE49-F238E27FC236}">
                  <a16:creationId xmlns:a16="http://schemas.microsoft.com/office/drawing/2014/main" id="{0C67C3A2-A717-344E-8CDF-A78595C59346}"/>
                </a:ext>
              </a:extLst>
            </p:cNvPr>
            <p:cNvSpPr>
              <a:spLocks/>
            </p:cNvSpPr>
            <p:nvPr/>
          </p:nvSpPr>
          <p:spPr bwMode="auto">
            <a:xfrm>
              <a:off x="1575894" y="1799366"/>
              <a:ext cx="247650" cy="165100"/>
            </a:xfrm>
            <a:custGeom>
              <a:avLst/>
              <a:gdLst>
                <a:gd name="T0" fmla="*/ 0 w 156"/>
                <a:gd name="T1" fmla="*/ 45 h 104"/>
                <a:gd name="T2" fmla="*/ 60 w 156"/>
                <a:gd name="T3" fmla="*/ 104 h 104"/>
                <a:gd name="T4" fmla="*/ 156 w 156"/>
                <a:gd name="T5" fmla="*/ 0 h 104"/>
              </a:gdLst>
              <a:ahLst/>
              <a:cxnLst>
                <a:cxn ang="0">
                  <a:pos x="T0" y="T1"/>
                </a:cxn>
                <a:cxn ang="0">
                  <a:pos x="T2" y="T3"/>
                </a:cxn>
                <a:cxn ang="0">
                  <a:pos x="T4" y="T5"/>
                </a:cxn>
              </a:cxnLst>
              <a:rect l="0" t="0" r="r" b="b"/>
              <a:pathLst>
                <a:path w="156" h="104">
                  <a:moveTo>
                    <a:pt x="0" y="45"/>
                  </a:moveTo>
                  <a:lnTo>
                    <a:pt x="60" y="104"/>
                  </a:lnTo>
                  <a:lnTo>
                    <a:pt x="156" y="0"/>
                  </a:lnTo>
                </a:path>
              </a:pathLst>
            </a:custGeom>
            <a:solidFill>
              <a:srgbClr val="FFFFFF"/>
            </a:solidFill>
            <a:ln w="17463"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34" name="Rectangle 33">
            <a:extLst>
              <a:ext uri="{FF2B5EF4-FFF2-40B4-BE49-F238E27FC236}">
                <a16:creationId xmlns:a16="http://schemas.microsoft.com/office/drawing/2014/main" id="{2D154255-6FCF-CE4D-B276-D9CB1B717FFE}"/>
              </a:ext>
            </a:extLst>
          </p:cNvPr>
          <p:cNvSpPr/>
          <p:nvPr/>
        </p:nvSpPr>
        <p:spPr>
          <a:xfrm>
            <a:off x="1272717" y="4309362"/>
            <a:ext cx="2191626" cy="310406"/>
          </a:xfrm>
          <a:prstGeom prst="rect">
            <a:avLst/>
          </a:prstGeom>
        </p:spPr>
        <p:txBody>
          <a:bodyPr wrap="none">
            <a:spAutoFit/>
          </a:bodyPr>
          <a:lstStyle/>
          <a:p>
            <a:pPr>
              <a:lnSpc>
                <a:spcPct val="130000"/>
              </a:lnSpc>
            </a:pPr>
            <a:r>
              <a:rPr lang="en-US" sz="1200" dirty="0">
                <a:latin typeface="Montserrat"/>
              </a:rPr>
              <a:t>Cross-sector collaboration</a:t>
            </a:r>
            <a:endParaRPr lang="en-US" sz="1200" dirty="0">
              <a:latin typeface="Montserrat"/>
              <a:ea typeface="Open Sans" panose="020B0606030504020204" pitchFamily="34" charset="0"/>
              <a:cs typeface="Open Sans" panose="020B0606030504020204" pitchFamily="34" charset="0"/>
            </a:endParaRPr>
          </a:p>
        </p:txBody>
      </p:sp>
      <p:sp>
        <p:nvSpPr>
          <p:cNvPr id="4" name="Rectangle 21">
            <a:extLst>
              <a:ext uri="{FF2B5EF4-FFF2-40B4-BE49-F238E27FC236}">
                <a16:creationId xmlns:a16="http://schemas.microsoft.com/office/drawing/2014/main" id="{D064E7D4-98FE-9EB3-798B-54242175FB92}"/>
              </a:ext>
            </a:extLst>
          </p:cNvPr>
          <p:cNvSpPr/>
          <p:nvPr/>
        </p:nvSpPr>
        <p:spPr>
          <a:xfrm>
            <a:off x="838758" y="1566674"/>
            <a:ext cx="4864539" cy="1348574"/>
          </a:xfrm>
          <a:prstGeom prst="rect">
            <a:avLst/>
          </a:prstGeom>
        </p:spPr>
        <p:txBody>
          <a:bodyPr wrap="square">
            <a:spAutoFit/>
          </a:bodyPr>
          <a:lstStyle/>
          <a:p>
            <a:pPr marL="171450" indent="-171450">
              <a:lnSpc>
                <a:spcPct val="150000"/>
              </a:lnSpc>
              <a:buFont typeface="Arial" panose="020B0604020202020204" pitchFamily="34" charset="0"/>
              <a:buChar char="•"/>
            </a:pPr>
            <a:r>
              <a:rPr lang="en-US" sz="1400" dirty="0">
                <a:solidFill>
                  <a:srgbClr val="66BB6A"/>
                </a:solidFill>
                <a:latin typeface="Montserrat"/>
              </a:rPr>
              <a:t>A 15-point education gap persists</a:t>
            </a:r>
          </a:p>
          <a:p>
            <a:pPr marL="171450" indent="-171450">
              <a:lnSpc>
                <a:spcPct val="150000"/>
              </a:lnSpc>
              <a:buFont typeface="Arial" panose="020B0604020202020204" pitchFamily="34" charset="0"/>
              <a:buChar char="•"/>
            </a:pPr>
            <a:r>
              <a:rPr lang="en-US" sz="1400" dirty="0">
                <a:solidFill>
                  <a:srgbClr val="66BB6A"/>
                </a:solidFill>
                <a:latin typeface="Montserrat"/>
              </a:rPr>
              <a:t>Employment gap exceeds 20 points</a:t>
            </a:r>
          </a:p>
          <a:p>
            <a:pPr marL="171450" indent="-171450">
              <a:lnSpc>
                <a:spcPct val="150000"/>
              </a:lnSpc>
              <a:buFont typeface="Arial" panose="020B0604020202020204" pitchFamily="34" charset="0"/>
              <a:buChar char="•"/>
            </a:pPr>
            <a:r>
              <a:rPr lang="en-US" sz="1400" dirty="0">
                <a:solidFill>
                  <a:srgbClr val="66BB6A"/>
                </a:solidFill>
                <a:latin typeface="Montserrat"/>
              </a:rPr>
              <a:t>Inclusion practices remain inconsistent</a:t>
            </a:r>
          </a:p>
          <a:p>
            <a:pPr>
              <a:lnSpc>
                <a:spcPct val="150000"/>
              </a:lnSpc>
            </a:pPr>
            <a:endParaRPr lang="en-US" sz="1400" dirty="0">
              <a:latin typeface="Montserrat"/>
            </a:endParaRPr>
          </a:p>
        </p:txBody>
      </p:sp>
      <p:sp>
        <p:nvSpPr>
          <p:cNvPr id="38" name="CaixaDeTexto 37">
            <a:extLst>
              <a:ext uri="{FF2B5EF4-FFF2-40B4-BE49-F238E27FC236}">
                <a16:creationId xmlns:a16="http://schemas.microsoft.com/office/drawing/2014/main" id="{3A8F584F-98B4-3FB1-F74F-7B47F1B7EDBC}"/>
              </a:ext>
            </a:extLst>
          </p:cNvPr>
          <p:cNvSpPr txBox="1"/>
          <p:nvPr/>
        </p:nvSpPr>
        <p:spPr>
          <a:xfrm>
            <a:off x="810035" y="5259046"/>
            <a:ext cx="6096000" cy="523220"/>
          </a:xfrm>
          <a:prstGeom prst="rect">
            <a:avLst/>
          </a:prstGeom>
          <a:noFill/>
        </p:spPr>
        <p:txBody>
          <a:bodyPr wrap="square">
            <a:spAutoFit/>
          </a:bodyPr>
          <a:lstStyle/>
          <a:p>
            <a:pPr marL="285750" indent="-285750">
              <a:buFont typeface="Arial" panose="020B0604020202020204" pitchFamily="34" charset="0"/>
              <a:buChar char="•"/>
            </a:pPr>
            <a:r>
              <a:rPr lang="en-US" sz="1400" i="1" dirty="0">
                <a:latin typeface="Montserrat" panose="00000500000000000000" pitchFamily="2" charset="0"/>
              </a:rPr>
              <a:t>Inclusion is not about access alone.</a:t>
            </a:r>
          </a:p>
          <a:p>
            <a:pPr marL="285750" indent="-285750">
              <a:buFont typeface="Arial" panose="020B0604020202020204" pitchFamily="34" charset="0"/>
              <a:buChar char="•"/>
            </a:pPr>
            <a:r>
              <a:rPr lang="en-US" sz="1400" i="1" dirty="0">
                <a:latin typeface="Montserrat" panose="00000500000000000000" pitchFamily="2" charset="0"/>
              </a:rPr>
              <a:t>It is about participation, belonging, and success.</a:t>
            </a:r>
            <a:endParaRPr lang="pt-PT" sz="1400" dirty="0">
              <a:latin typeface="Montserrat" panose="00000500000000000000" pitchFamily="2" charset="0"/>
            </a:endParaRPr>
          </a:p>
        </p:txBody>
      </p:sp>
      <p:pic>
        <p:nvPicPr>
          <p:cNvPr id="39" name="Picture 2" descr="Logo">
            <a:extLst>
              <a:ext uri="{FF2B5EF4-FFF2-40B4-BE49-F238E27FC236}">
                <a16:creationId xmlns:a16="http://schemas.microsoft.com/office/drawing/2014/main" id="{81304842-740E-02B0-DB9D-8D08C1414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27">
            <a:extLst>
              <a:ext uri="{FF2B5EF4-FFF2-40B4-BE49-F238E27FC236}">
                <a16:creationId xmlns:a16="http://schemas.microsoft.com/office/drawing/2014/main" id="{A05CCCC8-CBEB-8FEA-6B79-EF4F9A19866A}"/>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1140746840"/>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p:bldP spid="30" grpId="0"/>
      <p:bldP spid="3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ED0796-175A-E349-8CE0-89D487309A5B}"/>
              </a:ext>
            </a:extLst>
          </p:cNvPr>
          <p:cNvGrpSpPr/>
          <p:nvPr/>
        </p:nvGrpSpPr>
        <p:grpSpPr>
          <a:xfrm>
            <a:off x="3637709" y="2716535"/>
            <a:ext cx="7391703" cy="2189420"/>
            <a:chOff x="3565990" y="2844223"/>
            <a:chExt cx="7391703" cy="1506134"/>
          </a:xfrm>
        </p:grpSpPr>
        <p:grpSp>
          <p:nvGrpSpPr>
            <p:cNvPr id="27" name="Group 26">
              <a:extLst>
                <a:ext uri="{FF2B5EF4-FFF2-40B4-BE49-F238E27FC236}">
                  <a16:creationId xmlns:a16="http://schemas.microsoft.com/office/drawing/2014/main" id="{60EB9572-2CAE-E54A-8B72-A153524123A2}"/>
                </a:ext>
              </a:extLst>
            </p:cNvPr>
            <p:cNvGrpSpPr/>
            <p:nvPr/>
          </p:nvGrpSpPr>
          <p:grpSpPr>
            <a:xfrm>
              <a:off x="3603045" y="2844223"/>
              <a:ext cx="4915949" cy="1506134"/>
              <a:chOff x="5437909" y="2627824"/>
              <a:chExt cx="4915949" cy="846616"/>
            </a:xfrm>
          </p:grpSpPr>
          <p:sp>
            <p:nvSpPr>
              <p:cNvPr id="28" name="Rectangle 27">
                <a:extLst>
                  <a:ext uri="{FF2B5EF4-FFF2-40B4-BE49-F238E27FC236}">
                    <a16:creationId xmlns:a16="http://schemas.microsoft.com/office/drawing/2014/main" id="{901B5DDC-E889-B349-AC9B-ED9F09E612AD}"/>
                  </a:ext>
                </a:extLst>
              </p:cNvPr>
              <p:cNvSpPr/>
              <p:nvPr/>
            </p:nvSpPr>
            <p:spPr>
              <a:xfrm>
                <a:off x="5437909" y="3130340"/>
                <a:ext cx="4915949" cy="344100"/>
              </a:xfrm>
              <a:prstGeom prst="rect">
                <a:avLst/>
              </a:prstGeom>
            </p:spPr>
            <p:txBody>
              <a:bodyPr wrap="square">
                <a:spAutoFit/>
              </a:bodyPr>
              <a:lstStyle/>
              <a:p>
                <a:pPr>
                  <a:lnSpc>
                    <a:spcPct val="150000"/>
                  </a:lnSpc>
                </a:pPr>
                <a:r>
                  <a:rPr lang="en-US" sz="12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
            <p:nvSpPr>
              <p:cNvPr id="29" name="TextBox 28">
                <a:extLst>
                  <a:ext uri="{FF2B5EF4-FFF2-40B4-BE49-F238E27FC236}">
                    <a16:creationId xmlns:a16="http://schemas.microsoft.com/office/drawing/2014/main" id="{2A3122F7-E588-724F-82B4-D8B95B77AB5B}"/>
                  </a:ext>
                </a:extLst>
              </p:cNvPr>
              <p:cNvSpPr txBox="1"/>
              <p:nvPr/>
            </p:nvSpPr>
            <p:spPr>
              <a:xfrm>
                <a:off x="5437913" y="2627824"/>
                <a:ext cx="3093531" cy="224907"/>
              </a:xfrm>
              <a:prstGeom prst="rect">
                <a:avLst/>
              </a:prstGeom>
              <a:noFill/>
            </p:spPr>
            <p:txBody>
              <a:bodyPr wrap="square" rtlCol="0">
                <a:spAutoFit/>
              </a:bodyPr>
              <a:lstStyle/>
              <a:p>
                <a:r>
                  <a:rPr lang="en-US" sz="1000" dirty="0">
                    <a:solidFill>
                      <a:schemeClr val="accent1"/>
                    </a:solidFill>
                    <a:latin typeface="Montserrat"/>
                    <a:ea typeface="Roboto Light" panose="02000000000000000000" pitchFamily="2" charset="0"/>
                    <a:cs typeface="Roboto Light" panose="02000000000000000000" pitchFamily="2" charset="0"/>
                  </a:rPr>
                  <a:t>47th International Conference on Gender, Justice, and Futures — ICMS 47 Brussels</a:t>
                </a:r>
              </a:p>
            </p:txBody>
          </p:sp>
        </p:grpSp>
        <p:sp>
          <p:nvSpPr>
            <p:cNvPr id="3" name="Rectangle 2">
              <a:extLst>
                <a:ext uri="{FF2B5EF4-FFF2-40B4-BE49-F238E27FC236}">
                  <a16:creationId xmlns:a16="http://schemas.microsoft.com/office/drawing/2014/main" id="{98025E4B-CFD4-2346-AF47-25BCD3B9DB98}"/>
                </a:ext>
              </a:extLst>
            </p:cNvPr>
            <p:cNvSpPr/>
            <p:nvPr/>
          </p:nvSpPr>
          <p:spPr>
            <a:xfrm>
              <a:off x="3565990" y="3117825"/>
              <a:ext cx="7391703" cy="923330"/>
            </a:xfrm>
            <a:prstGeom prst="rect">
              <a:avLst/>
            </a:prstGeom>
          </p:spPr>
          <p:txBody>
            <a:bodyPr wrap="none">
              <a:spAutoFit/>
            </a:bodyPr>
            <a:lstStyle/>
            <a:p>
              <a:r>
                <a:rPr lang="en-US" sz="5400" b="1" dirty="0">
                  <a:latin typeface="Montserrat"/>
                  <a:ea typeface="Roboto Black" panose="02000000000000000000" pitchFamily="2" charset="0"/>
                </a:rPr>
                <a:t>Thanks For Watching.</a:t>
              </a:r>
            </a:p>
          </p:txBody>
        </p:sp>
      </p:grpSp>
      <p:pic>
        <p:nvPicPr>
          <p:cNvPr id="6" name="Picture 2" descr="Logo">
            <a:extLst>
              <a:ext uri="{FF2B5EF4-FFF2-40B4-BE49-F238E27FC236}">
                <a16:creationId xmlns:a16="http://schemas.microsoft.com/office/drawing/2014/main" id="{160CAAB4-5474-C608-B679-7DA374A42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285" y="2716535"/>
            <a:ext cx="1994338" cy="1806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7">
            <a:extLst>
              <a:ext uri="{FF2B5EF4-FFF2-40B4-BE49-F238E27FC236}">
                <a16:creationId xmlns:a16="http://schemas.microsoft.com/office/drawing/2014/main" id="{6A4F6387-3052-7C8C-2DC8-5009C03ECFC9}"/>
              </a:ext>
            </a:extLst>
          </p:cNvPr>
          <p:cNvSpPr/>
          <p:nvPr/>
        </p:nvSpPr>
        <p:spPr>
          <a:xfrm>
            <a:off x="3827164" y="4168484"/>
            <a:ext cx="4915949" cy="889871"/>
          </a:xfrm>
          <a:prstGeom prst="rect">
            <a:avLst/>
          </a:prstGeom>
        </p:spPr>
        <p:txBody>
          <a:bodyPr wrap="square">
            <a:spAutoFit/>
          </a:bodyPr>
          <a:lstStyle/>
          <a:p>
            <a:pPr>
              <a:lnSpc>
                <a:spcPct val="150000"/>
              </a:lnSpc>
            </a:pPr>
            <a:r>
              <a:rPr lang="en-US" sz="12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2407745494"/>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D20263-EB14-834B-AACB-03316FDC3E65}"/>
              </a:ext>
            </a:extLst>
          </p:cNvPr>
          <p:cNvSpPr>
            <a:spLocks noGrp="1"/>
          </p:cNvSpPr>
          <p:nvPr>
            <p:ph type="body" sz="quarter" idx="12"/>
          </p:nvPr>
        </p:nvSpPr>
        <p:spPr>
          <a:xfrm>
            <a:off x="6146198" y="659290"/>
            <a:ext cx="4322269" cy="204510"/>
          </a:xfrm>
        </p:spPr>
        <p:txBody>
          <a:bodyPr/>
          <a:lstStyle/>
          <a:p>
            <a:r>
              <a:rPr lang="en-US" dirty="0">
                <a:ea typeface="Roboto Light" panose="02000000000000000000" pitchFamily="2" charset="0"/>
                <a:cs typeface="Roboto Light" panose="02000000000000000000" pitchFamily="2" charset="0"/>
              </a:rPr>
              <a:t>According to </a:t>
            </a:r>
            <a:r>
              <a:rPr lang="en-US" dirty="0">
                <a:solidFill>
                  <a:schemeClr val="accent1"/>
                </a:solidFill>
                <a:ea typeface="Roboto Light" panose="02000000000000000000" pitchFamily="2" charset="0"/>
                <a:cs typeface="Roboto Light" panose="02000000000000000000" pitchFamily="2" charset="0"/>
              </a:rPr>
              <a:t>EU data</a:t>
            </a:r>
            <a:r>
              <a:rPr lang="en-US" dirty="0">
                <a:solidFill>
                  <a:srgbClr val="656D78"/>
                </a:solidFill>
                <a:ea typeface="Roboto Light" panose="02000000000000000000" pitchFamily="2" charset="0"/>
                <a:cs typeface="Roboto Light" panose="02000000000000000000" pitchFamily="2" charset="0"/>
              </a:rPr>
              <a:t>. </a:t>
            </a:r>
          </a:p>
          <a:p>
            <a:endParaRPr lang="en-US" dirty="0"/>
          </a:p>
        </p:txBody>
      </p:sp>
      <p:sp>
        <p:nvSpPr>
          <p:cNvPr id="3" name="Text Placeholder 2">
            <a:extLst>
              <a:ext uri="{FF2B5EF4-FFF2-40B4-BE49-F238E27FC236}">
                <a16:creationId xmlns:a16="http://schemas.microsoft.com/office/drawing/2014/main" id="{A8A98C88-8916-9848-A2B2-1EBB7C621047}"/>
              </a:ext>
            </a:extLst>
          </p:cNvPr>
          <p:cNvSpPr>
            <a:spLocks noGrp="1"/>
          </p:cNvSpPr>
          <p:nvPr>
            <p:ph type="body" sz="quarter" idx="13"/>
          </p:nvPr>
        </p:nvSpPr>
        <p:spPr>
          <a:xfrm>
            <a:off x="1218007" y="1181100"/>
            <a:ext cx="4427419" cy="2528117"/>
          </a:xfrm>
        </p:spPr>
        <p:txBody>
          <a:bodyPr/>
          <a:lstStyle/>
          <a:p>
            <a:r>
              <a:rPr lang="en-US" sz="2400" dirty="0">
                <a:cs typeface="Roboto Black" panose="02000000000000000000" pitchFamily="2" charset="0"/>
              </a:rPr>
              <a:t>The </a:t>
            </a:r>
            <a:r>
              <a:rPr lang="en-US" sz="2400" dirty="0">
                <a:solidFill>
                  <a:srgbClr val="66BB6A"/>
                </a:solidFill>
                <a:cs typeface="Roboto Black" panose="02000000000000000000" pitchFamily="2" charset="0"/>
              </a:rPr>
              <a:t>European Disability Forum </a:t>
            </a:r>
            <a:r>
              <a:rPr lang="en-US" sz="2400" dirty="0">
                <a:cs typeface="Roboto Black" panose="02000000000000000000" pitchFamily="2" charset="0"/>
              </a:rPr>
              <a:t>(EDF) and </a:t>
            </a:r>
            <a:r>
              <a:rPr lang="en-US" sz="2400" dirty="0">
                <a:solidFill>
                  <a:srgbClr val="66BB6A"/>
                </a:solidFill>
                <a:cs typeface="Roboto Black" panose="02000000000000000000" pitchFamily="2" charset="0"/>
              </a:rPr>
              <a:t>Inclusion Europe </a:t>
            </a:r>
            <a:r>
              <a:rPr lang="en-US" sz="2400" dirty="0" err="1">
                <a:cs typeface="Roboto Black" panose="02000000000000000000" pitchFamily="2" charset="0"/>
              </a:rPr>
              <a:t>emphasise</a:t>
            </a:r>
            <a:r>
              <a:rPr lang="en-US" sz="2400" dirty="0">
                <a:cs typeface="Roboto Black" panose="02000000000000000000" pitchFamily="2" charset="0"/>
              </a:rPr>
              <a:t> that </a:t>
            </a:r>
            <a:r>
              <a:rPr lang="en-US" sz="2400" dirty="0">
                <a:solidFill>
                  <a:srgbClr val="66BB6A"/>
                </a:solidFill>
                <a:cs typeface="Roboto Black" panose="02000000000000000000" pitchFamily="2" charset="0"/>
              </a:rPr>
              <a:t>education is a fundamental human right </a:t>
            </a:r>
            <a:r>
              <a:rPr lang="en-US" sz="2400" dirty="0">
                <a:cs typeface="Roboto Black" panose="02000000000000000000" pitchFamily="2" charset="0"/>
              </a:rPr>
              <a:t>and a cornerstone of full participation in society, including </a:t>
            </a:r>
            <a:r>
              <a:rPr lang="en-US" sz="2400" dirty="0">
                <a:solidFill>
                  <a:srgbClr val="66BB6A"/>
                </a:solidFill>
                <a:cs typeface="Roboto Black" panose="02000000000000000000" pitchFamily="2" charset="0"/>
              </a:rPr>
              <a:t>access to the </a:t>
            </a:r>
            <a:r>
              <a:rPr lang="en-US" sz="2400" dirty="0" err="1">
                <a:solidFill>
                  <a:srgbClr val="66BB6A"/>
                </a:solidFill>
                <a:cs typeface="Roboto Black" panose="02000000000000000000" pitchFamily="2" charset="0"/>
              </a:rPr>
              <a:t>labour</a:t>
            </a:r>
            <a:r>
              <a:rPr lang="en-US" sz="2400" dirty="0">
                <a:solidFill>
                  <a:srgbClr val="66BB6A"/>
                </a:solidFill>
                <a:cs typeface="Roboto Black" panose="02000000000000000000" pitchFamily="2" charset="0"/>
              </a:rPr>
              <a:t> market</a:t>
            </a:r>
          </a:p>
        </p:txBody>
      </p:sp>
      <p:sp>
        <p:nvSpPr>
          <p:cNvPr id="4" name="Text Placeholder 3">
            <a:extLst>
              <a:ext uri="{FF2B5EF4-FFF2-40B4-BE49-F238E27FC236}">
                <a16:creationId xmlns:a16="http://schemas.microsoft.com/office/drawing/2014/main" id="{5EEFD481-16C2-A44F-B195-55D3E61F150D}"/>
              </a:ext>
            </a:extLst>
          </p:cNvPr>
          <p:cNvSpPr>
            <a:spLocks noGrp="1"/>
          </p:cNvSpPr>
          <p:nvPr>
            <p:ph type="body" sz="quarter" idx="14"/>
          </p:nvPr>
        </p:nvSpPr>
        <p:spPr>
          <a:xfrm>
            <a:off x="1218007" y="4575400"/>
            <a:ext cx="4322269" cy="820868"/>
          </a:xfrm>
        </p:spPr>
        <p:txBody>
          <a:bodyPr/>
          <a:lstStyle/>
          <a:p>
            <a:r>
              <a:rPr lang="en-US" dirty="0">
                <a:ea typeface="Roboto Light" panose="02000000000000000000" pitchFamily="2" charset="0"/>
                <a:cs typeface="Roboto Light" panose="02000000000000000000" pitchFamily="2" charset="0"/>
              </a:rPr>
              <a:t>Despite international legal frameworks, including Article 24 of the United Nations Convention on the Rights of Persons with Disabilities (UNCRPD), the rate of early school leaving among persons with disabilities remains significantly higher than among the non-disabled population.</a:t>
            </a:r>
          </a:p>
        </p:txBody>
      </p:sp>
      <p:grpSp>
        <p:nvGrpSpPr>
          <p:cNvPr id="30" name="Group 29">
            <a:extLst>
              <a:ext uri="{FF2B5EF4-FFF2-40B4-BE49-F238E27FC236}">
                <a16:creationId xmlns:a16="http://schemas.microsoft.com/office/drawing/2014/main" id="{2957E59B-CEAB-0248-A108-E32E196986D7}"/>
              </a:ext>
            </a:extLst>
          </p:cNvPr>
          <p:cNvGrpSpPr/>
          <p:nvPr/>
        </p:nvGrpSpPr>
        <p:grpSpPr>
          <a:xfrm>
            <a:off x="7097355" y="1252210"/>
            <a:ext cx="3588618" cy="935640"/>
            <a:chOff x="7097355" y="1252210"/>
            <a:chExt cx="3588618" cy="935640"/>
          </a:xfrm>
        </p:grpSpPr>
        <p:sp>
          <p:nvSpPr>
            <p:cNvPr id="9" name="FLEXIBLE REFUND POLICY">
              <a:extLst>
                <a:ext uri="{FF2B5EF4-FFF2-40B4-BE49-F238E27FC236}">
                  <a16:creationId xmlns:a16="http://schemas.microsoft.com/office/drawing/2014/main" id="{B0266AEB-DE3A-E045-AD43-0DF2DDEA08CD}"/>
                </a:ext>
              </a:extLst>
            </p:cNvPr>
            <p:cNvSpPr txBox="1"/>
            <p:nvPr/>
          </p:nvSpPr>
          <p:spPr>
            <a:xfrm>
              <a:off x="7097355" y="1252210"/>
              <a:ext cx="3588618" cy="1354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70000"/>
                </a:lnSpc>
                <a:defRPr sz="1600" b="1"/>
              </a:lvl1pPr>
            </a:lstStyle>
            <a:p>
              <a:r>
                <a:rPr lang="en-US" sz="1200" dirty="0">
                  <a:latin typeface="Montserrat"/>
                  <a:ea typeface="Roboto Black" panose="02000000000000000000" pitchFamily="2" charset="0"/>
                </a:rPr>
                <a:t>EARLY SCHOOL LEAVING </a:t>
              </a:r>
            </a:p>
          </p:txBody>
        </p:sp>
        <p:sp>
          <p:nvSpPr>
            <p:cNvPr id="10" name="There are many variations of passages of Lorem Ipsum available, but the majority have.">
              <a:extLst>
                <a:ext uri="{FF2B5EF4-FFF2-40B4-BE49-F238E27FC236}">
                  <a16:creationId xmlns:a16="http://schemas.microsoft.com/office/drawing/2014/main" id="{A070C8B4-425B-9847-96FF-30A1F2D3E6C2}"/>
                </a:ext>
              </a:extLst>
            </p:cNvPr>
            <p:cNvSpPr txBox="1"/>
            <p:nvPr/>
          </p:nvSpPr>
          <p:spPr>
            <a:xfrm>
              <a:off x="7097355" y="1495353"/>
              <a:ext cx="3588618"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20000"/>
                </a:lnSpc>
                <a:defRPr sz="1000">
                  <a:solidFill>
                    <a:srgbClr val="1F1F1F">
                      <a:alpha val="80000"/>
                    </a:srgbClr>
                  </a:solidFill>
                </a:defRPr>
              </a:lvl1pPr>
            </a:lstStyle>
            <a:p>
              <a:pPr>
                <a:lnSpc>
                  <a:spcPct val="150000"/>
                </a:lnSpc>
              </a:pPr>
              <a:r>
                <a:rPr lang="en-US" dirty="0">
                  <a:solidFill>
                    <a:schemeClr val="accent4"/>
                  </a:solidFill>
                  <a:latin typeface="Montserrat"/>
                </a:rPr>
                <a:t>among persons with disabilities</a:t>
              </a:r>
              <a:endParaRPr lang="en-US" dirty="0">
                <a:solidFill>
                  <a:srgbClr val="656D78"/>
                </a:solidFill>
                <a:latin typeface="Montserrat"/>
                <a:ea typeface="Roboto Light" panose="02000000000000000000" pitchFamily="2" charset="0"/>
                <a:cs typeface="Roboto Light" panose="02000000000000000000" pitchFamily="2" charset="0"/>
              </a:endParaRPr>
            </a:p>
            <a:p>
              <a:pPr>
                <a:lnSpc>
                  <a:spcPct val="150000"/>
                </a:lnSpc>
              </a:pPr>
              <a:r>
                <a:rPr lang="en-US" dirty="0">
                  <a:solidFill>
                    <a:srgbClr val="656D78"/>
                  </a:solidFill>
                  <a:latin typeface="Montserrat"/>
                  <a:ea typeface="Roboto Light" panose="02000000000000000000" pitchFamily="2" charset="0"/>
                  <a:cs typeface="Roboto Light" panose="02000000000000000000" pitchFamily="2" charset="0"/>
                </a:rPr>
                <a:t>reaches 20.3%, compared to 10.8% among persons without disabilities.</a:t>
              </a:r>
            </a:p>
          </p:txBody>
        </p:sp>
      </p:grpSp>
      <p:grpSp>
        <p:nvGrpSpPr>
          <p:cNvPr id="31" name="Group 30">
            <a:extLst>
              <a:ext uri="{FF2B5EF4-FFF2-40B4-BE49-F238E27FC236}">
                <a16:creationId xmlns:a16="http://schemas.microsoft.com/office/drawing/2014/main" id="{AB4BD799-802F-D24C-9200-C47901EA7DA0}"/>
              </a:ext>
            </a:extLst>
          </p:cNvPr>
          <p:cNvGrpSpPr/>
          <p:nvPr/>
        </p:nvGrpSpPr>
        <p:grpSpPr>
          <a:xfrm>
            <a:off x="7097355" y="2514412"/>
            <a:ext cx="3588618" cy="909606"/>
            <a:chOff x="7097355" y="2514412"/>
            <a:chExt cx="3588618" cy="909606"/>
          </a:xfrm>
        </p:grpSpPr>
        <p:sp>
          <p:nvSpPr>
            <p:cNvPr id="11" name="FAST AND SECURE">
              <a:extLst>
                <a:ext uri="{FF2B5EF4-FFF2-40B4-BE49-F238E27FC236}">
                  <a16:creationId xmlns:a16="http://schemas.microsoft.com/office/drawing/2014/main" id="{DBF31F24-2FFC-0742-AEA8-FDCF74D40A70}"/>
                </a:ext>
              </a:extLst>
            </p:cNvPr>
            <p:cNvSpPr txBox="1"/>
            <p:nvPr/>
          </p:nvSpPr>
          <p:spPr>
            <a:xfrm>
              <a:off x="7097355" y="2514412"/>
              <a:ext cx="3588618" cy="1354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70000"/>
                </a:lnSpc>
                <a:defRPr sz="1600" b="1">
                  <a:solidFill>
                    <a:srgbClr val="FF0000"/>
                  </a:solidFill>
                </a:defRPr>
              </a:lvl1pPr>
            </a:lstStyle>
            <a:p>
              <a:r>
                <a:rPr lang="en-US" sz="1200" dirty="0">
                  <a:solidFill>
                    <a:schemeClr val="tx1"/>
                  </a:solidFill>
                  <a:latin typeface="Montserrat"/>
                  <a:ea typeface="Roboto Black" panose="02000000000000000000" pitchFamily="2" charset="0"/>
                </a:rPr>
                <a:t>EDUCATION AT TERTIARY LEVEL</a:t>
              </a:r>
            </a:p>
          </p:txBody>
        </p:sp>
        <p:sp>
          <p:nvSpPr>
            <p:cNvPr id="12" name="There are many variations of passages of Lorem Ipsum available, but the majority have.">
              <a:extLst>
                <a:ext uri="{FF2B5EF4-FFF2-40B4-BE49-F238E27FC236}">
                  <a16:creationId xmlns:a16="http://schemas.microsoft.com/office/drawing/2014/main" id="{845A0068-99C1-0F47-AAAA-784B4C5F3AC3}"/>
                </a:ext>
              </a:extLst>
            </p:cNvPr>
            <p:cNvSpPr txBox="1"/>
            <p:nvPr/>
          </p:nvSpPr>
          <p:spPr>
            <a:xfrm>
              <a:off x="7097355" y="2757554"/>
              <a:ext cx="3588618" cy="6664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20000"/>
                </a:lnSpc>
                <a:defRPr sz="1000">
                  <a:solidFill>
                    <a:srgbClr val="1F1F1F">
                      <a:alpha val="80000"/>
                    </a:srgbClr>
                  </a:solidFill>
                </a:defRPr>
              </a:lvl1pPr>
            </a:lstStyle>
            <a:p>
              <a:pPr>
                <a:lnSpc>
                  <a:spcPct val="150000"/>
                </a:lnSpc>
              </a:pPr>
              <a:r>
                <a:rPr lang="en-US" dirty="0">
                  <a:solidFill>
                    <a:schemeClr val="accent4"/>
                  </a:solidFill>
                  <a:latin typeface="Montserrat"/>
                </a:rPr>
                <a:t>only 30.9% of persons with disabilities </a:t>
              </a:r>
              <a:r>
                <a:rPr lang="en-US" dirty="0">
                  <a:solidFill>
                    <a:srgbClr val="656D78"/>
                  </a:solidFill>
                  <a:latin typeface="Montserrat"/>
                  <a:ea typeface="Roboto Light" panose="02000000000000000000" pitchFamily="2" charset="0"/>
                  <a:cs typeface="Roboto Light" panose="02000000000000000000" pitchFamily="2" charset="0"/>
                </a:rPr>
                <a:t>continue their education at tertiary level . Compared to ~43–45% of non-disabled people</a:t>
              </a:r>
            </a:p>
          </p:txBody>
        </p:sp>
      </p:grpSp>
      <p:grpSp>
        <p:nvGrpSpPr>
          <p:cNvPr id="32" name="Group 31">
            <a:extLst>
              <a:ext uri="{FF2B5EF4-FFF2-40B4-BE49-F238E27FC236}">
                <a16:creationId xmlns:a16="http://schemas.microsoft.com/office/drawing/2014/main" id="{383FAE35-CB3B-0D47-8E90-B6765774A1C1}"/>
              </a:ext>
            </a:extLst>
          </p:cNvPr>
          <p:cNvGrpSpPr/>
          <p:nvPr/>
        </p:nvGrpSpPr>
        <p:grpSpPr>
          <a:xfrm>
            <a:off x="7097355" y="3776614"/>
            <a:ext cx="3588618" cy="909606"/>
            <a:chOff x="7097355" y="3776614"/>
            <a:chExt cx="3588618" cy="909606"/>
          </a:xfrm>
        </p:grpSpPr>
        <p:sp>
          <p:nvSpPr>
            <p:cNvPr id="13" name="TOP QUALITY">
              <a:extLst>
                <a:ext uri="{FF2B5EF4-FFF2-40B4-BE49-F238E27FC236}">
                  <a16:creationId xmlns:a16="http://schemas.microsoft.com/office/drawing/2014/main" id="{C16A84E6-CFB3-FD40-BD5E-671242189AC8}"/>
                </a:ext>
              </a:extLst>
            </p:cNvPr>
            <p:cNvSpPr txBox="1"/>
            <p:nvPr/>
          </p:nvSpPr>
          <p:spPr>
            <a:xfrm>
              <a:off x="7097355" y="3776614"/>
              <a:ext cx="3588618" cy="1354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70000"/>
                </a:lnSpc>
                <a:defRPr sz="1600" b="1"/>
              </a:lvl1pPr>
            </a:lstStyle>
            <a:p>
              <a:r>
                <a:rPr lang="en-US" sz="1200" dirty="0">
                  <a:solidFill>
                    <a:srgbClr val="656D78"/>
                  </a:solidFill>
                  <a:latin typeface="Montserrat"/>
                  <a:ea typeface="Roboto Black" panose="02000000000000000000" pitchFamily="2" charset="0"/>
                </a:rPr>
                <a:t>LABOUR MARKET</a:t>
              </a:r>
            </a:p>
          </p:txBody>
        </p:sp>
        <p:sp>
          <p:nvSpPr>
            <p:cNvPr id="14" name="There are many variations of passages of Lorem Ipsum available, but the majority have.">
              <a:extLst>
                <a:ext uri="{FF2B5EF4-FFF2-40B4-BE49-F238E27FC236}">
                  <a16:creationId xmlns:a16="http://schemas.microsoft.com/office/drawing/2014/main" id="{2D107BAD-2909-1947-849A-237893A8EC4F}"/>
                </a:ext>
              </a:extLst>
            </p:cNvPr>
            <p:cNvSpPr txBox="1"/>
            <p:nvPr/>
          </p:nvSpPr>
          <p:spPr>
            <a:xfrm>
              <a:off x="7097355" y="4019756"/>
              <a:ext cx="3588618" cy="6664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20000"/>
                </a:lnSpc>
                <a:defRPr sz="1000">
                  <a:solidFill>
                    <a:srgbClr val="1F1F1F">
                      <a:alpha val="80000"/>
                    </a:srgbClr>
                  </a:solidFill>
                </a:defRPr>
              </a:lvl1pPr>
            </a:lstStyle>
            <a:p>
              <a:pPr>
                <a:lnSpc>
                  <a:spcPct val="150000"/>
                </a:lnSpc>
              </a:pPr>
              <a:r>
                <a:rPr lang="en-US" dirty="0">
                  <a:solidFill>
                    <a:schemeClr val="accent4"/>
                  </a:solidFill>
                  <a:latin typeface="Montserrat"/>
                </a:rPr>
                <a:t>Only about 50–51% of persons with disabilities are employed. </a:t>
              </a:r>
              <a:r>
                <a:rPr lang="en-US" dirty="0">
                  <a:solidFill>
                    <a:srgbClr val="656D78"/>
                  </a:solidFill>
                  <a:latin typeface="Montserrat"/>
                  <a:ea typeface="Roboto Light" panose="02000000000000000000" pitchFamily="2" charset="0"/>
                  <a:cs typeface="Roboto Light" panose="02000000000000000000" pitchFamily="2" charset="0"/>
                </a:rPr>
                <a:t>Compared to ~75–76% of non-disabled people.</a:t>
              </a:r>
            </a:p>
          </p:txBody>
        </p:sp>
      </p:grpSp>
      <p:sp>
        <p:nvSpPr>
          <p:cNvPr id="15" name="24/7 PROFECSSIONAL SUPPORT">
            <a:extLst>
              <a:ext uri="{FF2B5EF4-FFF2-40B4-BE49-F238E27FC236}">
                <a16:creationId xmlns:a16="http://schemas.microsoft.com/office/drawing/2014/main" id="{8F55AD71-9901-9540-9977-903611057684}"/>
              </a:ext>
            </a:extLst>
          </p:cNvPr>
          <p:cNvSpPr txBox="1"/>
          <p:nvPr/>
        </p:nvSpPr>
        <p:spPr>
          <a:xfrm>
            <a:off x="7097355" y="5038816"/>
            <a:ext cx="3588618" cy="26424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70000"/>
              </a:lnSpc>
              <a:defRPr sz="1600" b="1"/>
            </a:lvl1pPr>
          </a:lstStyle>
          <a:p>
            <a:r>
              <a:rPr lang="en-US" sz="1200" dirty="0">
                <a:solidFill>
                  <a:srgbClr val="66BB6A"/>
                </a:solidFill>
                <a:latin typeface="Montserrat"/>
                <a:ea typeface="Roboto Black" panose="02000000000000000000" pitchFamily="2" charset="0"/>
              </a:rPr>
              <a:t>THE GAP IS NOT IN POLICY BUT IN IMPLEMENTATION.</a:t>
            </a:r>
          </a:p>
        </p:txBody>
      </p:sp>
      <p:grpSp>
        <p:nvGrpSpPr>
          <p:cNvPr id="26" name="Group 25">
            <a:extLst>
              <a:ext uri="{FF2B5EF4-FFF2-40B4-BE49-F238E27FC236}">
                <a16:creationId xmlns:a16="http://schemas.microsoft.com/office/drawing/2014/main" id="{BEB0BFB0-4D8D-064E-9B99-9FFFD4B32B4D}"/>
              </a:ext>
            </a:extLst>
          </p:cNvPr>
          <p:cNvGrpSpPr/>
          <p:nvPr/>
        </p:nvGrpSpPr>
        <p:grpSpPr>
          <a:xfrm>
            <a:off x="6096000" y="1181100"/>
            <a:ext cx="818321" cy="818321"/>
            <a:chOff x="6096000" y="1181100"/>
            <a:chExt cx="818321" cy="818321"/>
          </a:xfrm>
        </p:grpSpPr>
        <p:sp>
          <p:nvSpPr>
            <p:cNvPr id="5" name="Circle">
              <a:extLst>
                <a:ext uri="{FF2B5EF4-FFF2-40B4-BE49-F238E27FC236}">
                  <a16:creationId xmlns:a16="http://schemas.microsoft.com/office/drawing/2014/main" id="{4FF25857-F6F5-3D40-AD15-2E540A2FB54F}"/>
                </a:ext>
              </a:extLst>
            </p:cNvPr>
            <p:cNvSpPr/>
            <p:nvPr/>
          </p:nvSpPr>
          <p:spPr>
            <a:xfrm>
              <a:off x="6096000" y="1181100"/>
              <a:ext cx="818321" cy="818321"/>
            </a:xfrm>
            <a:prstGeom prst="ellipse">
              <a:avLst/>
            </a:prstGeom>
            <a:ln w="6350">
              <a:solidFill>
                <a:schemeClr val="tx1"/>
              </a:solidFill>
              <a:miter/>
            </a:ln>
          </p:spPr>
          <p:txBody>
            <a:bodyPr lIns="45719" rIns="45719" anchor="ctr"/>
            <a:lstStyle/>
            <a:p>
              <a:pPr algn="ctr">
                <a:defRPr sz="4400">
                  <a:solidFill>
                    <a:srgbClr val="FFFFFF"/>
                  </a:solidFill>
                </a:defRPr>
              </a:pPr>
              <a:endParaRPr dirty="0">
                <a:latin typeface="Montserrat"/>
              </a:endParaRPr>
            </a:p>
          </p:txBody>
        </p:sp>
        <p:sp>
          <p:nvSpPr>
            <p:cNvPr id="22" name="Shape 2539">
              <a:extLst>
                <a:ext uri="{FF2B5EF4-FFF2-40B4-BE49-F238E27FC236}">
                  <a16:creationId xmlns:a16="http://schemas.microsoft.com/office/drawing/2014/main" id="{0ADD6DB0-E040-3646-A5EB-B5E94A1055FD}"/>
                </a:ext>
              </a:extLst>
            </p:cNvPr>
            <p:cNvSpPr/>
            <p:nvPr/>
          </p:nvSpPr>
          <p:spPr>
            <a:xfrm>
              <a:off x="6366121" y="1493371"/>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27" name="Group 26">
            <a:extLst>
              <a:ext uri="{FF2B5EF4-FFF2-40B4-BE49-F238E27FC236}">
                <a16:creationId xmlns:a16="http://schemas.microsoft.com/office/drawing/2014/main" id="{074F8FDB-DE30-0B45-B256-8D28A54B9B85}"/>
              </a:ext>
            </a:extLst>
          </p:cNvPr>
          <p:cNvGrpSpPr/>
          <p:nvPr/>
        </p:nvGrpSpPr>
        <p:grpSpPr>
          <a:xfrm>
            <a:off x="6096000" y="2449770"/>
            <a:ext cx="818321" cy="818321"/>
            <a:chOff x="6096000" y="2449770"/>
            <a:chExt cx="818321" cy="818321"/>
          </a:xfrm>
        </p:grpSpPr>
        <p:sp>
          <p:nvSpPr>
            <p:cNvPr id="6" name="Circle">
              <a:extLst>
                <a:ext uri="{FF2B5EF4-FFF2-40B4-BE49-F238E27FC236}">
                  <a16:creationId xmlns:a16="http://schemas.microsoft.com/office/drawing/2014/main" id="{C8D30C78-2BCB-FC4D-AA7E-440DEEF60AB2}"/>
                </a:ext>
              </a:extLst>
            </p:cNvPr>
            <p:cNvSpPr/>
            <p:nvPr/>
          </p:nvSpPr>
          <p:spPr>
            <a:xfrm>
              <a:off x="6096000" y="2449770"/>
              <a:ext cx="818321" cy="818321"/>
            </a:xfrm>
            <a:prstGeom prst="ellipse">
              <a:avLst/>
            </a:prstGeom>
            <a:ln w="6350">
              <a:solidFill>
                <a:schemeClr val="tx1"/>
              </a:solidFill>
              <a:miter/>
            </a:ln>
          </p:spPr>
          <p:txBody>
            <a:bodyPr lIns="45719" rIns="45719" anchor="ctr"/>
            <a:lstStyle/>
            <a:p>
              <a:pPr algn="ctr">
                <a:defRPr sz="4400">
                  <a:solidFill>
                    <a:srgbClr val="FFFFFF"/>
                  </a:solidFill>
                </a:defRPr>
              </a:pPr>
              <a:endParaRPr dirty="0">
                <a:latin typeface="Montserrat"/>
              </a:endParaRPr>
            </a:p>
          </p:txBody>
        </p:sp>
        <p:sp>
          <p:nvSpPr>
            <p:cNvPr id="23" name="Shape 2539">
              <a:extLst>
                <a:ext uri="{FF2B5EF4-FFF2-40B4-BE49-F238E27FC236}">
                  <a16:creationId xmlns:a16="http://schemas.microsoft.com/office/drawing/2014/main" id="{1C75FA9D-9A19-1441-B53C-056548D60FBE}"/>
                </a:ext>
              </a:extLst>
            </p:cNvPr>
            <p:cNvSpPr/>
            <p:nvPr/>
          </p:nvSpPr>
          <p:spPr>
            <a:xfrm>
              <a:off x="6366121" y="2763704"/>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28" name="Group 27">
            <a:extLst>
              <a:ext uri="{FF2B5EF4-FFF2-40B4-BE49-F238E27FC236}">
                <a16:creationId xmlns:a16="http://schemas.microsoft.com/office/drawing/2014/main" id="{CFB11398-973E-7247-A687-6094374D1035}"/>
              </a:ext>
            </a:extLst>
          </p:cNvPr>
          <p:cNvGrpSpPr/>
          <p:nvPr/>
        </p:nvGrpSpPr>
        <p:grpSpPr>
          <a:xfrm>
            <a:off x="6096000" y="3718440"/>
            <a:ext cx="818321" cy="818321"/>
            <a:chOff x="6096000" y="3718440"/>
            <a:chExt cx="818321" cy="818321"/>
          </a:xfrm>
        </p:grpSpPr>
        <p:sp>
          <p:nvSpPr>
            <p:cNvPr id="7" name="Circle">
              <a:extLst>
                <a:ext uri="{FF2B5EF4-FFF2-40B4-BE49-F238E27FC236}">
                  <a16:creationId xmlns:a16="http://schemas.microsoft.com/office/drawing/2014/main" id="{6FBF2477-53D8-6340-A42E-1CACE8AE99C1}"/>
                </a:ext>
              </a:extLst>
            </p:cNvPr>
            <p:cNvSpPr/>
            <p:nvPr/>
          </p:nvSpPr>
          <p:spPr>
            <a:xfrm>
              <a:off x="6096000" y="3718440"/>
              <a:ext cx="818321" cy="818321"/>
            </a:xfrm>
            <a:prstGeom prst="ellipse">
              <a:avLst/>
            </a:prstGeom>
            <a:ln w="6350">
              <a:solidFill>
                <a:schemeClr val="accent1"/>
              </a:solidFill>
              <a:miter/>
            </a:ln>
          </p:spPr>
          <p:txBody>
            <a:bodyPr lIns="45719" rIns="45719" anchor="ctr"/>
            <a:lstStyle/>
            <a:p>
              <a:pPr algn="ctr">
                <a:defRPr sz="4400">
                  <a:solidFill>
                    <a:srgbClr val="FFFFFF"/>
                  </a:solidFill>
                </a:defRPr>
              </a:pPr>
              <a:endParaRPr dirty="0">
                <a:latin typeface="Montserrat"/>
              </a:endParaRPr>
            </a:p>
          </p:txBody>
        </p:sp>
        <p:sp>
          <p:nvSpPr>
            <p:cNvPr id="24" name="Shape 2539">
              <a:extLst>
                <a:ext uri="{FF2B5EF4-FFF2-40B4-BE49-F238E27FC236}">
                  <a16:creationId xmlns:a16="http://schemas.microsoft.com/office/drawing/2014/main" id="{D43BA10C-DB32-F548-81F7-413190895064}"/>
                </a:ext>
              </a:extLst>
            </p:cNvPr>
            <p:cNvSpPr/>
            <p:nvPr/>
          </p:nvSpPr>
          <p:spPr>
            <a:xfrm>
              <a:off x="6366121" y="4032374"/>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29" name="Group 28">
            <a:extLst>
              <a:ext uri="{FF2B5EF4-FFF2-40B4-BE49-F238E27FC236}">
                <a16:creationId xmlns:a16="http://schemas.microsoft.com/office/drawing/2014/main" id="{84A3E3C5-AC4B-0E4C-8984-BB68D714960C}"/>
              </a:ext>
            </a:extLst>
          </p:cNvPr>
          <p:cNvGrpSpPr/>
          <p:nvPr/>
        </p:nvGrpSpPr>
        <p:grpSpPr>
          <a:xfrm>
            <a:off x="6096000" y="4987109"/>
            <a:ext cx="818321" cy="818321"/>
            <a:chOff x="6096000" y="4987109"/>
            <a:chExt cx="818321" cy="818321"/>
          </a:xfrm>
        </p:grpSpPr>
        <p:sp>
          <p:nvSpPr>
            <p:cNvPr id="8" name="Circle">
              <a:extLst>
                <a:ext uri="{FF2B5EF4-FFF2-40B4-BE49-F238E27FC236}">
                  <a16:creationId xmlns:a16="http://schemas.microsoft.com/office/drawing/2014/main" id="{1884FD18-A23A-494B-8864-064890103083}"/>
                </a:ext>
              </a:extLst>
            </p:cNvPr>
            <p:cNvSpPr/>
            <p:nvPr/>
          </p:nvSpPr>
          <p:spPr>
            <a:xfrm>
              <a:off x="6096000" y="4987109"/>
              <a:ext cx="818321" cy="818321"/>
            </a:xfrm>
            <a:prstGeom prst="ellipse">
              <a:avLst/>
            </a:prstGeom>
            <a:ln w="6350">
              <a:solidFill>
                <a:schemeClr val="tx1"/>
              </a:solidFill>
              <a:miter/>
            </a:ln>
          </p:spPr>
          <p:txBody>
            <a:bodyPr lIns="45719" rIns="45719" anchor="ctr"/>
            <a:lstStyle/>
            <a:p>
              <a:pPr algn="ctr">
                <a:defRPr sz="4400">
                  <a:solidFill>
                    <a:srgbClr val="FFFFFF"/>
                  </a:solidFill>
                </a:defRPr>
              </a:pPr>
              <a:endParaRPr dirty="0">
                <a:latin typeface="Montserrat"/>
              </a:endParaRPr>
            </a:p>
          </p:txBody>
        </p:sp>
        <p:sp>
          <p:nvSpPr>
            <p:cNvPr id="25" name="Shape 2539">
              <a:extLst>
                <a:ext uri="{FF2B5EF4-FFF2-40B4-BE49-F238E27FC236}">
                  <a16:creationId xmlns:a16="http://schemas.microsoft.com/office/drawing/2014/main" id="{7FDB0350-904C-A645-B101-E3C410FDDEE0}"/>
                </a:ext>
              </a:extLst>
            </p:cNvPr>
            <p:cNvSpPr/>
            <p:nvPr/>
          </p:nvSpPr>
          <p:spPr>
            <a:xfrm>
              <a:off x="6366121" y="5301043"/>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pic>
        <p:nvPicPr>
          <p:cNvPr id="17" name="Picture 2" descr="Logo">
            <a:extLst>
              <a:ext uri="{FF2B5EF4-FFF2-40B4-BE49-F238E27FC236}">
                <a16:creationId xmlns:a16="http://schemas.microsoft.com/office/drawing/2014/main" id="{80E5DAB3-1F90-A474-1706-F0BA2DBB3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7">
            <a:extLst>
              <a:ext uri="{FF2B5EF4-FFF2-40B4-BE49-F238E27FC236}">
                <a16:creationId xmlns:a16="http://schemas.microsoft.com/office/drawing/2014/main" id="{1F048CD5-DDDC-7A77-4263-6D87CBFA8C10}"/>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581976722"/>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par>
                          <p:cTn id="30" fill="hold">
                            <p:stCondLst>
                              <p:cond delay="2500"/>
                            </p:stCondLst>
                            <p:childTnLst>
                              <p:par>
                                <p:cTn id="31" presetID="16" presetClass="entr" presetSubtype="21"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34A85F-359F-C64D-B74B-2453771C9804}"/>
              </a:ext>
            </a:extLst>
          </p:cNvPr>
          <p:cNvSpPr>
            <a:spLocks noGrp="1"/>
          </p:cNvSpPr>
          <p:nvPr>
            <p:ph type="body" sz="quarter" idx="11"/>
          </p:nvPr>
        </p:nvSpPr>
        <p:spPr>
          <a:xfrm>
            <a:off x="1858991" y="641110"/>
            <a:ext cx="8559281" cy="4483623"/>
          </a:xfrm>
        </p:spPr>
        <p:txBody>
          <a:bodyPr/>
          <a:lstStyle/>
          <a:p>
            <a:pPr>
              <a:lnSpc>
                <a:spcPct val="100000"/>
              </a:lnSpc>
            </a:pPr>
            <a:r>
              <a:rPr lang="en-US" sz="2800" dirty="0">
                <a:solidFill>
                  <a:srgbClr val="66BB6A"/>
                </a:solidFill>
                <a:ea typeface="Roboto" panose="02000000000000000000" pitchFamily="2" charset="0"/>
                <a:cs typeface="Roboto" panose="02000000000000000000" pitchFamily="2" charset="0"/>
                <a:sym typeface="Open Sans" charset="0"/>
              </a:rPr>
              <a:t>An analysis </a:t>
            </a:r>
            <a:r>
              <a:rPr lang="en-US" sz="2800" dirty="0">
                <a:ea typeface="Roboto" panose="02000000000000000000" pitchFamily="2" charset="0"/>
                <a:cs typeface="Roboto" panose="02000000000000000000" pitchFamily="2" charset="0"/>
                <a:sym typeface="Open Sans" charset="0"/>
              </a:rPr>
              <a:t>of education systems across Europe indicates that </a:t>
            </a:r>
            <a:r>
              <a:rPr lang="en-US" sz="2800" dirty="0">
                <a:solidFill>
                  <a:srgbClr val="66BB6A"/>
                </a:solidFill>
                <a:ea typeface="Roboto" panose="02000000000000000000" pitchFamily="2" charset="0"/>
                <a:cs typeface="Roboto" panose="02000000000000000000" pitchFamily="2" charset="0"/>
                <a:sym typeface="Open Sans" charset="0"/>
              </a:rPr>
              <a:t>current strategies </a:t>
            </a:r>
            <a:r>
              <a:rPr lang="en-US" sz="2800" dirty="0">
                <a:ea typeface="Roboto" panose="02000000000000000000" pitchFamily="2" charset="0"/>
                <a:cs typeface="Roboto" panose="02000000000000000000" pitchFamily="2" charset="0"/>
                <a:sym typeface="Open Sans" charset="0"/>
              </a:rPr>
              <a:t>often focus primarily on </a:t>
            </a:r>
            <a:r>
              <a:rPr lang="en-US" sz="2800" dirty="0">
                <a:solidFill>
                  <a:srgbClr val="66BB6A"/>
                </a:solidFill>
                <a:ea typeface="Roboto" panose="02000000000000000000" pitchFamily="2" charset="0"/>
                <a:cs typeface="Roboto" panose="02000000000000000000" pitchFamily="2" charset="0"/>
                <a:sym typeface="Open Sans" charset="0"/>
              </a:rPr>
              <a:t>integrating persons </a:t>
            </a:r>
            <a:r>
              <a:rPr lang="en-US" sz="2800" dirty="0">
                <a:ea typeface="Roboto" panose="02000000000000000000" pitchFamily="2" charset="0"/>
                <a:cs typeface="Roboto" panose="02000000000000000000" pitchFamily="2" charset="0"/>
                <a:sym typeface="Open Sans" charset="0"/>
              </a:rPr>
              <a:t>with disabilities into mainstream educational institutions without ensuring </a:t>
            </a:r>
            <a:r>
              <a:rPr lang="en-US" sz="2800" dirty="0">
                <a:solidFill>
                  <a:srgbClr val="66BB6A"/>
                </a:solidFill>
                <a:ea typeface="Roboto" panose="02000000000000000000" pitchFamily="2" charset="0"/>
                <a:cs typeface="Roboto" panose="02000000000000000000" pitchFamily="2" charset="0"/>
                <a:sym typeface="Open Sans" charset="0"/>
              </a:rPr>
              <a:t>genuine inclusion</a:t>
            </a:r>
            <a:r>
              <a:rPr lang="en-US" sz="2800" dirty="0">
                <a:ea typeface="Roboto" panose="02000000000000000000" pitchFamily="2" charset="0"/>
                <a:cs typeface="Roboto" panose="02000000000000000000" pitchFamily="2" charset="0"/>
                <a:sym typeface="Open Sans" charset="0"/>
              </a:rPr>
              <a:t>. </a:t>
            </a:r>
          </a:p>
          <a:p>
            <a:pPr>
              <a:lnSpc>
                <a:spcPct val="100000"/>
              </a:lnSpc>
            </a:pPr>
            <a:r>
              <a:rPr lang="en-US" sz="2800" dirty="0">
                <a:solidFill>
                  <a:srgbClr val="66BB6A"/>
                </a:solidFill>
                <a:ea typeface="Roboto" panose="02000000000000000000" pitchFamily="2" charset="0"/>
                <a:cs typeface="Roboto" panose="02000000000000000000" pitchFamily="2" charset="0"/>
                <a:sym typeface="Open Sans" charset="0"/>
              </a:rPr>
              <a:t>In practice</a:t>
            </a:r>
            <a:r>
              <a:rPr lang="en-US" sz="2800" dirty="0">
                <a:ea typeface="Roboto" panose="02000000000000000000" pitchFamily="2" charset="0"/>
                <a:cs typeface="Roboto" panose="02000000000000000000" pitchFamily="2" charset="0"/>
                <a:sym typeface="Open Sans" charset="0"/>
              </a:rPr>
              <a:t>, architectural, legal, psychological and social barriers persist, limiting access to education and full participation in social life. </a:t>
            </a:r>
            <a:endParaRPr lang="en-US" sz="2800" dirty="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03EC91C8-88DE-CB41-8D3A-3C47695A62BD}"/>
              </a:ext>
            </a:extLst>
          </p:cNvPr>
          <p:cNvSpPr>
            <a:spLocks noGrp="1"/>
          </p:cNvSpPr>
          <p:nvPr>
            <p:ph type="body" sz="quarter" idx="10"/>
          </p:nvPr>
        </p:nvSpPr>
        <p:spPr>
          <a:xfrm>
            <a:off x="3749780" y="5391150"/>
            <a:ext cx="4322269" cy="964491"/>
          </a:xfrm>
        </p:spPr>
        <p:txBody>
          <a:bodyPr/>
          <a:lstStyle/>
          <a:p>
            <a:r>
              <a:rPr lang="en-US" dirty="0">
                <a:ea typeface="Roboto Light" panose="02000000000000000000" pitchFamily="2" charset="0"/>
                <a:cs typeface="Roboto Light" panose="02000000000000000000" pitchFamily="2" charset="0"/>
              </a:rPr>
              <a:t>As a result, persons with disabilities are at higher risk of social exclusion, restricted employment opportunities and </a:t>
            </a:r>
            <a:r>
              <a:rPr lang="en-US" dirty="0" err="1">
                <a:ea typeface="Roboto Light" panose="02000000000000000000" pitchFamily="2" charset="0"/>
                <a:cs typeface="Roboto Light" panose="02000000000000000000" pitchFamily="2" charset="0"/>
              </a:rPr>
              <a:t>marginalisation</a:t>
            </a:r>
            <a:endParaRPr lang="en-US" dirty="0">
              <a:solidFill>
                <a:schemeClr val="accent4"/>
              </a:solidFill>
              <a:ea typeface="Roboto Light" panose="02000000000000000000" pitchFamily="2" charset="0"/>
              <a:cs typeface="Roboto Light" panose="02000000000000000000" pitchFamily="2" charset="0"/>
            </a:endParaRPr>
          </a:p>
        </p:txBody>
      </p:sp>
      <p:pic>
        <p:nvPicPr>
          <p:cNvPr id="4" name="Picture 2" descr="Logo">
            <a:extLst>
              <a:ext uri="{FF2B5EF4-FFF2-40B4-BE49-F238E27FC236}">
                <a16:creationId xmlns:a16="http://schemas.microsoft.com/office/drawing/2014/main" id="{3CB3C600-E3B7-B264-BF44-ECE7E1E20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7">
            <a:extLst>
              <a:ext uri="{FF2B5EF4-FFF2-40B4-BE49-F238E27FC236}">
                <a16:creationId xmlns:a16="http://schemas.microsoft.com/office/drawing/2014/main" id="{64A3123D-4B6F-F5E9-196A-EC7FE1C24457}"/>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3625090006"/>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7C282-3F6E-5B41-BEC6-1647920E4A36}"/>
              </a:ext>
            </a:extLst>
          </p:cNvPr>
          <p:cNvSpPr>
            <a:spLocks noGrp="1"/>
          </p:cNvSpPr>
          <p:nvPr>
            <p:ph type="body" sz="quarter" idx="12"/>
          </p:nvPr>
        </p:nvSpPr>
        <p:spPr>
          <a:xfrm>
            <a:off x="872202" y="1109500"/>
            <a:ext cx="4322269" cy="204510"/>
          </a:xfrm>
        </p:spPr>
        <p:txBody>
          <a:bodyPr/>
          <a:lstStyle/>
          <a:p>
            <a:r>
              <a:rPr lang="en-US" dirty="0">
                <a:ea typeface="Roboto Light" panose="02000000000000000000" pitchFamily="2" charset="0"/>
                <a:cs typeface="Roboto Light" panose="02000000000000000000" pitchFamily="2" charset="0"/>
              </a:rPr>
              <a:t>What evidence shows?</a:t>
            </a:r>
            <a:endParaRPr lang="en-US" dirty="0">
              <a:solidFill>
                <a:srgbClr val="656D78"/>
              </a:solidFill>
              <a:ea typeface="Roboto Light" panose="02000000000000000000" pitchFamily="2" charset="0"/>
              <a:cs typeface="Roboto Light" panose="02000000000000000000" pitchFamily="2" charset="0"/>
            </a:endParaRPr>
          </a:p>
        </p:txBody>
      </p:sp>
      <p:sp>
        <p:nvSpPr>
          <p:cNvPr id="3" name="Text Placeholder 2">
            <a:extLst>
              <a:ext uri="{FF2B5EF4-FFF2-40B4-BE49-F238E27FC236}">
                <a16:creationId xmlns:a16="http://schemas.microsoft.com/office/drawing/2014/main" id="{C92F3F92-873E-3C48-9345-4B65427E6CD4}"/>
              </a:ext>
            </a:extLst>
          </p:cNvPr>
          <p:cNvSpPr>
            <a:spLocks noGrp="1"/>
          </p:cNvSpPr>
          <p:nvPr>
            <p:ph type="body" sz="quarter" idx="13"/>
          </p:nvPr>
        </p:nvSpPr>
        <p:spPr/>
        <p:txBody>
          <a:bodyPr/>
          <a:lstStyle/>
          <a:p>
            <a:r>
              <a:rPr lang="en-US" sz="4800" dirty="0"/>
              <a:t>Beyond </a:t>
            </a:r>
            <a:r>
              <a:rPr lang="en-US" sz="4800" dirty="0">
                <a:solidFill>
                  <a:srgbClr val="656D78"/>
                </a:solidFill>
              </a:rPr>
              <a:t>Access</a:t>
            </a:r>
            <a:r>
              <a:rPr lang="en-US" sz="4800" dirty="0"/>
              <a:t>: The </a:t>
            </a:r>
            <a:r>
              <a:rPr lang="en-US" sz="4800" dirty="0">
                <a:solidFill>
                  <a:srgbClr val="66BB6A"/>
                </a:solidFill>
              </a:rPr>
              <a:t>Limits </a:t>
            </a:r>
            <a:r>
              <a:rPr lang="en-US" sz="4800" dirty="0"/>
              <a:t>of Integration</a:t>
            </a:r>
          </a:p>
        </p:txBody>
      </p:sp>
      <p:sp>
        <p:nvSpPr>
          <p:cNvPr id="4" name="Text Placeholder 3">
            <a:extLst>
              <a:ext uri="{FF2B5EF4-FFF2-40B4-BE49-F238E27FC236}">
                <a16:creationId xmlns:a16="http://schemas.microsoft.com/office/drawing/2014/main" id="{492A7283-8575-AD46-8FE2-1ACB99651570}"/>
              </a:ext>
            </a:extLst>
          </p:cNvPr>
          <p:cNvSpPr>
            <a:spLocks noGrp="1"/>
          </p:cNvSpPr>
          <p:nvPr>
            <p:ph type="body" sz="quarter" idx="14"/>
          </p:nvPr>
        </p:nvSpPr>
        <p:spPr>
          <a:xfrm>
            <a:off x="6753190" y="1446143"/>
            <a:ext cx="4322269" cy="820868"/>
          </a:xfrm>
        </p:spPr>
        <p:txBody>
          <a:bodyPr/>
          <a:lstStyle/>
          <a:p>
            <a:r>
              <a:rPr lang="en-US" dirty="0">
                <a:ea typeface="Roboto Light" panose="02000000000000000000" pitchFamily="2" charset="0"/>
                <a:cs typeface="Roboto Light" panose="02000000000000000000" pitchFamily="2" charset="0"/>
              </a:rPr>
              <a:t>Being enrolled does not equal being included..</a:t>
            </a:r>
          </a:p>
        </p:txBody>
      </p:sp>
      <p:grpSp>
        <p:nvGrpSpPr>
          <p:cNvPr id="53" name="Group 52">
            <a:extLst>
              <a:ext uri="{FF2B5EF4-FFF2-40B4-BE49-F238E27FC236}">
                <a16:creationId xmlns:a16="http://schemas.microsoft.com/office/drawing/2014/main" id="{D4EA6011-4BB9-B54C-A7FD-C050D5D849D4}"/>
              </a:ext>
            </a:extLst>
          </p:cNvPr>
          <p:cNvGrpSpPr/>
          <p:nvPr/>
        </p:nvGrpSpPr>
        <p:grpSpPr>
          <a:xfrm>
            <a:off x="844687" y="1649551"/>
            <a:ext cx="2439894" cy="1423710"/>
            <a:chOff x="844687" y="1649551"/>
            <a:chExt cx="2439894" cy="1423710"/>
          </a:xfrm>
        </p:grpSpPr>
        <p:grpSp>
          <p:nvGrpSpPr>
            <p:cNvPr id="21" name="Group 20">
              <a:extLst>
                <a:ext uri="{FF2B5EF4-FFF2-40B4-BE49-F238E27FC236}">
                  <a16:creationId xmlns:a16="http://schemas.microsoft.com/office/drawing/2014/main" id="{BA75B1C8-B143-9540-9582-59B077E9660F}"/>
                </a:ext>
              </a:extLst>
            </p:cNvPr>
            <p:cNvGrpSpPr/>
            <p:nvPr/>
          </p:nvGrpSpPr>
          <p:grpSpPr>
            <a:xfrm>
              <a:off x="844687" y="1649551"/>
              <a:ext cx="496769" cy="496769"/>
              <a:chOff x="20016711" y="2159346"/>
              <a:chExt cx="768402" cy="768402"/>
            </a:xfrm>
          </p:grpSpPr>
          <p:sp>
            <p:nvSpPr>
              <p:cNvPr id="22" name="Oval 21">
                <a:extLst>
                  <a:ext uri="{FF2B5EF4-FFF2-40B4-BE49-F238E27FC236}">
                    <a16:creationId xmlns:a16="http://schemas.microsoft.com/office/drawing/2014/main" id="{4950DCAB-C4C1-9044-9D14-58B725976D1B}"/>
                  </a:ext>
                </a:extLst>
              </p:cNvPr>
              <p:cNvSpPr/>
              <p:nvPr/>
            </p:nvSpPr>
            <p:spPr bwMode="auto">
              <a:xfrm>
                <a:off x="20016711" y="2159346"/>
                <a:ext cx="768402" cy="768402"/>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3" name="Oval 22">
                <a:extLst>
                  <a:ext uri="{FF2B5EF4-FFF2-40B4-BE49-F238E27FC236}">
                    <a16:creationId xmlns:a16="http://schemas.microsoft.com/office/drawing/2014/main" id="{DB9BC6FD-E6D1-C746-ADAD-EC286AB64EA7}"/>
                  </a:ext>
                </a:extLst>
              </p:cNvPr>
              <p:cNvSpPr/>
              <p:nvPr/>
            </p:nvSpPr>
            <p:spPr bwMode="auto">
              <a:xfrm>
                <a:off x="20129263" y="2271898"/>
                <a:ext cx="543299" cy="543299"/>
              </a:xfrm>
              <a:prstGeom prst="ellipse">
                <a:avLst/>
              </a:prstGeom>
              <a:solidFill>
                <a:schemeClr val="accent4">
                  <a:alpha val="29000"/>
                </a:schemeClr>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24" name="Oval 23">
                <a:extLst>
                  <a:ext uri="{FF2B5EF4-FFF2-40B4-BE49-F238E27FC236}">
                    <a16:creationId xmlns:a16="http://schemas.microsoft.com/office/drawing/2014/main" id="{00A76A26-495C-9049-A1D8-B10AE9AEDA12}"/>
                  </a:ext>
                </a:extLst>
              </p:cNvPr>
              <p:cNvSpPr/>
              <p:nvPr/>
            </p:nvSpPr>
            <p:spPr bwMode="auto">
              <a:xfrm>
                <a:off x="20286752" y="2429387"/>
                <a:ext cx="228320" cy="228320"/>
              </a:xfrm>
              <a:prstGeom prst="ellipse">
                <a:avLst/>
              </a:prstGeom>
              <a:solidFill>
                <a:schemeClr val="accent1"/>
              </a:solidFill>
              <a:ln w="12700" cap="flat" cmpd="sng" algn="ctr">
                <a:noFill/>
                <a:prstDash val="solid"/>
                <a:miter lim="400000"/>
                <a:headEnd type="none" w="med" len="med"/>
                <a:tailEnd type="none" w="med" len="med"/>
              </a:ln>
              <a:effectLst>
                <a:outerShdw blurRad="177800" dist="50800" dir="5400000" algn="ctr" rotWithShape="0">
                  <a:schemeClr val="accent1">
                    <a:alpha val="43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
          <p:nvSpPr>
            <p:cNvPr id="13" name="TextBox 12">
              <a:extLst>
                <a:ext uri="{FF2B5EF4-FFF2-40B4-BE49-F238E27FC236}">
                  <a16:creationId xmlns:a16="http://schemas.microsoft.com/office/drawing/2014/main" id="{2C5D465D-8B44-CF47-AC65-D9D45CFB1D57}"/>
                </a:ext>
              </a:extLst>
            </p:cNvPr>
            <p:cNvSpPr txBox="1"/>
            <p:nvPr/>
          </p:nvSpPr>
          <p:spPr>
            <a:xfrm>
              <a:off x="1107835" y="1850818"/>
              <a:ext cx="1338508" cy="400110"/>
            </a:xfrm>
            <a:prstGeom prst="rect">
              <a:avLst/>
            </a:prstGeom>
            <a:noFill/>
          </p:spPr>
          <p:txBody>
            <a:bodyPr wrap="none" lIns="0" rIns="0" rtlCol="0">
              <a:spAutoFit/>
            </a:bodyPr>
            <a:lstStyle/>
            <a:p>
              <a:r>
                <a:rPr lang="en-US" sz="2000" b="1" dirty="0">
                  <a:latin typeface="Montserrat"/>
                  <a:ea typeface="Roboto Black" panose="02000000000000000000" pitchFamily="2" charset="0"/>
                  <a:cs typeface="Open Sans" charset="0"/>
                </a:rPr>
                <a:t>Over 50% </a:t>
              </a:r>
            </a:p>
          </p:txBody>
        </p:sp>
        <p:sp>
          <p:nvSpPr>
            <p:cNvPr id="14" name="TextBox 13">
              <a:extLst>
                <a:ext uri="{FF2B5EF4-FFF2-40B4-BE49-F238E27FC236}">
                  <a16:creationId xmlns:a16="http://schemas.microsoft.com/office/drawing/2014/main" id="{0294F2A1-D9F8-7941-ABF7-CDABD31962D8}"/>
                </a:ext>
              </a:extLst>
            </p:cNvPr>
            <p:cNvSpPr txBox="1"/>
            <p:nvPr/>
          </p:nvSpPr>
          <p:spPr>
            <a:xfrm>
              <a:off x="1217067" y="2314464"/>
              <a:ext cx="2067514" cy="758797"/>
            </a:xfrm>
            <a:prstGeom prst="rect">
              <a:avLst/>
            </a:prstGeom>
            <a:noFill/>
          </p:spPr>
          <p:txBody>
            <a:bodyPr wrap="square" lIns="0" rIns="0" rtlCol="0">
              <a:spAutoFit/>
            </a:bodyPr>
            <a:lstStyle/>
            <a:p>
              <a:pPr>
                <a:lnSpc>
                  <a:spcPct val="150000"/>
                </a:lnSpc>
              </a:pPr>
              <a:r>
                <a:rPr lang="en-US" sz="1000" dirty="0">
                  <a:solidFill>
                    <a:schemeClr val="accent4"/>
                  </a:solidFill>
                  <a:latin typeface="Montserrat"/>
                </a:rPr>
                <a:t>of students with disabilities </a:t>
              </a:r>
              <a:r>
                <a:rPr lang="en-US" sz="1000" dirty="0">
                  <a:solidFill>
                    <a:srgbClr val="656D78"/>
                  </a:solidFill>
                  <a:latin typeface="Montserrat"/>
                </a:rPr>
                <a:t>report barriers in accessing buildings, materials, or services</a:t>
              </a:r>
              <a:endParaRPr lang="en-US" sz="1000" dirty="0">
                <a:solidFill>
                  <a:srgbClr val="656D78"/>
                </a:solidFill>
                <a:latin typeface="Montserrat"/>
                <a:ea typeface="Roboto Light" panose="02000000000000000000" pitchFamily="2" charset="0"/>
                <a:cs typeface="Roboto Light" panose="02000000000000000000" pitchFamily="2" charset="0"/>
              </a:endParaRPr>
            </a:p>
          </p:txBody>
        </p:sp>
      </p:grpSp>
      <p:grpSp>
        <p:nvGrpSpPr>
          <p:cNvPr id="55" name="Group 54">
            <a:extLst>
              <a:ext uri="{FF2B5EF4-FFF2-40B4-BE49-F238E27FC236}">
                <a16:creationId xmlns:a16="http://schemas.microsoft.com/office/drawing/2014/main" id="{1AA3F456-F0AD-934C-A708-ED017132135E}"/>
              </a:ext>
            </a:extLst>
          </p:cNvPr>
          <p:cNvGrpSpPr/>
          <p:nvPr/>
        </p:nvGrpSpPr>
        <p:grpSpPr>
          <a:xfrm>
            <a:off x="872202" y="3386860"/>
            <a:ext cx="2444515" cy="1374743"/>
            <a:chOff x="959264" y="3386860"/>
            <a:chExt cx="2380623" cy="1374743"/>
          </a:xfrm>
        </p:grpSpPr>
        <p:grpSp>
          <p:nvGrpSpPr>
            <p:cNvPr id="37" name="Group 36">
              <a:extLst>
                <a:ext uri="{FF2B5EF4-FFF2-40B4-BE49-F238E27FC236}">
                  <a16:creationId xmlns:a16="http://schemas.microsoft.com/office/drawing/2014/main" id="{F4DCB70D-DDA4-7A4E-AD88-E5CDDCA15AE4}"/>
                </a:ext>
              </a:extLst>
            </p:cNvPr>
            <p:cNvGrpSpPr/>
            <p:nvPr/>
          </p:nvGrpSpPr>
          <p:grpSpPr>
            <a:xfrm>
              <a:off x="959264" y="3386860"/>
              <a:ext cx="496770" cy="496769"/>
              <a:chOff x="20193925" y="1503494"/>
              <a:chExt cx="768403" cy="768402"/>
            </a:xfrm>
          </p:grpSpPr>
          <p:sp>
            <p:nvSpPr>
              <p:cNvPr id="38" name="Oval 37">
                <a:extLst>
                  <a:ext uri="{FF2B5EF4-FFF2-40B4-BE49-F238E27FC236}">
                    <a16:creationId xmlns:a16="http://schemas.microsoft.com/office/drawing/2014/main" id="{F7892E58-DBD6-824E-94EF-B81728D426AA}"/>
                  </a:ext>
                </a:extLst>
              </p:cNvPr>
              <p:cNvSpPr/>
              <p:nvPr/>
            </p:nvSpPr>
            <p:spPr bwMode="auto">
              <a:xfrm>
                <a:off x="20193925" y="1503494"/>
                <a:ext cx="768403" cy="768402"/>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9" name="Oval 38">
                <a:extLst>
                  <a:ext uri="{FF2B5EF4-FFF2-40B4-BE49-F238E27FC236}">
                    <a16:creationId xmlns:a16="http://schemas.microsoft.com/office/drawing/2014/main" id="{34266AAA-4E56-C14C-80C1-655E112F69CC}"/>
                  </a:ext>
                </a:extLst>
              </p:cNvPr>
              <p:cNvSpPr/>
              <p:nvPr/>
            </p:nvSpPr>
            <p:spPr bwMode="auto">
              <a:xfrm>
                <a:off x="20306476" y="1616047"/>
                <a:ext cx="543300" cy="543299"/>
              </a:xfrm>
              <a:prstGeom prst="ellipse">
                <a:avLst/>
              </a:prstGeom>
              <a:solidFill>
                <a:schemeClr val="accent4">
                  <a:alpha val="29000"/>
                </a:schemeClr>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40" name="Oval 39">
                <a:extLst>
                  <a:ext uri="{FF2B5EF4-FFF2-40B4-BE49-F238E27FC236}">
                    <a16:creationId xmlns:a16="http://schemas.microsoft.com/office/drawing/2014/main" id="{48430860-C7F7-824B-8F92-EB4AE23D5A99}"/>
                  </a:ext>
                </a:extLst>
              </p:cNvPr>
              <p:cNvSpPr/>
              <p:nvPr/>
            </p:nvSpPr>
            <p:spPr bwMode="auto">
              <a:xfrm>
                <a:off x="20463966" y="1773534"/>
                <a:ext cx="228319" cy="228320"/>
              </a:xfrm>
              <a:prstGeom prst="ellipse">
                <a:avLst/>
              </a:prstGeom>
              <a:solidFill>
                <a:schemeClr val="accent1"/>
              </a:solidFill>
              <a:ln w="12700" cap="flat" cmpd="sng" algn="ctr">
                <a:noFill/>
                <a:prstDash val="solid"/>
                <a:miter lim="400000"/>
                <a:headEnd type="none" w="med" len="med"/>
                <a:tailEnd type="none" w="med" len="med"/>
              </a:ln>
              <a:effectLst>
                <a:outerShdw blurRad="177800" dist="50800" dir="5400000" algn="ctr" rotWithShape="0">
                  <a:schemeClr val="accent1">
                    <a:alpha val="43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
          <p:nvSpPr>
            <p:cNvPr id="16" name="TextBox 15">
              <a:extLst>
                <a:ext uri="{FF2B5EF4-FFF2-40B4-BE49-F238E27FC236}">
                  <a16:creationId xmlns:a16="http://schemas.microsoft.com/office/drawing/2014/main" id="{A71069D5-4453-3242-84EC-A6A1A7D1C20D}"/>
                </a:ext>
              </a:extLst>
            </p:cNvPr>
            <p:cNvSpPr txBox="1"/>
            <p:nvPr/>
          </p:nvSpPr>
          <p:spPr>
            <a:xfrm>
              <a:off x="1197217" y="4002806"/>
              <a:ext cx="2142670" cy="758797"/>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r>
                <a:rPr lang="en-US" sz="1000" dirty="0">
                  <a:solidFill>
                    <a:schemeClr val="accent4"/>
                  </a:solidFill>
                  <a:latin typeface="Montserrat"/>
                </a:rPr>
                <a:t>Physical inaccessibility</a:t>
              </a:r>
            </a:p>
            <a:p>
              <a:pPr marL="171450" indent="-171450">
                <a:lnSpc>
                  <a:spcPct val="150000"/>
                </a:lnSpc>
                <a:buFont typeface="Arial" panose="020B0604020202020204" pitchFamily="34" charset="0"/>
                <a:buChar char="•"/>
              </a:pPr>
              <a:r>
                <a:rPr lang="en-US" sz="1000" dirty="0">
                  <a:solidFill>
                    <a:srgbClr val="656D78"/>
                  </a:solidFill>
                  <a:latin typeface="Montserrat"/>
                </a:rPr>
                <a:t>Lack of trained staff</a:t>
              </a:r>
            </a:p>
            <a:p>
              <a:pPr marL="171450" indent="-171450">
                <a:lnSpc>
                  <a:spcPct val="150000"/>
                </a:lnSpc>
                <a:buFont typeface="Arial" panose="020B0604020202020204" pitchFamily="34" charset="0"/>
                <a:buChar char="•"/>
              </a:pPr>
              <a:r>
                <a:rPr lang="en-US" sz="1000" dirty="0">
                  <a:solidFill>
                    <a:schemeClr val="accent4"/>
                  </a:solidFill>
                  <a:latin typeface="Montserrat"/>
                </a:rPr>
                <a:t>Stigma and low expectations</a:t>
              </a:r>
              <a:endParaRPr lang="en-US" sz="1000" dirty="0">
                <a:solidFill>
                  <a:srgbClr val="656D78"/>
                </a:solidFill>
                <a:latin typeface="Montserrat"/>
                <a:ea typeface="Roboto Light" panose="02000000000000000000" pitchFamily="2" charset="0"/>
                <a:cs typeface="Roboto Light" panose="02000000000000000000" pitchFamily="2" charset="0"/>
              </a:endParaRPr>
            </a:p>
          </p:txBody>
        </p:sp>
      </p:grpSp>
      <p:grpSp>
        <p:nvGrpSpPr>
          <p:cNvPr id="54" name="Group 53">
            <a:extLst>
              <a:ext uri="{FF2B5EF4-FFF2-40B4-BE49-F238E27FC236}">
                <a16:creationId xmlns:a16="http://schemas.microsoft.com/office/drawing/2014/main" id="{4CD75A63-6383-D04A-8427-5A709289B962}"/>
              </a:ext>
            </a:extLst>
          </p:cNvPr>
          <p:cNvGrpSpPr/>
          <p:nvPr/>
        </p:nvGrpSpPr>
        <p:grpSpPr>
          <a:xfrm>
            <a:off x="3853590" y="1650990"/>
            <a:ext cx="2302953" cy="1251192"/>
            <a:chOff x="3853590" y="1650990"/>
            <a:chExt cx="2302953" cy="1251192"/>
          </a:xfrm>
        </p:grpSpPr>
        <p:grpSp>
          <p:nvGrpSpPr>
            <p:cNvPr id="29" name="Group 28">
              <a:extLst>
                <a:ext uri="{FF2B5EF4-FFF2-40B4-BE49-F238E27FC236}">
                  <a16:creationId xmlns:a16="http://schemas.microsoft.com/office/drawing/2014/main" id="{55A7D4FD-65DA-024D-A37B-D0A15BD0CD16}"/>
                </a:ext>
              </a:extLst>
            </p:cNvPr>
            <p:cNvGrpSpPr/>
            <p:nvPr/>
          </p:nvGrpSpPr>
          <p:grpSpPr>
            <a:xfrm>
              <a:off x="3853590" y="1650990"/>
              <a:ext cx="496769" cy="496769"/>
              <a:chOff x="20016711" y="2159346"/>
              <a:chExt cx="768402" cy="768402"/>
            </a:xfrm>
          </p:grpSpPr>
          <p:sp>
            <p:nvSpPr>
              <p:cNvPr id="30" name="Oval 29">
                <a:extLst>
                  <a:ext uri="{FF2B5EF4-FFF2-40B4-BE49-F238E27FC236}">
                    <a16:creationId xmlns:a16="http://schemas.microsoft.com/office/drawing/2014/main" id="{32D76576-ACD5-BA44-80E7-14CF120845AE}"/>
                  </a:ext>
                </a:extLst>
              </p:cNvPr>
              <p:cNvSpPr/>
              <p:nvPr/>
            </p:nvSpPr>
            <p:spPr bwMode="auto">
              <a:xfrm>
                <a:off x="20016711" y="2159346"/>
                <a:ext cx="768402" cy="768402"/>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1" name="Oval 30">
                <a:extLst>
                  <a:ext uri="{FF2B5EF4-FFF2-40B4-BE49-F238E27FC236}">
                    <a16:creationId xmlns:a16="http://schemas.microsoft.com/office/drawing/2014/main" id="{E9E542EC-1D46-1349-B0D4-35F1A7DD84A6}"/>
                  </a:ext>
                </a:extLst>
              </p:cNvPr>
              <p:cNvSpPr/>
              <p:nvPr/>
            </p:nvSpPr>
            <p:spPr bwMode="auto">
              <a:xfrm>
                <a:off x="20129263" y="2271898"/>
                <a:ext cx="543299" cy="543299"/>
              </a:xfrm>
              <a:prstGeom prst="ellipse">
                <a:avLst/>
              </a:prstGeom>
              <a:solidFill>
                <a:schemeClr val="accent4">
                  <a:alpha val="29000"/>
                </a:schemeClr>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32" name="Oval 31">
                <a:extLst>
                  <a:ext uri="{FF2B5EF4-FFF2-40B4-BE49-F238E27FC236}">
                    <a16:creationId xmlns:a16="http://schemas.microsoft.com/office/drawing/2014/main" id="{F21E9B7E-BEC4-8445-9BD2-C942D11AAA17}"/>
                  </a:ext>
                </a:extLst>
              </p:cNvPr>
              <p:cNvSpPr/>
              <p:nvPr/>
            </p:nvSpPr>
            <p:spPr bwMode="auto">
              <a:xfrm>
                <a:off x="20286752" y="2429387"/>
                <a:ext cx="228320" cy="228320"/>
              </a:xfrm>
              <a:prstGeom prst="ellipse">
                <a:avLst/>
              </a:prstGeom>
              <a:solidFill>
                <a:schemeClr val="accent1"/>
              </a:solidFill>
              <a:ln w="12700" cap="flat" cmpd="sng" algn="ctr">
                <a:noFill/>
                <a:prstDash val="solid"/>
                <a:miter lim="400000"/>
                <a:headEnd type="none" w="med" len="med"/>
                <a:tailEnd type="none" w="med" len="med"/>
              </a:ln>
              <a:effectLst>
                <a:outerShdw blurRad="177800" dist="50800" dir="5400000" algn="ctr" rotWithShape="0">
                  <a:schemeClr val="accent1">
                    <a:alpha val="43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grpSp>
        <p:sp>
          <p:nvSpPr>
            <p:cNvPr id="17" name="TextBox 16">
              <a:extLst>
                <a:ext uri="{FF2B5EF4-FFF2-40B4-BE49-F238E27FC236}">
                  <a16:creationId xmlns:a16="http://schemas.microsoft.com/office/drawing/2014/main" id="{31EFF0C6-55EB-2C48-9181-8DE963105F2D}"/>
                </a:ext>
              </a:extLst>
            </p:cNvPr>
            <p:cNvSpPr txBox="1"/>
            <p:nvPr/>
          </p:nvSpPr>
          <p:spPr>
            <a:xfrm>
              <a:off x="4075827" y="1850818"/>
              <a:ext cx="1936428" cy="400110"/>
            </a:xfrm>
            <a:prstGeom prst="rect">
              <a:avLst/>
            </a:prstGeom>
            <a:noFill/>
          </p:spPr>
          <p:txBody>
            <a:bodyPr wrap="none" lIns="0" rIns="0" rtlCol="0">
              <a:spAutoFit/>
            </a:bodyPr>
            <a:lstStyle/>
            <a:p>
              <a:r>
                <a:rPr lang="en-US" sz="2000" b="1" dirty="0">
                  <a:latin typeface="Montserrat"/>
                  <a:ea typeface="Roboto Black" panose="02000000000000000000" pitchFamily="2" charset="0"/>
                  <a:cs typeface="Open Sans" charset="0"/>
                </a:rPr>
                <a:t>Less than 40%</a:t>
              </a:r>
            </a:p>
          </p:txBody>
        </p:sp>
        <p:sp>
          <p:nvSpPr>
            <p:cNvPr id="18" name="TextBox 17">
              <a:extLst>
                <a:ext uri="{FF2B5EF4-FFF2-40B4-BE49-F238E27FC236}">
                  <a16:creationId xmlns:a16="http://schemas.microsoft.com/office/drawing/2014/main" id="{9892F9EF-03FA-E34C-841A-BB0D51201F0E}"/>
                </a:ext>
              </a:extLst>
            </p:cNvPr>
            <p:cNvSpPr txBox="1"/>
            <p:nvPr/>
          </p:nvSpPr>
          <p:spPr>
            <a:xfrm>
              <a:off x="4075827" y="2374217"/>
              <a:ext cx="2080716" cy="527965"/>
            </a:xfrm>
            <a:prstGeom prst="rect">
              <a:avLst/>
            </a:prstGeom>
            <a:noFill/>
          </p:spPr>
          <p:txBody>
            <a:bodyPr wrap="square" lIns="0" rIns="0" rtlCol="0">
              <a:spAutoFit/>
            </a:bodyPr>
            <a:lstStyle/>
            <a:p>
              <a:pPr>
                <a:lnSpc>
                  <a:spcPct val="150000"/>
                </a:lnSpc>
              </a:pPr>
              <a:r>
                <a:rPr lang="en-US" sz="1000" dirty="0">
                  <a:solidFill>
                    <a:schemeClr val="accent4"/>
                  </a:solidFill>
                  <a:latin typeface="Montserrat"/>
                </a:rPr>
                <a:t>receive adequate accommodations</a:t>
              </a:r>
            </a:p>
          </p:txBody>
        </p:sp>
      </p:grpSp>
      <p:sp>
        <p:nvSpPr>
          <p:cNvPr id="6" name="CaixaDeTexto 5">
            <a:extLst>
              <a:ext uri="{FF2B5EF4-FFF2-40B4-BE49-F238E27FC236}">
                <a16:creationId xmlns:a16="http://schemas.microsoft.com/office/drawing/2014/main" id="{C7555E4E-4DFD-5512-6A69-3DBD7C8199DD}"/>
              </a:ext>
            </a:extLst>
          </p:cNvPr>
          <p:cNvSpPr txBox="1"/>
          <p:nvPr/>
        </p:nvSpPr>
        <p:spPr>
          <a:xfrm>
            <a:off x="1093071" y="3575372"/>
            <a:ext cx="6101976" cy="400110"/>
          </a:xfrm>
          <a:prstGeom prst="rect">
            <a:avLst/>
          </a:prstGeom>
          <a:noFill/>
        </p:spPr>
        <p:txBody>
          <a:bodyPr wrap="square">
            <a:spAutoFit/>
          </a:bodyPr>
          <a:lstStyle/>
          <a:p>
            <a:r>
              <a:rPr lang="pt-PT" sz="2000" b="1" dirty="0" err="1">
                <a:latin typeface="Montserrat" panose="00000500000000000000" pitchFamily="2" charset="0"/>
              </a:rPr>
              <a:t>Common</a:t>
            </a:r>
            <a:r>
              <a:rPr lang="pt-PT" sz="2000" b="1" dirty="0">
                <a:latin typeface="Montserrat" panose="00000500000000000000" pitchFamily="2" charset="0"/>
              </a:rPr>
              <a:t> </a:t>
            </a:r>
            <a:r>
              <a:rPr lang="pt-PT" sz="2000" b="1" dirty="0" err="1">
                <a:latin typeface="Montserrat" panose="00000500000000000000" pitchFamily="2" charset="0"/>
              </a:rPr>
              <a:t>barriers</a:t>
            </a:r>
            <a:r>
              <a:rPr lang="pt-PT" sz="2000" b="1" dirty="0">
                <a:latin typeface="Montserrat" panose="00000500000000000000" pitchFamily="2" charset="0"/>
              </a:rPr>
              <a:t>:</a:t>
            </a:r>
          </a:p>
        </p:txBody>
      </p:sp>
      <p:sp>
        <p:nvSpPr>
          <p:cNvPr id="7" name="Oval 6">
            <a:extLst>
              <a:ext uri="{FF2B5EF4-FFF2-40B4-BE49-F238E27FC236}">
                <a16:creationId xmlns:a16="http://schemas.microsoft.com/office/drawing/2014/main" id="{2E1240ED-C139-0A03-4F70-DD6B9F5E39E3}"/>
              </a:ext>
            </a:extLst>
          </p:cNvPr>
          <p:cNvSpPr/>
          <p:nvPr/>
        </p:nvSpPr>
        <p:spPr bwMode="auto">
          <a:xfrm>
            <a:off x="986541" y="5019725"/>
            <a:ext cx="360668" cy="351241"/>
          </a:xfrm>
          <a:prstGeom prst="ellipse">
            <a:avLst/>
          </a:prstGeom>
          <a:solidFill>
            <a:schemeClr val="accent4">
              <a:alpha val="29000"/>
            </a:schemeClr>
          </a:solidFill>
          <a:ln w="12700" cap="flat" cmpd="sng" algn="ctr">
            <a:noFill/>
            <a:prstDash val="solid"/>
            <a:miter lim="400000"/>
            <a:headEnd type="none" w="med" len="med"/>
            <a:tailEnd type="none" w="med" len="med"/>
          </a:ln>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8" name="Oval 7">
            <a:extLst>
              <a:ext uri="{FF2B5EF4-FFF2-40B4-BE49-F238E27FC236}">
                <a16:creationId xmlns:a16="http://schemas.microsoft.com/office/drawing/2014/main" id="{4A9E110E-ABA7-D199-9526-1D014EAFF9C8}"/>
              </a:ext>
            </a:extLst>
          </p:cNvPr>
          <p:cNvSpPr/>
          <p:nvPr/>
        </p:nvSpPr>
        <p:spPr bwMode="auto">
          <a:xfrm>
            <a:off x="1091090" y="5121540"/>
            <a:ext cx="151569" cy="147608"/>
          </a:xfrm>
          <a:prstGeom prst="ellipse">
            <a:avLst/>
          </a:prstGeom>
          <a:solidFill>
            <a:schemeClr val="accent1"/>
          </a:solidFill>
          <a:ln w="12700" cap="flat" cmpd="sng" algn="ctr">
            <a:noFill/>
            <a:prstDash val="solid"/>
            <a:miter lim="400000"/>
            <a:headEnd type="none" w="med" len="med"/>
            <a:tailEnd type="none" w="med" len="med"/>
          </a:ln>
          <a:effectLst>
            <a:outerShdw blurRad="177800" dist="50800" dir="5400000" algn="ctr" rotWithShape="0">
              <a:schemeClr val="accent1">
                <a:alpha val="43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9" name="Oval 8">
            <a:extLst>
              <a:ext uri="{FF2B5EF4-FFF2-40B4-BE49-F238E27FC236}">
                <a16:creationId xmlns:a16="http://schemas.microsoft.com/office/drawing/2014/main" id="{784ED844-35A3-4F9A-ECA4-AE4282CD4098}"/>
              </a:ext>
            </a:extLst>
          </p:cNvPr>
          <p:cNvSpPr/>
          <p:nvPr/>
        </p:nvSpPr>
        <p:spPr bwMode="auto">
          <a:xfrm>
            <a:off x="911823" y="4946959"/>
            <a:ext cx="510102" cy="496769"/>
          </a:xfrm>
          <a:prstGeom prst="ellipse">
            <a:avLst/>
          </a:prstGeom>
          <a:solidFill>
            <a:schemeClr val="accent4">
              <a:alpha val="29000"/>
            </a:schemeClr>
          </a:solidFill>
          <a:ln w="12700" cap="flat" cmpd="sng" algn="ctr">
            <a:noFill/>
            <a:prstDash val="solid"/>
            <a:miter lim="400000"/>
            <a:headEnd type="none" w="med" len="med"/>
            <a:tailEnd type="none" w="med" len="med"/>
          </a:ln>
          <a:effectLst>
            <a:outerShdw blurRad="101600" sx="14000" sy="14000" algn="ctr" rotWithShape="0">
              <a:schemeClr val="accent1">
                <a:alpha val="50000"/>
              </a:scheme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
        <p:nvSpPr>
          <p:cNvPr id="10" name="TextBox 12">
            <a:extLst>
              <a:ext uri="{FF2B5EF4-FFF2-40B4-BE49-F238E27FC236}">
                <a16:creationId xmlns:a16="http://schemas.microsoft.com/office/drawing/2014/main" id="{0390DACC-C9CD-6F42-1579-B0C353AAD235}"/>
              </a:ext>
            </a:extLst>
          </p:cNvPr>
          <p:cNvSpPr txBox="1"/>
          <p:nvPr/>
        </p:nvSpPr>
        <p:spPr>
          <a:xfrm>
            <a:off x="1166875" y="5146533"/>
            <a:ext cx="1614224" cy="400110"/>
          </a:xfrm>
          <a:prstGeom prst="rect">
            <a:avLst/>
          </a:prstGeom>
          <a:noFill/>
        </p:spPr>
        <p:txBody>
          <a:bodyPr wrap="none" lIns="0" rIns="0" rtlCol="0">
            <a:spAutoFit/>
          </a:bodyPr>
          <a:lstStyle/>
          <a:p>
            <a:r>
              <a:rPr lang="en-US" sz="2000" b="1" dirty="0">
                <a:latin typeface="Montserrat"/>
                <a:ea typeface="Roboto Black" panose="02000000000000000000" pitchFamily="2" charset="0"/>
                <a:cs typeface="Open Sans" charset="0"/>
              </a:rPr>
              <a:t>Poverty risk</a:t>
            </a:r>
          </a:p>
        </p:txBody>
      </p:sp>
      <p:sp>
        <p:nvSpPr>
          <p:cNvPr id="11" name="TextBox 15">
            <a:extLst>
              <a:ext uri="{FF2B5EF4-FFF2-40B4-BE49-F238E27FC236}">
                <a16:creationId xmlns:a16="http://schemas.microsoft.com/office/drawing/2014/main" id="{84334FBA-0045-EC7A-A831-83FEF8D6AE80}"/>
              </a:ext>
            </a:extLst>
          </p:cNvPr>
          <p:cNvSpPr txBox="1"/>
          <p:nvPr/>
        </p:nvSpPr>
        <p:spPr>
          <a:xfrm>
            <a:off x="1307587" y="5443728"/>
            <a:ext cx="3234531" cy="527965"/>
          </a:xfrm>
          <a:prstGeom prst="rect">
            <a:avLst/>
          </a:prstGeom>
          <a:noFill/>
        </p:spPr>
        <p:txBody>
          <a:bodyPr wrap="square" lIns="0" rIns="0" rtlCol="0">
            <a:spAutoFit/>
          </a:bodyPr>
          <a:lstStyle/>
          <a:p>
            <a:pPr>
              <a:lnSpc>
                <a:spcPct val="150000"/>
              </a:lnSpc>
            </a:pPr>
            <a:r>
              <a:rPr lang="en-US" sz="1000" dirty="0">
                <a:solidFill>
                  <a:schemeClr val="accent4"/>
                </a:solidFill>
                <a:latin typeface="Montserrat"/>
              </a:rPr>
              <a:t>People with disabilities are at significantly higher risk of poverty and social exclusion (~28% vs ~18%)</a:t>
            </a:r>
            <a:endParaRPr lang="en-US" sz="1000" dirty="0">
              <a:solidFill>
                <a:srgbClr val="656D78"/>
              </a:solidFill>
              <a:latin typeface="Montserrat"/>
              <a:ea typeface="Roboto Light" panose="02000000000000000000" pitchFamily="2" charset="0"/>
              <a:cs typeface="Roboto Light" panose="02000000000000000000" pitchFamily="2" charset="0"/>
            </a:endParaRPr>
          </a:p>
        </p:txBody>
      </p:sp>
      <p:sp>
        <p:nvSpPr>
          <p:cNvPr id="25" name="CaixaDeTexto 24">
            <a:extLst>
              <a:ext uri="{FF2B5EF4-FFF2-40B4-BE49-F238E27FC236}">
                <a16:creationId xmlns:a16="http://schemas.microsoft.com/office/drawing/2014/main" id="{D8245375-6BB9-871E-829F-0A0AB73C6791}"/>
              </a:ext>
            </a:extLst>
          </p:cNvPr>
          <p:cNvSpPr txBox="1"/>
          <p:nvPr/>
        </p:nvSpPr>
        <p:spPr>
          <a:xfrm>
            <a:off x="6767593" y="4883738"/>
            <a:ext cx="3786854" cy="646331"/>
          </a:xfrm>
          <a:prstGeom prst="rect">
            <a:avLst/>
          </a:prstGeom>
          <a:noFill/>
        </p:spPr>
        <p:txBody>
          <a:bodyPr wrap="square">
            <a:spAutoFit/>
          </a:bodyPr>
          <a:lstStyle/>
          <a:p>
            <a:r>
              <a:rPr lang="en-US" dirty="0"/>
              <a:t>Exclusion in education becomes exclusion in </a:t>
            </a:r>
            <a:r>
              <a:rPr lang="en-US" b="1" dirty="0">
                <a:solidFill>
                  <a:srgbClr val="66BB6A"/>
                </a:solidFill>
              </a:rPr>
              <a:t>economic and social life</a:t>
            </a:r>
            <a:r>
              <a:rPr lang="en-US" dirty="0"/>
              <a:t>.</a:t>
            </a:r>
            <a:endParaRPr lang="pt-PT" dirty="0"/>
          </a:p>
        </p:txBody>
      </p:sp>
      <p:pic>
        <p:nvPicPr>
          <p:cNvPr id="26" name="Picture 2" descr="Logo">
            <a:extLst>
              <a:ext uri="{FF2B5EF4-FFF2-40B4-BE49-F238E27FC236}">
                <a16:creationId xmlns:a16="http://schemas.microsoft.com/office/drawing/2014/main" id="{9C8C44B0-39FC-D013-9C05-2CCD8116A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7">
            <a:extLst>
              <a:ext uri="{FF2B5EF4-FFF2-40B4-BE49-F238E27FC236}">
                <a16:creationId xmlns:a16="http://schemas.microsoft.com/office/drawing/2014/main" id="{7B1658F8-5E55-6BF7-9FBC-77885DF5FDC9}"/>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3079143942"/>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Effect transition="in" filter="fade">
                                      <p:cBhvr>
                                        <p:cTn id="2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A169-3E50-98BB-CA1C-3770627B49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867B8F9-BCE8-F4D1-78BE-E3266E610097}"/>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A Systemic Approach</a:t>
            </a:r>
            <a:endParaRPr lang="en-US" dirty="0">
              <a:solidFill>
                <a:schemeClr val="accent4"/>
              </a:solidFill>
              <a:ea typeface="Roboto Light" panose="02000000000000000000" pitchFamily="2" charset="0"/>
              <a:cs typeface="Roboto Light" panose="02000000000000000000" pitchFamily="2" charset="0"/>
            </a:endParaRPr>
          </a:p>
        </p:txBody>
      </p:sp>
      <p:sp>
        <p:nvSpPr>
          <p:cNvPr id="3" name="Text Placeholder 2">
            <a:extLst>
              <a:ext uri="{FF2B5EF4-FFF2-40B4-BE49-F238E27FC236}">
                <a16:creationId xmlns:a16="http://schemas.microsoft.com/office/drawing/2014/main" id="{495C49B0-D719-06BB-94CF-128D5E45158B}"/>
              </a:ext>
            </a:extLst>
          </p:cNvPr>
          <p:cNvSpPr>
            <a:spLocks noGrp="1"/>
          </p:cNvSpPr>
          <p:nvPr>
            <p:ph type="body" sz="quarter" idx="11"/>
          </p:nvPr>
        </p:nvSpPr>
        <p:spPr/>
        <p:txBody>
          <a:bodyPr/>
          <a:lstStyle/>
          <a:p>
            <a:r>
              <a:rPr lang="en-US" dirty="0"/>
              <a:t>Rethinking Inclusion</a:t>
            </a:r>
          </a:p>
        </p:txBody>
      </p:sp>
      <p:sp>
        <p:nvSpPr>
          <p:cNvPr id="4" name="Freeform 8">
            <a:extLst>
              <a:ext uri="{FF2B5EF4-FFF2-40B4-BE49-F238E27FC236}">
                <a16:creationId xmlns:a16="http://schemas.microsoft.com/office/drawing/2014/main" id="{AA3376C9-07FC-B32D-D904-2EAFA0922978}"/>
              </a:ext>
            </a:extLst>
          </p:cNvPr>
          <p:cNvSpPr>
            <a:spLocks noEditPoints="1"/>
          </p:cNvSpPr>
          <p:nvPr/>
        </p:nvSpPr>
        <p:spPr bwMode="auto">
          <a:xfrm>
            <a:off x="6165850" y="2101610"/>
            <a:ext cx="85725" cy="392113"/>
          </a:xfrm>
          <a:custGeom>
            <a:avLst/>
            <a:gdLst>
              <a:gd name="T0" fmla="*/ 1 w 25"/>
              <a:gd name="T1" fmla="*/ 116 h 116"/>
              <a:gd name="T2" fmla="*/ 0 w 25"/>
              <a:gd name="T3" fmla="*/ 116 h 116"/>
              <a:gd name="T4" fmla="*/ 20 w 25"/>
              <a:gd name="T5" fmla="*/ 86 h 116"/>
              <a:gd name="T6" fmla="*/ 25 w 25"/>
              <a:gd name="T7" fmla="*/ 58 h 116"/>
              <a:gd name="T8" fmla="*/ 25 w 25"/>
              <a:gd name="T9" fmla="*/ 58 h 116"/>
              <a:gd name="T10" fmla="*/ 25 w 25"/>
              <a:gd name="T11" fmla="*/ 58 h 116"/>
              <a:gd name="T12" fmla="*/ 25 w 25"/>
              <a:gd name="T13" fmla="*/ 57 h 116"/>
              <a:gd name="T14" fmla="*/ 25 w 25"/>
              <a:gd name="T15" fmla="*/ 57 h 116"/>
              <a:gd name="T16" fmla="*/ 25 w 25"/>
              <a:gd name="T17" fmla="*/ 57 h 116"/>
              <a:gd name="T18" fmla="*/ 25 w 25"/>
              <a:gd name="T19" fmla="*/ 57 h 116"/>
              <a:gd name="T20" fmla="*/ 25 w 25"/>
              <a:gd name="T21" fmla="*/ 57 h 116"/>
              <a:gd name="T22" fmla="*/ 25 w 25"/>
              <a:gd name="T23" fmla="*/ 57 h 116"/>
              <a:gd name="T24" fmla="*/ 25 w 25"/>
              <a:gd name="T25" fmla="*/ 56 h 116"/>
              <a:gd name="T26" fmla="*/ 25 w 25"/>
              <a:gd name="T27" fmla="*/ 56 h 116"/>
              <a:gd name="T28" fmla="*/ 25 w 25"/>
              <a:gd name="T29" fmla="*/ 56 h 116"/>
              <a:gd name="T30" fmla="*/ 25 w 25"/>
              <a:gd name="T31" fmla="*/ 56 h 116"/>
              <a:gd name="T32" fmla="*/ 25 w 25"/>
              <a:gd name="T33" fmla="*/ 56 h 116"/>
              <a:gd name="T34" fmla="*/ 25 w 25"/>
              <a:gd name="T35" fmla="*/ 56 h 116"/>
              <a:gd name="T36" fmla="*/ 25 w 25"/>
              <a:gd name="T37" fmla="*/ 55 h 116"/>
              <a:gd name="T38" fmla="*/ 25 w 25"/>
              <a:gd name="T39" fmla="*/ 55 h 116"/>
              <a:gd name="T40" fmla="*/ 25 w 25"/>
              <a:gd name="T41" fmla="*/ 55 h 116"/>
              <a:gd name="T42" fmla="*/ 25 w 25"/>
              <a:gd name="T43" fmla="*/ 55 h 116"/>
              <a:gd name="T44" fmla="*/ 25 w 25"/>
              <a:gd name="T45" fmla="*/ 55 h 116"/>
              <a:gd name="T46" fmla="*/ 25 w 25"/>
              <a:gd name="T47" fmla="*/ 55 h 116"/>
              <a:gd name="T48" fmla="*/ 25 w 25"/>
              <a:gd name="T49" fmla="*/ 54 h 116"/>
              <a:gd name="T50" fmla="*/ 25 w 25"/>
              <a:gd name="T51" fmla="*/ 54 h 116"/>
              <a:gd name="T52" fmla="*/ 25 w 25"/>
              <a:gd name="T53" fmla="*/ 54 h 116"/>
              <a:gd name="T54" fmla="*/ 25 w 25"/>
              <a:gd name="T55" fmla="*/ 54 h 116"/>
              <a:gd name="T56" fmla="*/ 25 w 25"/>
              <a:gd name="T57" fmla="*/ 54 h 116"/>
              <a:gd name="T58" fmla="*/ 25 w 25"/>
              <a:gd name="T59" fmla="*/ 53 h 116"/>
              <a:gd name="T60" fmla="*/ 25 w 25"/>
              <a:gd name="T61" fmla="*/ 53 h 116"/>
              <a:gd name="T62" fmla="*/ 25 w 25"/>
              <a:gd name="T63" fmla="*/ 53 h 116"/>
              <a:gd name="T64" fmla="*/ 25 w 25"/>
              <a:gd name="T65" fmla="*/ 53 h 116"/>
              <a:gd name="T66" fmla="*/ 25 w 25"/>
              <a:gd name="T67" fmla="*/ 53 h 116"/>
              <a:gd name="T68" fmla="*/ 25 w 25"/>
              <a:gd name="T69" fmla="*/ 53 h 116"/>
              <a:gd name="T70" fmla="*/ 25 w 25"/>
              <a:gd name="T71" fmla="*/ 52 h 116"/>
              <a:gd name="T72" fmla="*/ 23 w 25"/>
              <a:gd name="T73" fmla="*/ 39 h 116"/>
              <a:gd name="T74" fmla="*/ 23 w 25"/>
              <a:gd name="T75" fmla="*/ 39 h 116"/>
              <a:gd name="T76" fmla="*/ 23 w 25"/>
              <a:gd name="T77" fmla="*/ 38 h 116"/>
              <a:gd name="T78" fmla="*/ 23 w 25"/>
              <a:gd name="T79" fmla="*/ 38 h 116"/>
              <a:gd name="T80" fmla="*/ 23 w 25"/>
              <a:gd name="T81" fmla="*/ 38 h 116"/>
              <a:gd name="T82" fmla="*/ 23 w 25"/>
              <a:gd name="T83" fmla="*/ 38 h 116"/>
              <a:gd name="T84" fmla="*/ 23 w 25"/>
              <a:gd name="T85" fmla="*/ 38 h 116"/>
              <a:gd name="T86" fmla="*/ 23 w 25"/>
              <a:gd name="T87" fmla="*/ 38 h 116"/>
              <a:gd name="T88" fmla="*/ 23 w 25"/>
              <a:gd name="T89" fmla="*/ 37 h 116"/>
              <a:gd name="T90" fmla="*/ 23 w 25"/>
              <a:gd name="T91" fmla="*/ 37 h 116"/>
              <a:gd name="T92" fmla="*/ 23 w 25"/>
              <a:gd name="T93" fmla="*/ 37 h 116"/>
              <a:gd name="T94" fmla="*/ 0 w 25"/>
              <a:gd name="T95" fmla="*/ 0 h 116"/>
              <a:gd name="T96" fmla="*/ 23 w 25"/>
              <a:gd name="T97" fmla="*/ 3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116">
                <a:moveTo>
                  <a:pt x="20" y="86"/>
                </a:moveTo>
                <a:cubicBezTo>
                  <a:pt x="16" y="97"/>
                  <a:pt x="9" y="107"/>
                  <a:pt x="1" y="116"/>
                </a:cubicBezTo>
                <a:cubicBezTo>
                  <a:pt x="0" y="116"/>
                  <a:pt x="0" y="116"/>
                  <a:pt x="0" y="116"/>
                </a:cubicBezTo>
                <a:cubicBezTo>
                  <a:pt x="0" y="116"/>
                  <a:pt x="0" y="116"/>
                  <a:pt x="0" y="116"/>
                </a:cubicBezTo>
                <a:cubicBezTo>
                  <a:pt x="7" y="110"/>
                  <a:pt x="12" y="103"/>
                  <a:pt x="16" y="95"/>
                </a:cubicBezTo>
                <a:cubicBezTo>
                  <a:pt x="18" y="92"/>
                  <a:pt x="19" y="89"/>
                  <a:pt x="20" y="86"/>
                </a:cubicBezTo>
                <a:moveTo>
                  <a:pt x="25" y="58"/>
                </a:moveTo>
                <a:cubicBezTo>
                  <a:pt x="25" y="58"/>
                  <a:pt x="25" y="58"/>
                  <a:pt x="25" y="58"/>
                </a:cubicBezTo>
                <a:cubicBezTo>
                  <a:pt x="25" y="58"/>
                  <a:pt x="25" y="58"/>
                  <a:pt x="25" y="58"/>
                </a:cubicBezTo>
                <a:cubicBezTo>
                  <a:pt x="25" y="58"/>
                  <a:pt x="25" y="58"/>
                  <a:pt x="25" y="58"/>
                </a:cubicBezTo>
                <a:moveTo>
                  <a:pt x="25" y="58"/>
                </a:moveTo>
                <a:cubicBezTo>
                  <a:pt x="25" y="58"/>
                  <a:pt x="25" y="58"/>
                  <a:pt x="25" y="58"/>
                </a:cubicBezTo>
                <a:cubicBezTo>
                  <a:pt x="25" y="58"/>
                  <a:pt x="25" y="58"/>
                  <a:pt x="25" y="58"/>
                </a:cubicBezTo>
                <a:moveTo>
                  <a:pt x="25" y="57"/>
                </a:moveTo>
                <a:cubicBezTo>
                  <a:pt x="25" y="57"/>
                  <a:pt x="25" y="57"/>
                  <a:pt x="25" y="57"/>
                </a:cubicBezTo>
                <a:cubicBezTo>
                  <a:pt x="25" y="57"/>
                  <a:pt x="25" y="57"/>
                  <a:pt x="25" y="57"/>
                </a:cubicBezTo>
                <a:moveTo>
                  <a:pt x="25" y="57"/>
                </a:moveTo>
                <a:cubicBezTo>
                  <a:pt x="25" y="57"/>
                  <a:pt x="25" y="57"/>
                  <a:pt x="25" y="57"/>
                </a:cubicBezTo>
                <a:cubicBezTo>
                  <a:pt x="25" y="57"/>
                  <a:pt x="25" y="57"/>
                  <a:pt x="25" y="57"/>
                </a:cubicBezTo>
                <a:moveTo>
                  <a:pt x="25" y="57"/>
                </a:moveTo>
                <a:cubicBezTo>
                  <a:pt x="25" y="57"/>
                  <a:pt x="25" y="57"/>
                  <a:pt x="25" y="57"/>
                </a:cubicBezTo>
                <a:cubicBezTo>
                  <a:pt x="25" y="57"/>
                  <a:pt x="25" y="57"/>
                  <a:pt x="25" y="57"/>
                </a:cubicBezTo>
                <a:moveTo>
                  <a:pt x="25" y="56"/>
                </a:moveTo>
                <a:cubicBezTo>
                  <a:pt x="25" y="57"/>
                  <a:pt x="25" y="57"/>
                  <a:pt x="25" y="57"/>
                </a:cubicBezTo>
                <a:cubicBezTo>
                  <a:pt x="25" y="57"/>
                  <a:pt x="25" y="57"/>
                  <a:pt x="25" y="56"/>
                </a:cubicBezTo>
                <a:moveTo>
                  <a:pt x="25" y="56"/>
                </a:moveTo>
                <a:cubicBezTo>
                  <a:pt x="25" y="56"/>
                  <a:pt x="25" y="56"/>
                  <a:pt x="25" y="56"/>
                </a:cubicBezTo>
                <a:cubicBezTo>
                  <a:pt x="25" y="56"/>
                  <a:pt x="25" y="56"/>
                  <a:pt x="25" y="56"/>
                </a:cubicBezTo>
                <a:moveTo>
                  <a:pt x="25" y="56"/>
                </a:moveTo>
                <a:cubicBezTo>
                  <a:pt x="25" y="56"/>
                  <a:pt x="25" y="56"/>
                  <a:pt x="25" y="56"/>
                </a:cubicBezTo>
                <a:cubicBezTo>
                  <a:pt x="25" y="56"/>
                  <a:pt x="25" y="56"/>
                  <a:pt x="25" y="56"/>
                </a:cubicBezTo>
                <a:moveTo>
                  <a:pt x="25" y="56"/>
                </a:moveTo>
                <a:cubicBezTo>
                  <a:pt x="25" y="56"/>
                  <a:pt x="25" y="56"/>
                  <a:pt x="25" y="56"/>
                </a:cubicBezTo>
                <a:cubicBezTo>
                  <a:pt x="25" y="56"/>
                  <a:pt x="25" y="56"/>
                  <a:pt x="25" y="56"/>
                </a:cubicBezTo>
                <a:moveTo>
                  <a:pt x="25" y="55"/>
                </a:moveTo>
                <a:cubicBezTo>
                  <a:pt x="25" y="55"/>
                  <a:pt x="25" y="56"/>
                  <a:pt x="25" y="56"/>
                </a:cubicBezTo>
                <a:cubicBezTo>
                  <a:pt x="25" y="56"/>
                  <a:pt x="25" y="55"/>
                  <a:pt x="25" y="55"/>
                </a:cubicBezTo>
                <a:moveTo>
                  <a:pt x="25" y="55"/>
                </a:moveTo>
                <a:cubicBezTo>
                  <a:pt x="25" y="55"/>
                  <a:pt x="25" y="55"/>
                  <a:pt x="25" y="55"/>
                </a:cubicBezTo>
                <a:cubicBezTo>
                  <a:pt x="25" y="55"/>
                  <a:pt x="25" y="55"/>
                  <a:pt x="25" y="55"/>
                </a:cubicBezTo>
                <a:moveTo>
                  <a:pt x="25" y="55"/>
                </a:moveTo>
                <a:cubicBezTo>
                  <a:pt x="25" y="55"/>
                  <a:pt x="25" y="55"/>
                  <a:pt x="25" y="55"/>
                </a:cubicBezTo>
                <a:cubicBezTo>
                  <a:pt x="25" y="55"/>
                  <a:pt x="25" y="55"/>
                  <a:pt x="25" y="55"/>
                </a:cubicBezTo>
                <a:moveTo>
                  <a:pt x="25" y="55"/>
                </a:moveTo>
                <a:cubicBezTo>
                  <a:pt x="25" y="55"/>
                  <a:pt x="25" y="55"/>
                  <a:pt x="25" y="55"/>
                </a:cubicBezTo>
                <a:cubicBezTo>
                  <a:pt x="25" y="55"/>
                  <a:pt x="25" y="55"/>
                  <a:pt x="25" y="55"/>
                </a:cubicBezTo>
                <a:moveTo>
                  <a:pt x="25" y="54"/>
                </a:moveTo>
                <a:cubicBezTo>
                  <a:pt x="25" y="54"/>
                  <a:pt x="25" y="54"/>
                  <a:pt x="25" y="55"/>
                </a:cubicBezTo>
                <a:cubicBezTo>
                  <a:pt x="25" y="54"/>
                  <a:pt x="25" y="54"/>
                  <a:pt x="25" y="54"/>
                </a:cubicBezTo>
                <a:moveTo>
                  <a:pt x="25" y="54"/>
                </a:moveTo>
                <a:cubicBezTo>
                  <a:pt x="25" y="54"/>
                  <a:pt x="25" y="54"/>
                  <a:pt x="25" y="54"/>
                </a:cubicBezTo>
                <a:cubicBezTo>
                  <a:pt x="25" y="54"/>
                  <a:pt x="25" y="54"/>
                  <a:pt x="25" y="54"/>
                </a:cubicBezTo>
                <a:moveTo>
                  <a:pt x="25" y="54"/>
                </a:moveTo>
                <a:cubicBezTo>
                  <a:pt x="25" y="54"/>
                  <a:pt x="25" y="54"/>
                  <a:pt x="25" y="54"/>
                </a:cubicBezTo>
                <a:cubicBezTo>
                  <a:pt x="25" y="54"/>
                  <a:pt x="25" y="54"/>
                  <a:pt x="25" y="54"/>
                </a:cubicBezTo>
                <a:moveTo>
                  <a:pt x="25" y="54"/>
                </a:moveTo>
                <a:cubicBezTo>
                  <a:pt x="25" y="54"/>
                  <a:pt x="25" y="54"/>
                  <a:pt x="25" y="54"/>
                </a:cubicBezTo>
                <a:cubicBezTo>
                  <a:pt x="25" y="54"/>
                  <a:pt x="25" y="54"/>
                  <a:pt x="25" y="54"/>
                </a:cubicBezTo>
                <a:moveTo>
                  <a:pt x="25" y="53"/>
                </a:moveTo>
                <a:cubicBezTo>
                  <a:pt x="25" y="53"/>
                  <a:pt x="25" y="53"/>
                  <a:pt x="25" y="53"/>
                </a:cubicBezTo>
                <a:cubicBezTo>
                  <a:pt x="25" y="53"/>
                  <a:pt x="25" y="53"/>
                  <a:pt x="25" y="53"/>
                </a:cubicBezTo>
                <a:moveTo>
                  <a:pt x="25" y="53"/>
                </a:moveTo>
                <a:cubicBezTo>
                  <a:pt x="25" y="53"/>
                  <a:pt x="25" y="53"/>
                  <a:pt x="25" y="53"/>
                </a:cubicBezTo>
                <a:cubicBezTo>
                  <a:pt x="25" y="53"/>
                  <a:pt x="25" y="53"/>
                  <a:pt x="25" y="53"/>
                </a:cubicBezTo>
                <a:moveTo>
                  <a:pt x="25" y="53"/>
                </a:moveTo>
                <a:cubicBezTo>
                  <a:pt x="25" y="53"/>
                  <a:pt x="25" y="53"/>
                  <a:pt x="25" y="53"/>
                </a:cubicBezTo>
                <a:cubicBezTo>
                  <a:pt x="25" y="53"/>
                  <a:pt x="25" y="53"/>
                  <a:pt x="25" y="53"/>
                </a:cubicBezTo>
                <a:moveTo>
                  <a:pt x="25" y="53"/>
                </a:moveTo>
                <a:cubicBezTo>
                  <a:pt x="25" y="53"/>
                  <a:pt x="25" y="53"/>
                  <a:pt x="25" y="53"/>
                </a:cubicBezTo>
                <a:cubicBezTo>
                  <a:pt x="25" y="53"/>
                  <a:pt x="25" y="53"/>
                  <a:pt x="25" y="53"/>
                </a:cubicBezTo>
                <a:moveTo>
                  <a:pt x="25" y="52"/>
                </a:moveTo>
                <a:cubicBezTo>
                  <a:pt x="25" y="52"/>
                  <a:pt x="25" y="52"/>
                  <a:pt x="25" y="52"/>
                </a:cubicBezTo>
                <a:cubicBezTo>
                  <a:pt x="25" y="52"/>
                  <a:pt x="25" y="52"/>
                  <a:pt x="25" y="52"/>
                </a:cubicBezTo>
                <a:moveTo>
                  <a:pt x="23" y="39"/>
                </a:moveTo>
                <a:cubicBezTo>
                  <a:pt x="23" y="39"/>
                  <a:pt x="23" y="39"/>
                  <a:pt x="23" y="39"/>
                </a:cubicBezTo>
                <a:cubicBezTo>
                  <a:pt x="23" y="39"/>
                  <a:pt x="23" y="39"/>
                  <a:pt x="23" y="39"/>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23" y="37"/>
                </a:moveTo>
                <a:cubicBezTo>
                  <a:pt x="23" y="37"/>
                  <a:pt x="23" y="37"/>
                  <a:pt x="23" y="37"/>
                </a:cubicBezTo>
                <a:cubicBezTo>
                  <a:pt x="23" y="37"/>
                  <a:pt x="23" y="37"/>
                  <a:pt x="23" y="37"/>
                </a:cubicBezTo>
                <a:moveTo>
                  <a:pt x="23" y="37"/>
                </a:moveTo>
                <a:cubicBezTo>
                  <a:pt x="23" y="37"/>
                  <a:pt x="23" y="37"/>
                  <a:pt x="23" y="37"/>
                </a:cubicBezTo>
                <a:cubicBezTo>
                  <a:pt x="23" y="37"/>
                  <a:pt x="23" y="37"/>
                  <a:pt x="23" y="37"/>
                </a:cubicBezTo>
                <a:moveTo>
                  <a:pt x="0" y="0"/>
                </a:moveTo>
                <a:cubicBezTo>
                  <a:pt x="0" y="0"/>
                  <a:pt x="0" y="0"/>
                  <a:pt x="0" y="0"/>
                </a:cubicBezTo>
                <a:cubicBezTo>
                  <a:pt x="1" y="0"/>
                  <a:pt x="1" y="0"/>
                  <a:pt x="1" y="0"/>
                </a:cubicBezTo>
                <a:cubicBezTo>
                  <a:pt x="11" y="10"/>
                  <a:pt x="19" y="23"/>
                  <a:pt x="23" y="37"/>
                </a:cubicBezTo>
                <a:cubicBezTo>
                  <a:pt x="19" y="23"/>
                  <a:pt x="11" y="10"/>
                  <a:pt x="0" y="0"/>
                </a:cubicBezTo>
              </a:path>
            </a:pathLst>
          </a:custGeom>
          <a:solidFill>
            <a:srgbClr val="CFA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 name="Freeform 10">
            <a:extLst>
              <a:ext uri="{FF2B5EF4-FFF2-40B4-BE49-F238E27FC236}">
                <a16:creationId xmlns:a16="http://schemas.microsoft.com/office/drawing/2014/main" id="{9762A474-FD57-6164-8359-6ED79DD293C7}"/>
              </a:ext>
            </a:extLst>
          </p:cNvPr>
          <p:cNvSpPr>
            <a:spLocks/>
          </p:cNvSpPr>
          <p:nvPr/>
        </p:nvSpPr>
        <p:spPr bwMode="auto">
          <a:xfrm>
            <a:off x="5337175" y="2031760"/>
            <a:ext cx="269875" cy="265113"/>
          </a:xfrm>
          <a:custGeom>
            <a:avLst/>
            <a:gdLst>
              <a:gd name="T0" fmla="*/ 0 w 170"/>
              <a:gd name="T1" fmla="*/ 0 h 167"/>
              <a:gd name="T2" fmla="*/ 0 w 170"/>
              <a:gd name="T3" fmla="*/ 0 h 167"/>
              <a:gd name="T4" fmla="*/ 170 w 170"/>
              <a:gd name="T5" fmla="*/ 167 h 167"/>
              <a:gd name="T6" fmla="*/ 170 w 170"/>
              <a:gd name="T7" fmla="*/ 167 h 167"/>
              <a:gd name="T8" fmla="*/ 0 w 170"/>
              <a:gd name="T9" fmla="*/ 0 h 167"/>
            </a:gdLst>
            <a:ahLst/>
            <a:cxnLst>
              <a:cxn ang="0">
                <a:pos x="T0" y="T1"/>
              </a:cxn>
              <a:cxn ang="0">
                <a:pos x="T2" y="T3"/>
              </a:cxn>
              <a:cxn ang="0">
                <a:pos x="T4" y="T5"/>
              </a:cxn>
              <a:cxn ang="0">
                <a:pos x="T6" y="T7"/>
              </a:cxn>
              <a:cxn ang="0">
                <a:pos x="T8" y="T9"/>
              </a:cxn>
            </a:cxnLst>
            <a:rect l="0" t="0" r="r" b="b"/>
            <a:pathLst>
              <a:path w="170" h="167">
                <a:moveTo>
                  <a:pt x="0" y="0"/>
                </a:moveTo>
                <a:lnTo>
                  <a:pt x="0" y="0"/>
                </a:lnTo>
                <a:lnTo>
                  <a:pt x="170" y="167"/>
                </a:lnTo>
                <a:lnTo>
                  <a:pt x="170" y="167"/>
                </a:lnTo>
                <a:lnTo>
                  <a:pt x="0" y="0"/>
                </a:lnTo>
                <a:close/>
              </a:path>
            </a:pathLst>
          </a:custGeom>
          <a:solidFill>
            <a:srgbClr val="E4B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 name="Freeform 11">
            <a:extLst>
              <a:ext uri="{FF2B5EF4-FFF2-40B4-BE49-F238E27FC236}">
                <a16:creationId xmlns:a16="http://schemas.microsoft.com/office/drawing/2014/main" id="{4A65CB43-F066-9C37-5032-C5FABFFC0115}"/>
              </a:ext>
            </a:extLst>
          </p:cNvPr>
          <p:cNvSpPr>
            <a:spLocks/>
          </p:cNvSpPr>
          <p:nvPr/>
        </p:nvSpPr>
        <p:spPr bwMode="auto">
          <a:xfrm>
            <a:off x="5337175" y="2031760"/>
            <a:ext cx="269875" cy="265113"/>
          </a:xfrm>
          <a:custGeom>
            <a:avLst/>
            <a:gdLst>
              <a:gd name="T0" fmla="*/ 0 w 170"/>
              <a:gd name="T1" fmla="*/ 0 h 167"/>
              <a:gd name="T2" fmla="*/ 0 w 170"/>
              <a:gd name="T3" fmla="*/ 0 h 167"/>
              <a:gd name="T4" fmla="*/ 170 w 170"/>
              <a:gd name="T5" fmla="*/ 167 h 167"/>
              <a:gd name="T6" fmla="*/ 170 w 170"/>
              <a:gd name="T7" fmla="*/ 167 h 167"/>
              <a:gd name="T8" fmla="*/ 0 w 170"/>
              <a:gd name="T9" fmla="*/ 0 h 167"/>
            </a:gdLst>
            <a:ahLst/>
            <a:cxnLst>
              <a:cxn ang="0">
                <a:pos x="T0" y="T1"/>
              </a:cxn>
              <a:cxn ang="0">
                <a:pos x="T2" y="T3"/>
              </a:cxn>
              <a:cxn ang="0">
                <a:pos x="T4" y="T5"/>
              </a:cxn>
              <a:cxn ang="0">
                <a:pos x="T6" y="T7"/>
              </a:cxn>
              <a:cxn ang="0">
                <a:pos x="T8" y="T9"/>
              </a:cxn>
            </a:cxnLst>
            <a:rect l="0" t="0" r="r" b="b"/>
            <a:pathLst>
              <a:path w="170" h="167">
                <a:moveTo>
                  <a:pt x="0" y="0"/>
                </a:moveTo>
                <a:lnTo>
                  <a:pt x="0" y="0"/>
                </a:lnTo>
                <a:lnTo>
                  <a:pt x="170" y="167"/>
                </a:lnTo>
                <a:lnTo>
                  <a:pt x="170" y="16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 name="Freeform 13">
            <a:extLst>
              <a:ext uri="{FF2B5EF4-FFF2-40B4-BE49-F238E27FC236}">
                <a16:creationId xmlns:a16="http://schemas.microsoft.com/office/drawing/2014/main" id="{E46A1FBB-C180-EE26-1575-89BAAD88B8CB}"/>
              </a:ext>
            </a:extLst>
          </p:cNvPr>
          <p:cNvSpPr>
            <a:spLocks/>
          </p:cNvSpPr>
          <p:nvPr/>
        </p:nvSpPr>
        <p:spPr bwMode="auto">
          <a:xfrm>
            <a:off x="5607050" y="2085735"/>
            <a:ext cx="212725" cy="211138"/>
          </a:xfrm>
          <a:custGeom>
            <a:avLst/>
            <a:gdLst>
              <a:gd name="T0" fmla="*/ 63 w 63"/>
              <a:gd name="T1" fmla="*/ 0 h 63"/>
              <a:gd name="T2" fmla="*/ 62 w 63"/>
              <a:gd name="T3" fmla="*/ 2 h 63"/>
              <a:gd name="T4" fmla="*/ 50 w 63"/>
              <a:gd name="T5" fmla="*/ 13 h 63"/>
              <a:gd name="T6" fmla="*/ 0 w 63"/>
              <a:gd name="T7" fmla="*/ 63 h 63"/>
              <a:gd name="T8" fmla="*/ 0 w 63"/>
              <a:gd name="T9" fmla="*/ 63 h 63"/>
              <a:gd name="T10" fmla="*/ 50 w 63"/>
              <a:gd name="T11" fmla="*/ 13 h 63"/>
              <a:gd name="T12" fmla="*/ 62 w 63"/>
              <a:gd name="T13" fmla="*/ 1 h 63"/>
              <a:gd name="T14" fmla="*/ 63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0"/>
                </a:moveTo>
                <a:cubicBezTo>
                  <a:pt x="63" y="1"/>
                  <a:pt x="62" y="1"/>
                  <a:pt x="62" y="2"/>
                </a:cubicBezTo>
                <a:cubicBezTo>
                  <a:pt x="50" y="13"/>
                  <a:pt x="50" y="13"/>
                  <a:pt x="50" y="13"/>
                </a:cubicBezTo>
                <a:cubicBezTo>
                  <a:pt x="0" y="63"/>
                  <a:pt x="0" y="63"/>
                  <a:pt x="0" y="63"/>
                </a:cubicBezTo>
                <a:cubicBezTo>
                  <a:pt x="0" y="63"/>
                  <a:pt x="0" y="63"/>
                  <a:pt x="0" y="63"/>
                </a:cubicBezTo>
                <a:cubicBezTo>
                  <a:pt x="50" y="13"/>
                  <a:pt x="50" y="13"/>
                  <a:pt x="50" y="13"/>
                </a:cubicBezTo>
                <a:cubicBezTo>
                  <a:pt x="62" y="1"/>
                  <a:pt x="62" y="1"/>
                  <a:pt x="62" y="1"/>
                </a:cubicBezTo>
                <a:cubicBezTo>
                  <a:pt x="62" y="1"/>
                  <a:pt x="63" y="1"/>
                  <a:pt x="63" y="0"/>
                </a:cubicBezTo>
              </a:path>
            </a:pathLst>
          </a:custGeom>
          <a:solidFill>
            <a:srgbClr val="BD96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8" name="Freeform 14">
            <a:extLst>
              <a:ext uri="{FF2B5EF4-FFF2-40B4-BE49-F238E27FC236}">
                <a16:creationId xmlns:a16="http://schemas.microsoft.com/office/drawing/2014/main" id="{C88200C9-27FF-DA49-A0D7-9D942526DE89}"/>
              </a:ext>
            </a:extLst>
          </p:cNvPr>
          <p:cNvSpPr>
            <a:spLocks/>
          </p:cNvSpPr>
          <p:nvPr/>
        </p:nvSpPr>
        <p:spPr bwMode="auto">
          <a:xfrm>
            <a:off x="5337175" y="2296872"/>
            <a:ext cx="269875" cy="266700"/>
          </a:xfrm>
          <a:custGeom>
            <a:avLst/>
            <a:gdLst>
              <a:gd name="T0" fmla="*/ 170 w 170"/>
              <a:gd name="T1" fmla="*/ 0 h 168"/>
              <a:gd name="T2" fmla="*/ 170 w 170"/>
              <a:gd name="T3" fmla="*/ 0 h 168"/>
              <a:gd name="T4" fmla="*/ 0 w 170"/>
              <a:gd name="T5" fmla="*/ 168 h 168"/>
              <a:gd name="T6" fmla="*/ 0 w 170"/>
              <a:gd name="T7" fmla="*/ 168 h 168"/>
              <a:gd name="T8" fmla="*/ 170 w 170"/>
              <a:gd name="T9" fmla="*/ 0 h 168"/>
              <a:gd name="T10" fmla="*/ 170 w 170"/>
              <a:gd name="T11" fmla="*/ 0 h 168"/>
            </a:gdLst>
            <a:ahLst/>
            <a:cxnLst>
              <a:cxn ang="0">
                <a:pos x="T0" y="T1"/>
              </a:cxn>
              <a:cxn ang="0">
                <a:pos x="T2" y="T3"/>
              </a:cxn>
              <a:cxn ang="0">
                <a:pos x="T4" y="T5"/>
              </a:cxn>
              <a:cxn ang="0">
                <a:pos x="T6" y="T7"/>
              </a:cxn>
              <a:cxn ang="0">
                <a:pos x="T8" y="T9"/>
              </a:cxn>
              <a:cxn ang="0">
                <a:pos x="T10" y="T11"/>
              </a:cxn>
            </a:cxnLst>
            <a:rect l="0" t="0" r="r" b="b"/>
            <a:pathLst>
              <a:path w="170" h="168">
                <a:moveTo>
                  <a:pt x="170" y="0"/>
                </a:moveTo>
                <a:lnTo>
                  <a:pt x="170" y="0"/>
                </a:lnTo>
                <a:lnTo>
                  <a:pt x="0" y="168"/>
                </a:lnTo>
                <a:lnTo>
                  <a:pt x="0" y="168"/>
                </a:lnTo>
                <a:lnTo>
                  <a:pt x="170" y="0"/>
                </a:lnTo>
                <a:lnTo>
                  <a:pt x="170" y="0"/>
                </a:lnTo>
                <a:close/>
              </a:path>
            </a:pathLst>
          </a:custGeom>
          <a:solidFill>
            <a:srgbClr val="E4B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 name="Freeform 15">
            <a:extLst>
              <a:ext uri="{FF2B5EF4-FFF2-40B4-BE49-F238E27FC236}">
                <a16:creationId xmlns:a16="http://schemas.microsoft.com/office/drawing/2014/main" id="{06B2C012-3DB8-F8FB-A117-41480035EC03}"/>
              </a:ext>
            </a:extLst>
          </p:cNvPr>
          <p:cNvSpPr>
            <a:spLocks/>
          </p:cNvSpPr>
          <p:nvPr/>
        </p:nvSpPr>
        <p:spPr bwMode="auto">
          <a:xfrm>
            <a:off x="5337175" y="2296872"/>
            <a:ext cx="269875" cy="266700"/>
          </a:xfrm>
          <a:custGeom>
            <a:avLst/>
            <a:gdLst>
              <a:gd name="T0" fmla="*/ 170 w 170"/>
              <a:gd name="T1" fmla="*/ 0 h 168"/>
              <a:gd name="T2" fmla="*/ 170 w 170"/>
              <a:gd name="T3" fmla="*/ 0 h 168"/>
              <a:gd name="T4" fmla="*/ 0 w 170"/>
              <a:gd name="T5" fmla="*/ 168 h 168"/>
              <a:gd name="T6" fmla="*/ 0 w 170"/>
              <a:gd name="T7" fmla="*/ 168 h 168"/>
              <a:gd name="T8" fmla="*/ 170 w 170"/>
              <a:gd name="T9" fmla="*/ 0 h 168"/>
              <a:gd name="T10" fmla="*/ 170 w 170"/>
              <a:gd name="T11" fmla="*/ 0 h 168"/>
            </a:gdLst>
            <a:ahLst/>
            <a:cxnLst>
              <a:cxn ang="0">
                <a:pos x="T0" y="T1"/>
              </a:cxn>
              <a:cxn ang="0">
                <a:pos x="T2" y="T3"/>
              </a:cxn>
              <a:cxn ang="0">
                <a:pos x="T4" y="T5"/>
              </a:cxn>
              <a:cxn ang="0">
                <a:pos x="T6" y="T7"/>
              </a:cxn>
              <a:cxn ang="0">
                <a:pos x="T8" y="T9"/>
              </a:cxn>
              <a:cxn ang="0">
                <a:pos x="T10" y="T11"/>
              </a:cxn>
            </a:cxnLst>
            <a:rect l="0" t="0" r="r" b="b"/>
            <a:pathLst>
              <a:path w="170" h="168">
                <a:moveTo>
                  <a:pt x="170" y="0"/>
                </a:moveTo>
                <a:lnTo>
                  <a:pt x="170" y="0"/>
                </a:lnTo>
                <a:lnTo>
                  <a:pt x="0" y="168"/>
                </a:lnTo>
                <a:lnTo>
                  <a:pt x="0" y="168"/>
                </a:lnTo>
                <a:lnTo>
                  <a:pt x="170" y="0"/>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 name="Freeform 17">
            <a:extLst>
              <a:ext uri="{FF2B5EF4-FFF2-40B4-BE49-F238E27FC236}">
                <a16:creationId xmlns:a16="http://schemas.microsoft.com/office/drawing/2014/main" id="{657F7A6A-976D-3903-965E-CE8B7BF717B1}"/>
              </a:ext>
            </a:extLst>
          </p:cNvPr>
          <p:cNvSpPr>
            <a:spLocks noEditPoints="1"/>
          </p:cNvSpPr>
          <p:nvPr/>
        </p:nvSpPr>
        <p:spPr bwMode="auto">
          <a:xfrm>
            <a:off x="5703888" y="2392122"/>
            <a:ext cx="280988" cy="171450"/>
          </a:xfrm>
          <a:custGeom>
            <a:avLst/>
            <a:gdLst>
              <a:gd name="T0" fmla="*/ 83 w 83"/>
              <a:gd name="T1" fmla="*/ 51 h 51"/>
              <a:gd name="T2" fmla="*/ 83 w 83"/>
              <a:gd name="T3" fmla="*/ 51 h 51"/>
              <a:gd name="T4" fmla="*/ 83 w 83"/>
              <a:gd name="T5" fmla="*/ 51 h 51"/>
              <a:gd name="T6" fmla="*/ 0 w 83"/>
              <a:gd name="T7" fmla="*/ 0 h 51"/>
              <a:gd name="T8" fmla="*/ 21 w 83"/>
              <a:gd name="T9" fmla="*/ 22 h 51"/>
              <a:gd name="T10" fmla="*/ 33 w 83"/>
              <a:gd name="T11" fmla="*/ 34 h 51"/>
              <a:gd name="T12" fmla="*/ 44 w 83"/>
              <a:gd name="T13" fmla="*/ 41 h 51"/>
              <a:gd name="T14" fmla="*/ 33 w 83"/>
              <a:gd name="T15" fmla="*/ 34 h 51"/>
              <a:gd name="T16" fmla="*/ 21 w 83"/>
              <a:gd name="T17" fmla="*/ 22 h 51"/>
              <a:gd name="T18" fmla="*/ 0 w 83"/>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51">
                <a:moveTo>
                  <a:pt x="83" y="51"/>
                </a:moveTo>
                <a:cubicBezTo>
                  <a:pt x="83" y="51"/>
                  <a:pt x="83" y="51"/>
                  <a:pt x="83" y="51"/>
                </a:cubicBezTo>
                <a:cubicBezTo>
                  <a:pt x="83" y="51"/>
                  <a:pt x="83" y="51"/>
                  <a:pt x="83" y="51"/>
                </a:cubicBezTo>
                <a:moveTo>
                  <a:pt x="0" y="0"/>
                </a:moveTo>
                <a:cubicBezTo>
                  <a:pt x="21" y="22"/>
                  <a:pt x="21" y="22"/>
                  <a:pt x="21" y="22"/>
                </a:cubicBezTo>
                <a:cubicBezTo>
                  <a:pt x="33" y="34"/>
                  <a:pt x="33" y="34"/>
                  <a:pt x="33" y="34"/>
                </a:cubicBezTo>
                <a:cubicBezTo>
                  <a:pt x="36" y="37"/>
                  <a:pt x="40" y="39"/>
                  <a:pt x="44" y="41"/>
                </a:cubicBezTo>
                <a:cubicBezTo>
                  <a:pt x="40" y="39"/>
                  <a:pt x="36" y="37"/>
                  <a:pt x="33" y="34"/>
                </a:cubicBezTo>
                <a:cubicBezTo>
                  <a:pt x="21" y="22"/>
                  <a:pt x="21" y="22"/>
                  <a:pt x="21" y="22"/>
                </a:cubicBezTo>
                <a:cubicBezTo>
                  <a:pt x="0" y="0"/>
                  <a:pt x="0" y="0"/>
                  <a:pt x="0" y="0"/>
                </a:cubicBezTo>
              </a:path>
            </a:pathLst>
          </a:custGeom>
          <a:solidFill>
            <a:srgbClr val="BD96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 name="Freeform 20">
            <a:extLst>
              <a:ext uri="{FF2B5EF4-FFF2-40B4-BE49-F238E27FC236}">
                <a16:creationId xmlns:a16="http://schemas.microsoft.com/office/drawing/2014/main" id="{1467BF86-9E67-F56C-6097-5281E167261C}"/>
              </a:ext>
            </a:extLst>
          </p:cNvPr>
          <p:cNvSpPr>
            <a:spLocks noEditPoints="1"/>
          </p:cNvSpPr>
          <p:nvPr/>
        </p:nvSpPr>
        <p:spPr bwMode="auto">
          <a:xfrm>
            <a:off x="6165850" y="4101860"/>
            <a:ext cx="85725" cy="393700"/>
          </a:xfrm>
          <a:custGeom>
            <a:avLst/>
            <a:gdLst>
              <a:gd name="T0" fmla="*/ 0 w 25"/>
              <a:gd name="T1" fmla="*/ 116 h 117"/>
              <a:gd name="T2" fmla="*/ 17 w 25"/>
              <a:gd name="T3" fmla="*/ 95 h 117"/>
              <a:gd name="T4" fmla="*/ 17 w 25"/>
              <a:gd name="T5" fmla="*/ 95 h 117"/>
              <a:gd name="T6" fmla="*/ 0 w 25"/>
              <a:gd name="T7" fmla="*/ 0 h 117"/>
              <a:gd name="T8" fmla="*/ 23 w 25"/>
              <a:gd name="T9" fmla="*/ 37 h 117"/>
              <a:gd name="T10" fmla="*/ 23 w 25"/>
              <a:gd name="T11" fmla="*/ 38 h 117"/>
              <a:gd name="T12" fmla="*/ 23 w 25"/>
              <a:gd name="T13" fmla="*/ 38 h 117"/>
              <a:gd name="T14" fmla="*/ 23 w 25"/>
              <a:gd name="T15" fmla="*/ 38 h 117"/>
              <a:gd name="T16" fmla="*/ 23 w 25"/>
              <a:gd name="T17" fmla="*/ 38 h 117"/>
              <a:gd name="T18" fmla="*/ 23 w 25"/>
              <a:gd name="T19" fmla="*/ 39 h 117"/>
              <a:gd name="T20" fmla="*/ 23 w 25"/>
              <a:gd name="T21" fmla="*/ 39 h 117"/>
              <a:gd name="T22" fmla="*/ 23 w 25"/>
              <a:gd name="T23" fmla="*/ 39 h 117"/>
              <a:gd name="T24" fmla="*/ 25 w 25"/>
              <a:gd name="T25" fmla="*/ 53 h 117"/>
              <a:gd name="T26" fmla="*/ 25 w 25"/>
              <a:gd name="T27" fmla="*/ 53 h 117"/>
              <a:gd name="T28" fmla="*/ 25 w 25"/>
              <a:gd name="T29" fmla="*/ 53 h 117"/>
              <a:gd name="T30" fmla="*/ 25 w 25"/>
              <a:gd name="T31" fmla="*/ 54 h 117"/>
              <a:gd name="T32" fmla="*/ 25 w 25"/>
              <a:gd name="T33" fmla="*/ 54 h 117"/>
              <a:gd name="T34" fmla="*/ 25 w 25"/>
              <a:gd name="T35" fmla="*/ 54 h 117"/>
              <a:gd name="T36" fmla="*/ 25 w 25"/>
              <a:gd name="T37" fmla="*/ 54 h 117"/>
              <a:gd name="T38" fmla="*/ 25 w 25"/>
              <a:gd name="T39" fmla="*/ 55 h 117"/>
              <a:gd name="T40" fmla="*/ 25 w 25"/>
              <a:gd name="T41" fmla="*/ 55 h 117"/>
              <a:gd name="T42" fmla="*/ 25 w 25"/>
              <a:gd name="T43" fmla="*/ 55 h 117"/>
              <a:gd name="T44" fmla="*/ 25 w 25"/>
              <a:gd name="T45" fmla="*/ 55 h 117"/>
              <a:gd name="T46" fmla="*/ 25 w 25"/>
              <a:gd name="T47" fmla="*/ 56 h 117"/>
              <a:gd name="T48" fmla="*/ 25 w 25"/>
              <a:gd name="T49" fmla="*/ 56 h 117"/>
              <a:gd name="T50" fmla="*/ 25 w 25"/>
              <a:gd name="T51" fmla="*/ 56 h 117"/>
              <a:gd name="T52" fmla="*/ 25 w 25"/>
              <a:gd name="T53" fmla="*/ 56 h 117"/>
              <a:gd name="T54" fmla="*/ 25 w 25"/>
              <a:gd name="T55" fmla="*/ 57 h 117"/>
              <a:gd name="T56" fmla="*/ 25 w 25"/>
              <a:gd name="T57" fmla="*/ 57 h 117"/>
              <a:gd name="T58" fmla="*/ 25 w 25"/>
              <a:gd name="T59" fmla="*/ 57 h 117"/>
              <a:gd name="T60" fmla="*/ 25 w 25"/>
              <a:gd name="T61" fmla="*/ 58 h 117"/>
              <a:gd name="T62" fmla="*/ 25 w 25"/>
              <a:gd name="T63" fmla="*/ 58 h 117"/>
              <a:gd name="T64" fmla="*/ 25 w 25"/>
              <a:gd name="T65" fmla="*/ 58 h 117"/>
              <a:gd name="T66" fmla="*/ 25 w 25"/>
              <a:gd name="T67" fmla="*/ 58 h 117"/>
              <a:gd name="T68" fmla="*/ 0 w 25"/>
              <a:gd name="T6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117">
                <a:moveTo>
                  <a:pt x="17" y="95"/>
                </a:moveTo>
                <a:cubicBezTo>
                  <a:pt x="12" y="103"/>
                  <a:pt x="7" y="110"/>
                  <a:pt x="0" y="116"/>
                </a:cubicBezTo>
                <a:cubicBezTo>
                  <a:pt x="0" y="117"/>
                  <a:pt x="0" y="117"/>
                  <a:pt x="0" y="117"/>
                </a:cubicBezTo>
                <a:cubicBezTo>
                  <a:pt x="7" y="110"/>
                  <a:pt x="12" y="103"/>
                  <a:pt x="17" y="95"/>
                </a:cubicBezTo>
                <a:moveTo>
                  <a:pt x="17" y="95"/>
                </a:moveTo>
                <a:cubicBezTo>
                  <a:pt x="17" y="95"/>
                  <a:pt x="17" y="95"/>
                  <a:pt x="17" y="95"/>
                </a:cubicBezTo>
                <a:cubicBezTo>
                  <a:pt x="17" y="95"/>
                  <a:pt x="17" y="95"/>
                  <a:pt x="17" y="95"/>
                </a:cubicBezTo>
                <a:moveTo>
                  <a:pt x="0" y="0"/>
                </a:moveTo>
                <a:cubicBezTo>
                  <a:pt x="0" y="0"/>
                  <a:pt x="0" y="0"/>
                  <a:pt x="0" y="0"/>
                </a:cubicBezTo>
                <a:cubicBezTo>
                  <a:pt x="11" y="10"/>
                  <a:pt x="19" y="23"/>
                  <a:pt x="23" y="37"/>
                </a:cubicBezTo>
                <a:cubicBezTo>
                  <a:pt x="23" y="37"/>
                  <a:pt x="23" y="37"/>
                  <a:pt x="23" y="38"/>
                </a:cubicBezTo>
                <a:cubicBezTo>
                  <a:pt x="23" y="38"/>
                  <a:pt x="23" y="38"/>
                  <a:pt x="23" y="38"/>
                </a:cubicBezTo>
                <a:cubicBezTo>
                  <a:pt x="23" y="38"/>
                  <a:pt x="23" y="38"/>
                  <a:pt x="23" y="38"/>
                </a:cubicBezTo>
                <a:cubicBezTo>
                  <a:pt x="23" y="38"/>
                  <a:pt x="23" y="38"/>
                  <a:pt x="23" y="38"/>
                </a:cubicBezTo>
                <a:cubicBezTo>
                  <a:pt x="23" y="38"/>
                  <a:pt x="23" y="38"/>
                  <a:pt x="23" y="38"/>
                </a:cubicBezTo>
                <a:cubicBezTo>
                  <a:pt x="23" y="38"/>
                  <a:pt x="23" y="38"/>
                  <a:pt x="23" y="38"/>
                </a:cubicBezTo>
                <a:cubicBezTo>
                  <a:pt x="23" y="38"/>
                  <a:pt x="23" y="38"/>
                  <a:pt x="23" y="38"/>
                </a:cubicBezTo>
                <a:cubicBezTo>
                  <a:pt x="23" y="38"/>
                  <a:pt x="23" y="38"/>
                  <a:pt x="23" y="38"/>
                </a:cubicBezTo>
                <a:cubicBezTo>
                  <a:pt x="23" y="38"/>
                  <a:pt x="23" y="38"/>
                  <a:pt x="23" y="39"/>
                </a:cubicBezTo>
                <a:cubicBezTo>
                  <a:pt x="23" y="39"/>
                  <a:pt x="23" y="39"/>
                  <a:pt x="23" y="39"/>
                </a:cubicBezTo>
                <a:cubicBezTo>
                  <a:pt x="23" y="39"/>
                  <a:pt x="23" y="39"/>
                  <a:pt x="23" y="39"/>
                </a:cubicBezTo>
                <a:cubicBezTo>
                  <a:pt x="23" y="39"/>
                  <a:pt x="23" y="39"/>
                  <a:pt x="23" y="39"/>
                </a:cubicBezTo>
                <a:cubicBezTo>
                  <a:pt x="23" y="39"/>
                  <a:pt x="23" y="39"/>
                  <a:pt x="23" y="39"/>
                </a:cubicBezTo>
                <a:cubicBezTo>
                  <a:pt x="23" y="39"/>
                  <a:pt x="23" y="39"/>
                  <a:pt x="23" y="39"/>
                </a:cubicBezTo>
                <a:cubicBezTo>
                  <a:pt x="24" y="44"/>
                  <a:pt x="25" y="48"/>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3"/>
                </a:cubicBezTo>
                <a:cubicBezTo>
                  <a:pt x="25" y="53"/>
                  <a:pt x="25" y="53"/>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4"/>
                </a:cubicBezTo>
                <a:cubicBezTo>
                  <a:pt x="25" y="54"/>
                  <a:pt x="25" y="54"/>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5"/>
                  <a:pt x="25" y="55"/>
                </a:cubicBezTo>
                <a:cubicBezTo>
                  <a:pt x="25" y="55"/>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6"/>
                  <a:pt x="25" y="56"/>
                  <a:pt x="25" y="56"/>
                </a:cubicBezTo>
                <a:cubicBezTo>
                  <a:pt x="25" y="57"/>
                  <a:pt x="25" y="57"/>
                  <a:pt x="25" y="57"/>
                </a:cubicBezTo>
                <a:cubicBezTo>
                  <a:pt x="25" y="57"/>
                  <a:pt x="25" y="57"/>
                  <a:pt x="25" y="57"/>
                </a:cubicBezTo>
                <a:cubicBezTo>
                  <a:pt x="25" y="57"/>
                  <a:pt x="25" y="57"/>
                  <a:pt x="25" y="57"/>
                </a:cubicBezTo>
                <a:cubicBezTo>
                  <a:pt x="25" y="57"/>
                  <a:pt x="25" y="57"/>
                  <a:pt x="25" y="57"/>
                </a:cubicBezTo>
                <a:cubicBezTo>
                  <a:pt x="25" y="57"/>
                  <a:pt x="25" y="57"/>
                  <a:pt x="25" y="57"/>
                </a:cubicBezTo>
                <a:cubicBezTo>
                  <a:pt x="25" y="57"/>
                  <a:pt x="25" y="57"/>
                  <a:pt x="25" y="57"/>
                </a:cubicBezTo>
                <a:cubicBezTo>
                  <a:pt x="25" y="57"/>
                  <a:pt x="25" y="57"/>
                  <a:pt x="25" y="57"/>
                </a:cubicBezTo>
                <a:cubicBezTo>
                  <a:pt x="25" y="57"/>
                  <a:pt x="25" y="57"/>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58"/>
                  <a:pt x="25" y="58"/>
                  <a:pt x="25" y="58"/>
                </a:cubicBezTo>
                <a:cubicBezTo>
                  <a:pt x="25" y="35"/>
                  <a:pt x="16" y="15"/>
                  <a:pt x="0" y="0"/>
                </a:cubicBezTo>
              </a:path>
            </a:pathLst>
          </a:custGeom>
          <a:solidFill>
            <a:srgbClr val="D3D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 name="Freeform 21">
            <a:extLst>
              <a:ext uri="{FF2B5EF4-FFF2-40B4-BE49-F238E27FC236}">
                <a16:creationId xmlns:a16="http://schemas.microsoft.com/office/drawing/2014/main" id="{350C16AF-8603-0337-E8FA-E8B1120A7A70}"/>
              </a:ext>
            </a:extLst>
          </p:cNvPr>
          <p:cNvSpPr>
            <a:spLocks noEditPoints="1"/>
          </p:cNvSpPr>
          <p:nvPr/>
        </p:nvSpPr>
        <p:spPr bwMode="auto">
          <a:xfrm>
            <a:off x="6165850" y="4101860"/>
            <a:ext cx="85725" cy="390525"/>
          </a:xfrm>
          <a:custGeom>
            <a:avLst/>
            <a:gdLst>
              <a:gd name="T0" fmla="*/ 1 w 25"/>
              <a:gd name="T1" fmla="*/ 116 h 116"/>
              <a:gd name="T2" fmla="*/ 0 w 25"/>
              <a:gd name="T3" fmla="*/ 116 h 116"/>
              <a:gd name="T4" fmla="*/ 17 w 25"/>
              <a:gd name="T5" fmla="*/ 95 h 116"/>
              <a:gd name="T6" fmla="*/ 20 w 25"/>
              <a:gd name="T7" fmla="*/ 86 h 116"/>
              <a:gd name="T8" fmla="*/ 25 w 25"/>
              <a:gd name="T9" fmla="*/ 58 h 116"/>
              <a:gd name="T10" fmla="*/ 25 w 25"/>
              <a:gd name="T11" fmla="*/ 58 h 116"/>
              <a:gd name="T12" fmla="*/ 25 w 25"/>
              <a:gd name="T13" fmla="*/ 58 h 116"/>
              <a:gd name="T14" fmla="*/ 25 w 25"/>
              <a:gd name="T15" fmla="*/ 58 h 116"/>
              <a:gd name="T16" fmla="*/ 25 w 25"/>
              <a:gd name="T17" fmla="*/ 58 h 116"/>
              <a:gd name="T18" fmla="*/ 25 w 25"/>
              <a:gd name="T19" fmla="*/ 58 h 116"/>
              <a:gd name="T20" fmla="*/ 25 w 25"/>
              <a:gd name="T21" fmla="*/ 57 h 116"/>
              <a:gd name="T22" fmla="*/ 25 w 25"/>
              <a:gd name="T23" fmla="*/ 57 h 116"/>
              <a:gd name="T24" fmla="*/ 25 w 25"/>
              <a:gd name="T25" fmla="*/ 57 h 116"/>
              <a:gd name="T26" fmla="*/ 25 w 25"/>
              <a:gd name="T27" fmla="*/ 57 h 116"/>
              <a:gd name="T28" fmla="*/ 25 w 25"/>
              <a:gd name="T29" fmla="*/ 57 h 116"/>
              <a:gd name="T30" fmla="*/ 25 w 25"/>
              <a:gd name="T31" fmla="*/ 56 h 116"/>
              <a:gd name="T32" fmla="*/ 25 w 25"/>
              <a:gd name="T33" fmla="*/ 56 h 116"/>
              <a:gd name="T34" fmla="*/ 25 w 25"/>
              <a:gd name="T35" fmla="*/ 56 h 116"/>
              <a:gd name="T36" fmla="*/ 25 w 25"/>
              <a:gd name="T37" fmla="*/ 56 h 116"/>
              <a:gd name="T38" fmla="*/ 25 w 25"/>
              <a:gd name="T39" fmla="*/ 56 h 116"/>
              <a:gd name="T40" fmla="*/ 25 w 25"/>
              <a:gd name="T41" fmla="*/ 56 h 116"/>
              <a:gd name="T42" fmla="*/ 25 w 25"/>
              <a:gd name="T43" fmla="*/ 55 h 116"/>
              <a:gd name="T44" fmla="*/ 25 w 25"/>
              <a:gd name="T45" fmla="*/ 55 h 116"/>
              <a:gd name="T46" fmla="*/ 25 w 25"/>
              <a:gd name="T47" fmla="*/ 55 h 116"/>
              <a:gd name="T48" fmla="*/ 25 w 25"/>
              <a:gd name="T49" fmla="*/ 55 h 116"/>
              <a:gd name="T50" fmla="*/ 25 w 25"/>
              <a:gd name="T51" fmla="*/ 55 h 116"/>
              <a:gd name="T52" fmla="*/ 25 w 25"/>
              <a:gd name="T53" fmla="*/ 55 h 116"/>
              <a:gd name="T54" fmla="*/ 25 w 25"/>
              <a:gd name="T55" fmla="*/ 54 h 116"/>
              <a:gd name="T56" fmla="*/ 25 w 25"/>
              <a:gd name="T57" fmla="*/ 54 h 116"/>
              <a:gd name="T58" fmla="*/ 25 w 25"/>
              <a:gd name="T59" fmla="*/ 54 h 116"/>
              <a:gd name="T60" fmla="*/ 25 w 25"/>
              <a:gd name="T61" fmla="*/ 54 h 116"/>
              <a:gd name="T62" fmla="*/ 25 w 25"/>
              <a:gd name="T63" fmla="*/ 54 h 116"/>
              <a:gd name="T64" fmla="*/ 25 w 25"/>
              <a:gd name="T65" fmla="*/ 54 h 116"/>
              <a:gd name="T66" fmla="*/ 25 w 25"/>
              <a:gd name="T67" fmla="*/ 53 h 116"/>
              <a:gd name="T68" fmla="*/ 25 w 25"/>
              <a:gd name="T69" fmla="*/ 53 h 116"/>
              <a:gd name="T70" fmla="*/ 25 w 25"/>
              <a:gd name="T71" fmla="*/ 53 h 116"/>
              <a:gd name="T72" fmla="*/ 25 w 25"/>
              <a:gd name="T73" fmla="*/ 53 h 116"/>
              <a:gd name="T74" fmla="*/ 23 w 25"/>
              <a:gd name="T75" fmla="*/ 39 h 116"/>
              <a:gd name="T76" fmla="*/ 23 w 25"/>
              <a:gd name="T77" fmla="*/ 39 h 116"/>
              <a:gd name="T78" fmla="*/ 23 w 25"/>
              <a:gd name="T79" fmla="*/ 39 h 116"/>
              <a:gd name="T80" fmla="*/ 23 w 25"/>
              <a:gd name="T81" fmla="*/ 39 h 116"/>
              <a:gd name="T82" fmla="*/ 23 w 25"/>
              <a:gd name="T83" fmla="*/ 39 h 116"/>
              <a:gd name="T84" fmla="*/ 23 w 25"/>
              <a:gd name="T85" fmla="*/ 38 h 116"/>
              <a:gd name="T86" fmla="*/ 23 w 25"/>
              <a:gd name="T87" fmla="*/ 38 h 116"/>
              <a:gd name="T88" fmla="*/ 23 w 25"/>
              <a:gd name="T89" fmla="*/ 38 h 116"/>
              <a:gd name="T90" fmla="*/ 23 w 25"/>
              <a:gd name="T91" fmla="*/ 38 h 116"/>
              <a:gd name="T92" fmla="*/ 23 w 25"/>
              <a:gd name="T93" fmla="*/ 38 h 116"/>
              <a:gd name="T94" fmla="*/ 23 w 25"/>
              <a:gd name="T95" fmla="*/ 38 h 116"/>
              <a:gd name="T96" fmla="*/ 0 w 25"/>
              <a:gd name="T97" fmla="*/ 1 h 116"/>
              <a:gd name="T98" fmla="*/ 23 w 25"/>
              <a:gd name="T99" fmla="*/ 3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116">
                <a:moveTo>
                  <a:pt x="20" y="86"/>
                </a:moveTo>
                <a:cubicBezTo>
                  <a:pt x="16" y="98"/>
                  <a:pt x="9" y="108"/>
                  <a:pt x="1" y="116"/>
                </a:cubicBezTo>
                <a:cubicBezTo>
                  <a:pt x="0" y="116"/>
                  <a:pt x="0" y="116"/>
                  <a:pt x="0" y="116"/>
                </a:cubicBezTo>
                <a:cubicBezTo>
                  <a:pt x="0" y="116"/>
                  <a:pt x="0" y="116"/>
                  <a:pt x="0" y="116"/>
                </a:cubicBezTo>
                <a:cubicBezTo>
                  <a:pt x="7" y="110"/>
                  <a:pt x="12" y="103"/>
                  <a:pt x="17" y="95"/>
                </a:cubicBezTo>
                <a:cubicBezTo>
                  <a:pt x="17" y="95"/>
                  <a:pt x="17" y="95"/>
                  <a:pt x="17" y="95"/>
                </a:cubicBezTo>
                <a:cubicBezTo>
                  <a:pt x="17" y="95"/>
                  <a:pt x="17" y="95"/>
                  <a:pt x="17" y="95"/>
                </a:cubicBezTo>
                <a:cubicBezTo>
                  <a:pt x="18" y="92"/>
                  <a:pt x="19" y="89"/>
                  <a:pt x="20" y="86"/>
                </a:cubicBezTo>
                <a:moveTo>
                  <a:pt x="25" y="58"/>
                </a:moveTo>
                <a:cubicBezTo>
                  <a:pt x="25" y="58"/>
                  <a:pt x="25" y="58"/>
                  <a:pt x="25" y="58"/>
                </a:cubicBezTo>
                <a:cubicBezTo>
                  <a:pt x="25" y="58"/>
                  <a:pt x="25" y="58"/>
                  <a:pt x="25" y="58"/>
                </a:cubicBezTo>
                <a:cubicBezTo>
                  <a:pt x="25" y="58"/>
                  <a:pt x="25" y="58"/>
                  <a:pt x="25" y="58"/>
                </a:cubicBezTo>
                <a:moveTo>
                  <a:pt x="25" y="58"/>
                </a:moveTo>
                <a:cubicBezTo>
                  <a:pt x="25" y="58"/>
                  <a:pt x="25" y="58"/>
                  <a:pt x="25" y="58"/>
                </a:cubicBezTo>
                <a:cubicBezTo>
                  <a:pt x="25" y="58"/>
                  <a:pt x="25" y="58"/>
                  <a:pt x="25" y="58"/>
                </a:cubicBezTo>
                <a:moveTo>
                  <a:pt x="25" y="58"/>
                </a:moveTo>
                <a:cubicBezTo>
                  <a:pt x="25" y="58"/>
                  <a:pt x="25" y="58"/>
                  <a:pt x="25" y="58"/>
                </a:cubicBezTo>
                <a:cubicBezTo>
                  <a:pt x="25" y="58"/>
                  <a:pt x="25" y="58"/>
                  <a:pt x="25" y="58"/>
                </a:cubicBezTo>
                <a:moveTo>
                  <a:pt x="25" y="57"/>
                </a:moveTo>
                <a:cubicBezTo>
                  <a:pt x="25" y="57"/>
                  <a:pt x="25" y="57"/>
                  <a:pt x="25" y="58"/>
                </a:cubicBezTo>
                <a:cubicBezTo>
                  <a:pt x="25" y="57"/>
                  <a:pt x="25" y="57"/>
                  <a:pt x="25" y="57"/>
                </a:cubicBezTo>
                <a:moveTo>
                  <a:pt x="25" y="57"/>
                </a:moveTo>
                <a:cubicBezTo>
                  <a:pt x="25" y="57"/>
                  <a:pt x="25" y="57"/>
                  <a:pt x="25" y="57"/>
                </a:cubicBezTo>
                <a:cubicBezTo>
                  <a:pt x="25" y="57"/>
                  <a:pt x="25" y="57"/>
                  <a:pt x="25" y="57"/>
                </a:cubicBezTo>
                <a:moveTo>
                  <a:pt x="25" y="57"/>
                </a:moveTo>
                <a:cubicBezTo>
                  <a:pt x="25" y="57"/>
                  <a:pt x="25" y="57"/>
                  <a:pt x="25" y="57"/>
                </a:cubicBezTo>
                <a:cubicBezTo>
                  <a:pt x="25" y="57"/>
                  <a:pt x="25" y="57"/>
                  <a:pt x="25" y="57"/>
                </a:cubicBezTo>
                <a:moveTo>
                  <a:pt x="25" y="57"/>
                </a:moveTo>
                <a:cubicBezTo>
                  <a:pt x="25" y="57"/>
                  <a:pt x="25" y="57"/>
                  <a:pt x="25" y="57"/>
                </a:cubicBezTo>
                <a:cubicBezTo>
                  <a:pt x="25" y="57"/>
                  <a:pt x="25" y="57"/>
                  <a:pt x="25" y="57"/>
                </a:cubicBezTo>
                <a:moveTo>
                  <a:pt x="25" y="56"/>
                </a:moveTo>
                <a:cubicBezTo>
                  <a:pt x="25" y="56"/>
                  <a:pt x="25" y="56"/>
                  <a:pt x="25" y="56"/>
                </a:cubicBezTo>
                <a:cubicBezTo>
                  <a:pt x="25" y="56"/>
                  <a:pt x="25" y="56"/>
                  <a:pt x="25" y="56"/>
                </a:cubicBezTo>
                <a:moveTo>
                  <a:pt x="25" y="56"/>
                </a:moveTo>
                <a:cubicBezTo>
                  <a:pt x="25" y="56"/>
                  <a:pt x="25" y="56"/>
                  <a:pt x="25" y="56"/>
                </a:cubicBezTo>
                <a:cubicBezTo>
                  <a:pt x="25" y="56"/>
                  <a:pt x="25" y="56"/>
                  <a:pt x="25" y="56"/>
                </a:cubicBezTo>
                <a:moveTo>
                  <a:pt x="25" y="56"/>
                </a:moveTo>
                <a:cubicBezTo>
                  <a:pt x="25" y="56"/>
                  <a:pt x="25" y="56"/>
                  <a:pt x="25" y="56"/>
                </a:cubicBezTo>
                <a:cubicBezTo>
                  <a:pt x="25" y="56"/>
                  <a:pt x="25" y="56"/>
                  <a:pt x="25" y="56"/>
                </a:cubicBezTo>
                <a:moveTo>
                  <a:pt x="25" y="56"/>
                </a:moveTo>
                <a:cubicBezTo>
                  <a:pt x="25" y="56"/>
                  <a:pt x="25" y="56"/>
                  <a:pt x="25" y="56"/>
                </a:cubicBezTo>
                <a:cubicBezTo>
                  <a:pt x="25" y="56"/>
                  <a:pt x="25" y="56"/>
                  <a:pt x="25" y="56"/>
                </a:cubicBezTo>
                <a:moveTo>
                  <a:pt x="25" y="55"/>
                </a:moveTo>
                <a:cubicBezTo>
                  <a:pt x="25" y="55"/>
                  <a:pt x="25" y="55"/>
                  <a:pt x="25" y="55"/>
                </a:cubicBezTo>
                <a:cubicBezTo>
                  <a:pt x="25" y="55"/>
                  <a:pt x="25" y="55"/>
                  <a:pt x="25" y="55"/>
                </a:cubicBezTo>
                <a:moveTo>
                  <a:pt x="25" y="55"/>
                </a:moveTo>
                <a:cubicBezTo>
                  <a:pt x="25" y="55"/>
                  <a:pt x="25" y="55"/>
                  <a:pt x="25" y="55"/>
                </a:cubicBezTo>
                <a:cubicBezTo>
                  <a:pt x="25" y="55"/>
                  <a:pt x="25" y="55"/>
                  <a:pt x="25" y="55"/>
                </a:cubicBezTo>
                <a:moveTo>
                  <a:pt x="25" y="55"/>
                </a:moveTo>
                <a:cubicBezTo>
                  <a:pt x="25" y="55"/>
                  <a:pt x="25" y="55"/>
                  <a:pt x="25" y="55"/>
                </a:cubicBezTo>
                <a:cubicBezTo>
                  <a:pt x="25" y="55"/>
                  <a:pt x="25" y="55"/>
                  <a:pt x="25" y="55"/>
                </a:cubicBezTo>
                <a:moveTo>
                  <a:pt x="25" y="55"/>
                </a:moveTo>
                <a:cubicBezTo>
                  <a:pt x="25" y="55"/>
                  <a:pt x="25" y="55"/>
                  <a:pt x="25" y="55"/>
                </a:cubicBezTo>
                <a:cubicBezTo>
                  <a:pt x="25" y="55"/>
                  <a:pt x="25" y="55"/>
                  <a:pt x="25" y="55"/>
                </a:cubicBezTo>
                <a:moveTo>
                  <a:pt x="25" y="54"/>
                </a:moveTo>
                <a:cubicBezTo>
                  <a:pt x="25" y="54"/>
                  <a:pt x="25" y="54"/>
                  <a:pt x="25" y="54"/>
                </a:cubicBezTo>
                <a:cubicBezTo>
                  <a:pt x="25" y="54"/>
                  <a:pt x="25" y="54"/>
                  <a:pt x="25" y="54"/>
                </a:cubicBezTo>
                <a:moveTo>
                  <a:pt x="25" y="54"/>
                </a:moveTo>
                <a:cubicBezTo>
                  <a:pt x="25" y="54"/>
                  <a:pt x="25" y="54"/>
                  <a:pt x="25" y="54"/>
                </a:cubicBezTo>
                <a:cubicBezTo>
                  <a:pt x="25" y="54"/>
                  <a:pt x="25" y="54"/>
                  <a:pt x="25" y="54"/>
                </a:cubicBezTo>
                <a:moveTo>
                  <a:pt x="25" y="54"/>
                </a:moveTo>
                <a:cubicBezTo>
                  <a:pt x="25" y="54"/>
                  <a:pt x="25" y="54"/>
                  <a:pt x="25" y="54"/>
                </a:cubicBezTo>
                <a:cubicBezTo>
                  <a:pt x="25" y="54"/>
                  <a:pt x="25" y="54"/>
                  <a:pt x="25" y="54"/>
                </a:cubicBezTo>
                <a:moveTo>
                  <a:pt x="25" y="54"/>
                </a:moveTo>
                <a:cubicBezTo>
                  <a:pt x="25" y="54"/>
                  <a:pt x="25" y="54"/>
                  <a:pt x="25" y="54"/>
                </a:cubicBezTo>
                <a:cubicBezTo>
                  <a:pt x="25" y="54"/>
                  <a:pt x="25" y="54"/>
                  <a:pt x="25" y="54"/>
                </a:cubicBezTo>
                <a:moveTo>
                  <a:pt x="25" y="53"/>
                </a:moveTo>
                <a:cubicBezTo>
                  <a:pt x="25" y="53"/>
                  <a:pt x="25" y="53"/>
                  <a:pt x="25" y="53"/>
                </a:cubicBezTo>
                <a:cubicBezTo>
                  <a:pt x="25" y="53"/>
                  <a:pt x="25" y="53"/>
                  <a:pt x="25" y="53"/>
                </a:cubicBezTo>
                <a:moveTo>
                  <a:pt x="25" y="53"/>
                </a:moveTo>
                <a:cubicBezTo>
                  <a:pt x="25" y="53"/>
                  <a:pt x="25" y="53"/>
                  <a:pt x="25" y="53"/>
                </a:cubicBezTo>
                <a:cubicBezTo>
                  <a:pt x="25" y="53"/>
                  <a:pt x="25" y="53"/>
                  <a:pt x="25" y="53"/>
                </a:cubicBezTo>
                <a:moveTo>
                  <a:pt x="25" y="53"/>
                </a:moveTo>
                <a:cubicBezTo>
                  <a:pt x="25" y="53"/>
                  <a:pt x="25" y="53"/>
                  <a:pt x="25" y="53"/>
                </a:cubicBezTo>
                <a:cubicBezTo>
                  <a:pt x="25" y="53"/>
                  <a:pt x="25" y="53"/>
                  <a:pt x="25" y="53"/>
                </a:cubicBezTo>
                <a:moveTo>
                  <a:pt x="23" y="39"/>
                </a:moveTo>
                <a:cubicBezTo>
                  <a:pt x="23" y="39"/>
                  <a:pt x="23" y="39"/>
                  <a:pt x="23" y="39"/>
                </a:cubicBezTo>
                <a:cubicBezTo>
                  <a:pt x="23" y="39"/>
                  <a:pt x="23" y="39"/>
                  <a:pt x="23" y="39"/>
                </a:cubicBezTo>
                <a:moveTo>
                  <a:pt x="23" y="39"/>
                </a:moveTo>
                <a:cubicBezTo>
                  <a:pt x="23" y="39"/>
                  <a:pt x="23" y="39"/>
                  <a:pt x="23" y="39"/>
                </a:cubicBezTo>
                <a:cubicBezTo>
                  <a:pt x="23" y="39"/>
                  <a:pt x="23" y="39"/>
                  <a:pt x="23" y="39"/>
                </a:cubicBezTo>
                <a:moveTo>
                  <a:pt x="23" y="39"/>
                </a:moveTo>
                <a:cubicBezTo>
                  <a:pt x="23" y="39"/>
                  <a:pt x="23" y="39"/>
                  <a:pt x="23" y="39"/>
                </a:cubicBezTo>
                <a:cubicBezTo>
                  <a:pt x="23" y="39"/>
                  <a:pt x="23" y="39"/>
                  <a:pt x="23" y="39"/>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23" y="38"/>
                </a:moveTo>
                <a:cubicBezTo>
                  <a:pt x="23" y="38"/>
                  <a:pt x="23" y="38"/>
                  <a:pt x="23" y="38"/>
                </a:cubicBezTo>
                <a:cubicBezTo>
                  <a:pt x="23" y="38"/>
                  <a:pt x="23" y="38"/>
                  <a:pt x="23" y="38"/>
                </a:cubicBezTo>
                <a:moveTo>
                  <a:pt x="0" y="0"/>
                </a:moveTo>
                <a:cubicBezTo>
                  <a:pt x="0" y="1"/>
                  <a:pt x="0" y="1"/>
                  <a:pt x="0" y="1"/>
                </a:cubicBezTo>
                <a:cubicBezTo>
                  <a:pt x="1" y="1"/>
                  <a:pt x="1" y="1"/>
                  <a:pt x="1" y="1"/>
                </a:cubicBezTo>
                <a:cubicBezTo>
                  <a:pt x="11" y="11"/>
                  <a:pt x="19" y="23"/>
                  <a:pt x="23" y="37"/>
                </a:cubicBezTo>
                <a:cubicBezTo>
                  <a:pt x="19" y="23"/>
                  <a:pt x="11" y="10"/>
                  <a:pt x="0" y="0"/>
                </a:cubicBezTo>
              </a:path>
            </a:pathLst>
          </a:custGeom>
          <a:solidFill>
            <a:srgbClr val="4D96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 name="Freeform 23">
            <a:extLst>
              <a:ext uri="{FF2B5EF4-FFF2-40B4-BE49-F238E27FC236}">
                <a16:creationId xmlns:a16="http://schemas.microsoft.com/office/drawing/2014/main" id="{A25B62BB-52F7-FF04-B280-C761FE83A829}"/>
              </a:ext>
            </a:extLst>
          </p:cNvPr>
          <p:cNvSpPr>
            <a:spLocks/>
          </p:cNvSpPr>
          <p:nvPr/>
        </p:nvSpPr>
        <p:spPr bwMode="auto">
          <a:xfrm>
            <a:off x="5337175" y="4030422"/>
            <a:ext cx="269875" cy="266700"/>
          </a:xfrm>
          <a:custGeom>
            <a:avLst/>
            <a:gdLst>
              <a:gd name="T0" fmla="*/ 0 w 170"/>
              <a:gd name="T1" fmla="*/ 0 h 168"/>
              <a:gd name="T2" fmla="*/ 0 w 170"/>
              <a:gd name="T3" fmla="*/ 0 h 168"/>
              <a:gd name="T4" fmla="*/ 170 w 170"/>
              <a:gd name="T5" fmla="*/ 168 h 168"/>
              <a:gd name="T6" fmla="*/ 170 w 170"/>
              <a:gd name="T7" fmla="*/ 168 h 168"/>
              <a:gd name="T8" fmla="*/ 0 w 170"/>
              <a:gd name="T9" fmla="*/ 0 h 168"/>
            </a:gdLst>
            <a:ahLst/>
            <a:cxnLst>
              <a:cxn ang="0">
                <a:pos x="T0" y="T1"/>
              </a:cxn>
              <a:cxn ang="0">
                <a:pos x="T2" y="T3"/>
              </a:cxn>
              <a:cxn ang="0">
                <a:pos x="T4" y="T5"/>
              </a:cxn>
              <a:cxn ang="0">
                <a:pos x="T6" y="T7"/>
              </a:cxn>
              <a:cxn ang="0">
                <a:pos x="T8" y="T9"/>
              </a:cxn>
            </a:cxnLst>
            <a:rect l="0" t="0" r="r" b="b"/>
            <a:pathLst>
              <a:path w="170" h="168">
                <a:moveTo>
                  <a:pt x="0" y="0"/>
                </a:moveTo>
                <a:lnTo>
                  <a:pt x="0" y="0"/>
                </a:lnTo>
                <a:lnTo>
                  <a:pt x="170" y="168"/>
                </a:lnTo>
                <a:lnTo>
                  <a:pt x="170" y="168"/>
                </a:lnTo>
                <a:lnTo>
                  <a:pt x="0" y="0"/>
                </a:lnTo>
                <a:close/>
              </a:path>
            </a:pathLst>
          </a:custGeom>
          <a:solidFill>
            <a:srgbClr val="53A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 name="Freeform 24">
            <a:extLst>
              <a:ext uri="{FF2B5EF4-FFF2-40B4-BE49-F238E27FC236}">
                <a16:creationId xmlns:a16="http://schemas.microsoft.com/office/drawing/2014/main" id="{37B6084A-7D52-CA74-E102-C9CC497A30A3}"/>
              </a:ext>
            </a:extLst>
          </p:cNvPr>
          <p:cNvSpPr>
            <a:spLocks/>
          </p:cNvSpPr>
          <p:nvPr/>
        </p:nvSpPr>
        <p:spPr bwMode="auto">
          <a:xfrm>
            <a:off x="5337175" y="4030422"/>
            <a:ext cx="269875" cy="266700"/>
          </a:xfrm>
          <a:custGeom>
            <a:avLst/>
            <a:gdLst>
              <a:gd name="T0" fmla="*/ 0 w 170"/>
              <a:gd name="T1" fmla="*/ 0 h 168"/>
              <a:gd name="T2" fmla="*/ 0 w 170"/>
              <a:gd name="T3" fmla="*/ 0 h 168"/>
              <a:gd name="T4" fmla="*/ 170 w 170"/>
              <a:gd name="T5" fmla="*/ 168 h 168"/>
              <a:gd name="T6" fmla="*/ 170 w 170"/>
              <a:gd name="T7" fmla="*/ 168 h 168"/>
              <a:gd name="T8" fmla="*/ 0 w 170"/>
              <a:gd name="T9" fmla="*/ 0 h 168"/>
            </a:gdLst>
            <a:ahLst/>
            <a:cxnLst>
              <a:cxn ang="0">
                <a:pos x="T0" y="T1"/>
              </a:cxn>
              <a:cxn ang="0">
                <a:pos x="T2" y="T3"/>
              </a:cxn>
              <a:cxn ang="0">
                <a:pos x="T4" y="T5"/>
              </a:cxn>
              <a:cxn ang="0">
                <a:pos x="T6" y="T7"/>
              </a:cxn>
              <a:cxn ang="0">
                <a:pos x="T8" y="T9"/>
              </a:cxn>
            </a:cxnLst>
            <a:rect l="0" t="0" r="r" b="b"/>
            <a:pathLst>
              <a:path w="170" h="168">
                <a:moveTo>
                  <a:pt x="0" y="0"/>
                </a:moveTo>
                <a:lnTo>
                  <a:pt x="0" y="0"/>
                </a:lnTo>
                <a:lnTo>
                  <a:pt x="170" y="168"/>
                </a:lnTo>
                <a:lnTo>
                  <a:pt x="170" y="16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5" name="Freeform 14">
            <a:extLst>
              <a:ext uri="{FF2B5EF4-FFF2-40B4-BE49-F238E27FC236}">
                <a16:creationId xmlns:a16="http://schemas.microsoft.com/office/drawing/2014/main" id="{7B18FAB2-A8AC-9797-DBB4-9AA2B17169B8}"/>
              </a:ext>
            </a:extLst>
          </p:cNvPr>
          <p:cNvSpPr>
            <a:spLocks/>
          </p:cNvSpPr>
          <p:nvPr/>
        </p:nvSpPr>
        <p:spPr bwMode="auto">
          <a:xfrm>
            <a:off x="5607050" y="4087572"/>
            <a:ext cx="212725" cy="209550"/>
          </a:xfrm>
          <a:custGeom>
            <a:avLst/>
            <a:gdLst>
              <a:gd name="T0" fmla="*/ 63 w 63"/>
              <a:gd name="T1" fmla="*/ 0 h 62"/>
              <a:gd name="T2" fmla="*/ 62 w 63"/>
              <a:gd name="T3" fmla="*/ 1 h 62"/>
              <a:gd name="T4" fmla="*/ 50 w 63"/>
              <a:gd name="T5" fmla="*/ 12 h 62"/>
              <a:gd name="T6" fmla="*/ 0 w 63"/>
              <a:gd name="T7" fmla="*/ 62 h 62"/>
              <a:gd name="T8" fmla="*/ 0 w 63"/>
              <a:gd name="T9" fmla="*/ 62 h 62"/>
              <a:gd name="T10" fmla="*/ 50 w 63"/>
              <a:gd name="T11" fmla="*/ 12 h 62"/>
              <a:gd name="T12" fmla="*/ 62 w 63"/>
              <a:gd name="T13" fmla="*/ 1 h 62"/>
              <a:gd name="T14" fmla="*/ 63 w 63"/>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63" y="0"/>
                </a:moveTo>
                <a:cubicBezTo>
                  <a:pt x="63" y="0"/>
                  <a:pt x="62" y="0"/>
                  <a:pt x="62" y="1"/>
                </a:cubicBezTo>
                <a:cubicBezTo>
                  <a:pt x="50" y="12"/>
                  <a:pt x="50" y="12"/>
                  <a:pt x="50" y="12"/>
                </a:cubicBezTo>
                <a:cubicBezTo>
                  <a:pt x="0" y="62"/>
                  <a:pt x="0" y="62"/>
                  <a:pt x="0" y="62"/>
                </a:cubicBezTo>
                <a:cubicBezTo>
                  <a:pt x="0" y="62"/>
                  <a:pt x="0" y="62"/>
                  <a:pt x="0" y="62"/>
                </a:cubicBezTo>
                <a:cubicBezTo>
                  <a:pt x="50" y="12"/>
                  <a:pt x="50" y="12"/>
                  <a:pt x="50" y="12"/>
                </a:cubicBezTo>
                <a:cubicBezTo>
                  <a:pt x="62" y="1"/>
                  <a:pt x="62" y="1"/>
                  <a:pt x="62" y="1"/>
                </a:cubicBezTo>
                <a:cubicBezTo>
                  <a:pt x="62" y="0"/>
                  <a:pt x="63" y="0"/>
                  <a:pt x="63" y="0"/>
                </a:cubicBezTo>
              </a:path>
            </a:pathLst>
          </a:custGeom>
          <a:solidFill>
            <a:srgbClr val="4989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6" name="Freeform 15">
            <a:extLst>
              <a:ext uri="{FF2B5EF4-FFF2-40B4-BE49-F238E27FC236}">
                <a16:creationId xmlns:a16="http://schemas.microsoft.com/office/drawing/2014/main" id="{D15086C8-0623-3495-0A45-11FB5F2E8732}"/>
              </a:ext>
            </a:extLst>
          </p:cNvPr>
          <p:cNvSpPr>
            <a:spLocks/>
          </p:cNvSpPr>
          <p:nvPr/>
        </p:nvSpPr>
        <p:spPr bwMode="auto">
          <a:xfrm>
            <a:off x="5337175" y="4297122"/>
            <a:ext cx="269875" cy="269875"/>
          </a:xfrm>
          <a:custGeom>
            <a:avLst/>
            <a:gdLst>
              <a:gd name="T0" fmla="*/ 170 w 170"/>
              <a:gd name="T1" fmla="*/ 0 h 170"/>
              <a:gd name="T2" fmla="*/ 170 w 170"/>
              <a:gd name="T3" fmla="*/ 0 h 170"/>
              <a:gd name="T4" fmla="*/ 0 w 170"/>
              <a:gd name="T5" fmla="*/ 170 h 170"/>
              <a:gd name="T6" fmla="*/ 0 w 170"/>
              <a:gd name="T7" fmla="*/ 170 h 170"/>
              <a:gd name="T8" fmla="*/ 170 w 170"/>
              <a:gd name="T9" fmla="*/ 0 h 170"/>
              <a:gd name="T10" fmla="*/ 170 w 170"/>
              <a:gd name="T11" fmla="*/ 0 h 170"/>
            </a:gdLst>
            <a:ahLst/>
            <a:cxnLst>
              <a:cxn ang="0">
                <a:pos x="T0" y="T1"/>
              </a:cxn>
              <a:cxn ang="0">
                <a:pos x="T2" y="T3"/>
              </a:cxn>
              <a:cxn ang="0">
                <a:pos x="T4" y="T5"/>
              </a:cxn>
              <a:cxn ang="0">
                <a:pos x="T6" y="T7"/>
              </a:cxn>
              <a:cxn ang="0">
                <a:pos x="T8" y="T9"/>
              </a:cxn>
              <a:cxn ang="0">
                <a:pos x="T10" y="T11"/>
              </a:cxn>
            </a:cxnLst>
            <a:rect l="0" t="0" r="r" b="b"/>
            <a:pathLst>
              <a:path w="170" h="170">
                <a:moveTo>
                  <a:pt x="170" y="0"/>
                </a:moveTo>
                <a:lnTo>
                  <a:pt x="170" y="0"/>
                </a:lnTo>
                <a:lnTo>
                  <a:pt x="0" y="170"/>
                </a:lnTo>
                <a:lnTo>
                  <a:pt x="0" y="170"/>
                </a:lnTo>
                <a:lnTo>
                  <a:pt x="170" y="0"/>
                </a:lnTo>
                <a:lnTo>
                  <a:pt x="170" y="0"/>
                </a:lnTo>
                <a:close/>
              </a:path>
            </a:pathLst>
          </a:custGeom>
          <a:solidFill>
            <a:srgbClr val="53A5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Freeform 16">
            <a:extLst>
              <a:ext uri="{FF2B5EF4-FFF2-40B4-BE49-F238E27FC236}">
                <a16:creationId xmlns:a16="http://schemas.microsoft.com/office/drawing/2014/main" id="{374E9B1B-8879-875A-F326-3AD3DAC4042B}"/>
              </a:ext>
            </a:extLst>
          </p:cNvPr>
          <p:cNvSpPr>
            <a:spLocks/>
          </p:cNvSpPr>
          <p:nvPr/>
        </p:nvSpPr>
        <p:spPr bwMode="auto">
          <a:xfrm>
            <a:off x="5337175" y="4297122"/>
            <a:ext cx="269875" cy="269875"/>
          </a:xfrm>
          <a:custGeom>
            <a:avLst/>
            <a:gdLst>
              <a:gd name="T0" fmla="*/ 170 w 170"/>
              <a:gd name="T1" fmla="*/ 0 h 170"/>
              <a:gd name="T2" fmla="*/ 170 w 170"/>
              <a:gd name="T3" fmla="*/ 0 h 170"/>
              <a:gd name="T4" fmla="*/ 0 w 170"/>
              <a:gd name="T5" fmla="*/ 170 h 170"/>
              <a:gd name="T6" fmla="*/ 0 w 170"/>
              <a:gd name="T7" fmla="*/ 170 h 170"/>
              <a:gd name="T8" fmla="*/ 170 w 170"/>
              <a:gd name="T9" fmla="*/ 0 h 170"/>
              <a:gd name="T10" fmla="*/ 170 w 170"/>
              <a:gd name="T11" fmla="*/ 0 h 170"/>
            </a:gdLst>
            <a:ahLst/>
            <a:cxnLst>
              <a:cxn ang="0">
                <a:pos x="T0" y="T1"/>
              </a:cxn>
              <a:cxn ang="0">
                <a:pos x="T2" y="T3"/>
              </a:cxn>
              <a:cxn ang="0">
                <a:pos x="T4" y="T5"/>
              </a:cxn>
              <a:cxn ang="0">
                <a:pos x="T6" y="T7"/>
              </a:cxn>
              <a:cxn ang="0">
                <a:pos x="T8" y="T9"/>
              </a:cxn>
              <a:cxn ang="0">
                <a:pos x="T10" y="T11"/>
              </a:cxn>
            </a:cxnLst>
            <a:rect l="0" t="0" r="r" b="b"/>
            <a:pathLst>
              <a:path w="170" h="170">
                <a:moveTo>
                  <a:pt x="170" y="0"/>
                </a:moveTo>
                <a:lnTo>
                  <a:pt x="170" y="0"/>
                </a:lnTo>
                <a:lnTo>
                  <a:pt x="0" y="170"/>
                </a:lnTo>
                <a:lnTo>
                  <a:pt x="0" y="170"/>
                </a:lnTo>
                <a:lnTo>
                  <a:pt x="170" y="0"/>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8" name="Freeform 30">
            <a:extLst>
              <a:ext uri="{FF2B5EF4-FFF2-40B4-BE49-F238E27FC236}">
                <a16:creationId xmlns:a16="http://schemas.microsoft.com/office/drawing/2014/main" id="{EDD8B488-77A2-38C6-CC8D-956AD45B92CC}"/>
              </a:ext>
            </a:extLst>
          </p:cNvPr>
          <p:cNvSpPr>
            <a:spLocks noEditPoints="1"/>
          </p:cNvSpPr>
          <p:nvPr/>
        </p:nvSpPr>
        <p:spPr bwMode="auto">
          <a:xfrm>
            <a:off x="5703888" y="4397135"/>
            <a:ext cx="280988" cy="169863"/>
          </a:xfrm>
          <a:custGeom>
            <a:avLst/>
            <a:gdLst>
              <a:gd name="T0" fmla="*/ 83 w 83"/>
              <a:gd name="T1" fmla="*/ 50 h 50"/>
              <a:gd name="T2" fmla="*/ 83 w 83"/>
              <a:gd name="T3" fmla="*/ 50 h 50"/>
              <a:gd name="T4" fmla="*/ 83 w 83"/>
              <a:gd name="T5" fmla="*/ 50 h 50"/>
              <a:gd name="T6" fmla="*/ 0 w 83"/>
              <a:gd name="T7" fmla="*/ 0 h 50"/>
              <a:gd name="T8" fmla="*/ 21 w 83"/>
              <a:gd name="T9" fmla="*/ 21 h 50"/>
              <a:gd name="T10" fmla="*/ 33 w 83"/>
              <a:gd name="T11" fmla="*/ 32 h 50"/>
              <a:gd name="T12" fmla="*/ 44 w 83"/>
              <a:gd name="T13" fmla="*/ 40 h 50"/>
              <a:gd name="T14" fmla="*/ 33 w 83"/>
              <a:gd name="T15" fmla="*/ 32 h 50"/>
              <a:gd name="T16" fmla="*/ 21 w 83"/>
              <a:gd name="T17" fmla="*/ 21 h 50"/>
              <a:gd name="T18" fmla="*/ 0 w 83"/>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50">
                <a:moveTo>
                  <a:pt x="83" y="50"/>
                </a:moveTo>
                <a:cubicBezTo>
                  <a:pt x="83" y="50"/>
                  <a:pt x="83" y="50"/>
                  <a:pt x="83" y="50"/>
                </a:cubicBezTo>
                <a:cubicBezTo>
                  <a:pt x="83" y="50"/>
                  <a:pt x="83" y="50"/>
                  <a:pt x="83" y="50"/>
                </a:cubicBezTo>
                <a:moveTo>
                  <a:pt x="0" y="0"/>
                </a:moveTo>
                <a:cubicBezTo>
                  <a:pt x="21" y="21"/>
                  <a:pt x="21" y="21"/>
                  <a:pt x="21" y="21"/>
                </a:cubicBezTo>
                <a:cubicBezTo>
                  <a:pt x="33" y="32"/>
                  <a:pt x="33" y="32"/>
                  <a:pt x="33" y="32"/>
                </a:cubicBezTo>
                <a:cubicBezTo>
                  <a:pt x="36" y="35"/>
                  <a:pt x="40" y="38"/>
                  <a:pt x="44" y="40"/>
                </a:cubicBezTo>
                <a:cubicBezTo>
                  <a:pt x="40" y="38"/>
                  <a:pt x="36" y="35"/>
                  <a:pt x="33" y="32"/>
                </a:cubicBezTo>
                <a:cubicBezTo>
                  <a:pt x="21" y="21"/>
                  <a:pt x="21" y="21"/>
                  <a:pt x="21" y="21"/>
                </a:cubicBezTo>
                <a:cubicBezTo>
                  <a:pt x="0" y="0"/>
                  <a:pt x="0" y="0"/>
                  <a:pt x="0" y="0"/>
                </a:cubicBezTo>
              </a:path>
            </a:pathLst>
          </a:custGeom>
          <a:solidFill>
            <a:srgbClr val="4989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Freeform 34">
            <a:extLst>
              <a:ext uri="{FF2B5EF4-FFF2-40B4-BE49-F238E27FC236}">
                <a16:creationId xmlns:a16="http://schemas.microsoft.com/office/drawing/2014/main" id="{D1E7809C-7267-AC34-E75B-974A243364BF}"/>
              </a:ext>
            </a:extLst>
          </p:cNvPr>
          <p:cNvSpPr>
            <a:spLocks noEditPoints="1"/>
          </p:cNvSpPr>
          <p:nvPr/>
        </p:nvSpPr>
        <p:spPr bwMode="auto">
          <a:xfrm>
            <a:off x="5946775" y="3103322"/>
            <a:ext cx="85725" cy="195263"/>
          </a:xfrm>
          <a:custGeom>
            <a:avLst/>
            <a:gdLst>
              <a:gd name="T0" fmla="*/ 0 w 25"/>
              <a:gd name="T1" fmla="*/ 58 h 58"/>
              <a:gd name="T2" fmla="*/ 0 w 25"/>
              <a:gd name="T3" fmla="*/ 57 h 58"/>
              <a:gd name="T4" fmla="*/ 0 w 25"/>
              <a:gd name="T5" fmla="*/ 57 h 58"/>
              <a:gd name="T6" fmla="*/ 0 w 25"/>
              <a:gd name="T7" fmla="*/ 57 h 58"/>
              <a:gd name="T8" fmla="*/ 0 w 25"/>
              <a:gd name="T9" fmla="*/ 57 h 58"/>
              <a:gd name="T10" fmla="*/ 0 w 25"/>
              <a:gd name="T11" fmla="*/ 57 h 58"/>
              <a:gd name="T12" fmla="*/ 0 w 25"/>
              <a:gd name="T13" fmla="*/ 56 h 58"/>
              <a:gd name="T14" fmla="*/ 0 w 25"/>
              <a:gd name="T15" fmla="*/ 56 h 58"/>
              <a:gd name="T16" fmla="*/ 0 w 25"/>
              <a:gd name="T17" fmla="*/ 56 h 58"/>
              <a:gd name="T18" fmla="*/ 0 w 25"/>
              <a:gd name="T19" fmla="*/ 56 h 58"/>
              <a:gd name="T20" fmla="*/ 0 w 25"/>
              <a:gd name="T21" fmla="*/ 56 h 58"/>
              <a:gd name="T22" fmla="*/ 0 w 25"/>
              <a:gd name="T23" fmla="*/ 56 h 58"/>
              <a:gd name="T24" fmla="*/ 0 w 25"/>
              <a:gd name="T25" fmla="*/ 55 h 58"/>
              <a:gd name="T26" fmla="*/ 0 w 25"/>
              <a:gd name="T27" fmla="*/ 55 h 58"/>
              <a:gd name="T28" fmla="*/ 0 w 25"/>
              <a:gd name="T29" fmla="*/ 55 h 58"/>
              <a:gd name="T30" fmla="*/ 0 w 25"/>
              <a:gd name="T31" fmla="*/ 55 h 58"/>
              <a:gd name="T32" fmla="*/ 0 w 25"/>
              <a:gd name="T33" fmla="*/ 55 h 58"/>
              <a:gd name="T34" fmla="*/ 0 w 25"/>
              <a:gd name="T35" fmla="*/ 55 h 58"/>
              <a:gd name="T36" fmla="*/ 0 w 25"/>
              <a:gd name="T37" fmla="*/ 54 h 58"/>
              <a:gd name="T38" fmla="*/ 0 w 25"/>
              <a:gd name="T39" fmla="*/ 54 h 58"/>
              <a:gd name="T40" fmla="*/ 0 w 25"/>
              <a:gd name="T41" fmla="*/ 54 h 58"/>
              <a:gd name="T42" fmla="*/ 0 w 25"/>
              <a:gd name="T43" fmla="*/ 54 h 58"/>
              <a:gd name="T44" fmla="*/ 0 w 25"/>
              <a:gd name="T45" fmla="*/ 54 h 58"/>
              <a:gd name="T46" fmla="*/ 0 w 25"/>
              <a:gd name="T47" fmla="*/ 54 h 58"/>
              <a:gd name="T48" fmla="*/ 0 w 25"/>
              <a:gd name="T49" fmla="*/ 53 h 58"/>
              <a:gd name="T50" fmla="*/ 0 w 25"/>
              <a:gd name="T51" fmla="*/ 53 h 58"/>
              <a:gd name="T52" fmla="*/ 0 w 25"/>
              <a:gd name="T53" fmla="*/ 53 h 58"/>
              <a:gd name="T54" fmla="*/ 0 w 25"/>
              <a:gd name="T55" fmla="*/ 53 h 58"/>
              <a:gd name="T56" fmla="*/ 0 w 25"/>
              <a:gd name="T57" fmla="*/ 53 h 58"/>
              <a:gd name="T58" fmla="*/ 0 w 25"/>
              <a:gd name="T59" fmla="*/ 53 h 58"/>
              <a:gd name="T60" fmla="*/ 0 w 25"/>
              <a:gd name="T61" fmla="*/ 52 h 58"/>
              <a:gd name="T62" fmla="*/ 0 w 25"/>
              <a:gd name="T63" fmla="*/ 52 h 58"/>
              <a:gd name="T64" fmla="*/ 3 w 25"/>
              <a:gd name="T65" fmla="*/ 36 h 58"/>
              <a:gd name="T66" fmla="*/ 3 w 25"/>
              <a:gd name="T67" fmla="*/ 36 h 58"/>
              <a:gd name="T68" fmla="*/ 3 w 25"/>
              <a:gd name="T69" fmla="*/ 36 h 58"/>
              <a:gd name="T70" fmla="*/ 3 w 25"/>
              <a:gd name="T71" fmla="*/ 35 h 58"/>
              <a:gd name="T72" fmla="*/ 3 w 25"/>
              <a:gd name="T73" fmla="*/ 35 h 58"/>
              <a:gd name="T74" fmla="*/ 3 w 25"/>
              <a:gd name="T75" fmla="*/ 35 h 58"/>
              <a:gd name="T76" fmla="*/ 3 w 25"/>
              <a:gd name="T77" fmla="*/ 35 h 58"/>
              <a:gd name="T78" fmla="*/ 25 w 25"/>
              <a:gd name="T7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58">
                <a:moveTo>
                  <a:pt x="0" y="57"/>
                </a:moveTo>
                <a:cubicBezTo>
                  <a:pt x="0" y="58"/>
                  <a:pt x="0" y="58"/>
                  <a:pt x="0" y="58"/>
                </a:cubicBezTo>
                <a:cubicBezTo>
                  <a:pt x="0" y="58"/>
                  <a:pt x="0" y="58"/>
                  <a:pt x="0" y="58"/>
                </a:cubicBezTo>
                <a:cubicBezTo>
                  <a:pt x="0" y="58"/>
                  <a:pt x="0" y="58"/>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6"/>
                  <a:pt x="0" y="57"/>
                  <a:pt x="0" y="57"/>
                </a:cubicBezTo>
                <a:cubicBezTo>
                  <a:pt x="0" y="57"/>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5"/>
                  <a:pt x="0" y="55"/>
                  <a:pt x="0" y="55"/>
                </a:cubicBezTo>
                <a:moveTo>
                  <a:pt x="0" y="55"/>
                </a:moveTo>
                <a:cubicBezTo>
                  <a:pt x="0" y="55"/>
                  <a:pt x="0" y="55"/>
                  <a:pt x="0" y="55"/>
                </a:cubicBezTo>
                <a:cubicBezTo>
                  <a:pt x="0" y="55"/>
                  <a:pt x="0" y="55"/>
                  <a:pt x="0" y="55"/>
                </a:cubicBezTo>
                <a:moveTo>
                  <a:pt x="0" y="55"/>
                </a:moveTo>
                <a:cubicBezTo>
                  <a:pt x="0" y="55"/>
                  <a:pt x="0" y="55"/>
                  <a:pt x="0" y="55"/>
                </a:cubicBezTo>
                <a:cubicBezTo>
                  <a:pt x="0" y="55"/>
                  <a:pt x="0" y="55"/>
                  <a:pt x="0" y="55"/>
                </a:cubicBezTo>
                <a:moveTo>
                  <a:pt x="0" y="55"/>
                </a:moveTo>
                <a:cubicBezTo>
                  <a:pt x="0" y="55"/>
                  <a:pt x="0" y="55"/>
                  <a:pt x="0" y="55"/>
                </a:cubicBezTo>
                <a:cubicBezTo>
                  <a:pt x="0" y="55"/>
                  <a:pt x="0" y="55"/>
                  <a:pt x="0" y="55"/>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3"/>
                </a:moveTo>
                <a:cubicBezTo>
                  <a:pt x="0" y="53"/>
                  <a:pt x="0" y="53"/>
                  <a:pt x="0" y="53"/>
                </a:cubicBezTo>
                <a:cubicBezTo>
                  <a:pt x="0" y="53"/>
                  <a:pt x="0" y="53"/>
                  <a:pt x="0" y="53"/>
                </a:cubicBezTo>
                <a:moveTo>
                  <a:pt x="0" y="53"/>
                </a:moveTo>
                <a:cubicBezTo>
                  <a:pt x="0" y="53"/>
                  <a:pt x="0" y="53"/>
                  <a:pt x="0" y="53"/>
                </a:cubicBezTo>
                <a:cubicBezTo>
                  <a:pt x="0" y="53"/>
                  <a:pt x="0" y="53"/>
                  <a:pt x="0" y="53"/>
                </a:cubicBezTo>
                <a:moveTo>
                  <a:pt x="0" y="53"/>
                </a:moveTo>
                <a:cubicBezTo>
                  <a:pt x="0" y="53"/>
                  <a:pt x="0" y="53"/>
                  <a:pt x="0" y="53"/>
                </a:cubicBezTo>
                <a:cubicBezTo>
                  <a:pt x="0" y="53"/>
                  <a:pt x="0" y="53"/>
                  <a:pt x="0" y="53"/>
                </a:cubicBezTo>
                <a:moveTo>
                  <a:pt x="0" y="53"/>
                </a:moveTo>
                <a:cubicBezTo>
                  <a:pt x="0" y="53"/>
                  <a:pt x="0" y="53"/>
                  <a:pt x="0" y="53"/>
                </a:cubicBezTo>
                <a:cubicBezTo>
                  <a:pt x="0" y="53"/>
                  <a:pt x="0" y="53"/>
                  <a:pt x="0" y="53"/>
                </a:cubicBezTo>
                <a:moveTo>
                  <a:pt x="0" y="52"/>
                </a:moveTo>
                <a:cubicBezTo>
                  <a:pt x="0" y="52"/>
                  <a:pt x="0" y="52"/>
                  <a:pt x="0" y="52"/>
                </a:cubicBezTo>
                <a:cubicBezTo>
                  <a:pt x="0" y="52"/>
                  <a:pt x="0" y="52"/>
                  <a:pt x="0" y="52"/>
                </a:cubicBezTo>
                <a:moveTo>
                  <a:pt x="3" y="36"/>
                </a:moveTo>
                <a:cubicBezTo>
                  <a:pt x="3" y="36"/>
                  <a:pt x="3" y="36"/>
                  <a:pt x="3" y="36"/>
                </a:cubicBezTo>
                <a:cubicBezTo>
                  <a:pt x="3" y="36"/>
                  <a:pt x="3" y="36"/>
                  <a:pt x="3" y="36"/>
                </a:cubicBezTo>
                <a:moveTo>
                  <a:pt x="3" y="36"/>
                </a:moveTo>
                <a:cubicBezTo>
                  <a:pt x="3" y="36"/>
                  <a:pt x="3" y="36"/>
                  <a:pt x="3" y="36"/>
                </a:cubicBezTo>
                <a:cubicBezTo>
                  <a:pt x="3" y="36"/>
                  <a:pt x="3" y="36"/>
                  <a:pt x="3" y="36"/>
                </a:cubicBezTo>
                <a:moveTo>
                  <a:pt x="3" y="35"/>
                </a:moveTo>
                <a:cubicBezTo>
                  <a:pt x="3" y="35"/>
                  <a:pt x="3" y="35"/>
                  <a:pt x="3" y="35"/>
                </a:cubicBezTo>
                <a:cubicBezTo>
                  <a:pt x="3" y="35"/>
                  <a:pt x="3" y="35"/>
                  <a:pt x="3" y="35"/>
                </a:cubicBezTo>
                <a:moveTo>
                  <a:pt x="3" y="35"/>
                </a:moveTo>
                <a:cubicBezTo>
                  <a:pt x="3" y="35"/>
                  <a:pt x="3" y="35"/>
                  <a:pt x="3" y="35"/>
                </a:cubicBezTo>
                <a:cubicBezTo>
                  <a:pt x="3" y="35"/>
                  <a:pt x="3" y="35"/>
                  <a:pt x="3" y="35"/>
                </a:cubicBezTo>
                <a:moveTo>
                  <a:pt x="25" y="0"/>
                </a:moveTo>
                <a:cubicBezTo>
                  <a:pt x="15" y="9"/>
                  <a:pt x="7" y="21"/>
                  <a:pt x="3" y="35"/>
                </a:cubicBezTo>
                <a:cubicBezTo>
                  <a:pt x="7" y="22"/>
                  <a:pt x="14" y="10"/>
                  <a:pt x="24" y="0"/>
                </a:cubicBezTo>
                <a:cubicBezTo>
                  <a:pt x="25" y="0"/>
                  <a:pt x="25" y="0"/>
                  <a:pt x="25" y="0"/>
                </a:cubicBezTo>
                <a:cubicBezTo>
                  <a:pt x="25" y="0"/>
                  <a:pt x="25" y="0"/>
                  <a:pt x="25" y="0"/>
                </a:cubicBezTo>
              </a:path>
            </a:pathLst>
          </a:custGeom>
          <a:solidFill>
            <a:srgbClr val="C14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Freeform 36">
            <a:extLst>
              <a:ext uri="{FF2B5EF4-FFF2-40B4-BE49-F238E27FC236}">
                <a16:creationId xmlns:a16="http://schemas.microsoft.com/office/drawing/2014/main" id="{6F229E1B-9917-1E65-D283-17DE3CE6DE95}"/>
              </a:ext>
            </a:extLst>
          </p:cNvPr>
          <p:cNvSpPr>
            <a:spLocks/>
          </p:cNvSpPr>
          <p:nvPr/>
        </p:nvSpPr>
        <p:spPr bwMode="auto">
          <a:xfrm>
            <a:off x="5964238" y="3393835"/>
            <a:ext cx="68263" cy="100013"/>
          </a:xfrm>
          <a:custGeom>
            <a:avLst/>
            <a:gdLst>
              <a:gd name="T0" fmla="*/ 0 w 20"/>
              <a:gd name="T1" fmla="*/ 0 h 30"/>
              <a:gd name="T2" fmla="*/ 3 w 20"/>
              <a:gd name="T3" fmla="*/ 7 h 30"/>
              <a:gd name="T4" fmla="*/ 3 w 20"/>
              <a:gd name="T5" fmla="*/ 7 h 30"/>
              <a:gd name="T6" fmla="*/ 3 w 20"/>
              <a:gd name="T7" fmla="*/ 7 h 30"/>
              <a:gd name="T8" fmla="*/ 20 w 20"/>
              <a:gd name="T9" fmla="*/ 30 h 30"/>
              <a:gd name="T10" fmla="*/ 20 w 20"/>
              <a:gd name="T11" fmla="*/ 30 h 30"/>
              <a:gd name="T12" fmla="*/ 19 w 20"/>
              <a:gd name="T13" fmla="*/ 29 h 30"/>
              <a:gd name="T14" fmla="*/ 0 w 20"/>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0" y="0"/>
                </a:moveTo>
                <a:cubicBezTo>
                  <a:pt x="1" y="3"/>
                  <a:pt x="2" y="5"/>
                  <a:pt x="3" y="7"/>
                </a:cubicBezTo>
                <a:cubicBezTo>
                  <a:pt x="3" y="7"/>
                  <a:pt x="3" y="7"/>
                  <a:pt x="3" y="7"/>
                </a:cubicBezTo>
                <a:cubicBezTo>
                  <a:pt x="3" y="7"/>
                  <a:pt x="3" y="7"/>
                  <a:pt x="3" y="7"/>
                </a:cubicBezTo>
                <a:cubicBezTo>
                  <a:pt x="7" y="16"/>
                  <a:pt x="13" y="23"/>
                  <a:pt x="20" y="30"/>
                </a:cubicBezTo>
                <a:cubicBezTo>
                  <a:pt x="20" y="30"/>
                  <a:pt x="20" y="30"/>
                  <a:pt x="20" y="30"/>
                </a:cubicBezTo>
                <a:cubicBezTo>
                  <a:pt x="19" y="29"/>
                  <a:pt x="19" y="29"/>
                  <a:pt x="19" y="29"/>
                </a:cubicBezTo>
                <a:cubicBezTo>
                  <a:pt x="11" y="21"/>
                  <a:pt x="4" y="11"/>
                  <a:pt x="0" y="0"/>
                </a:cubicBezTo>
              </a:path>
            </a:pathLst>
          </a:custGeom>
          <a:solidFill>
            <a:srgbClr val="C149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1" name="Freeform 38">
            <a:extLst>
              <a:ext uri="{FF2B5EF4-FFF2-40B4-BE49-F238E27FC236}">
                <a16:creationId xmlns:a16="http://schemas.microsoft.com/office/drawing/2014/main" id="{B01FF777-DDE0-7073-46D4-17C2AEC1E164}"/>
              </a:ext>
            </a:extLst>
          </p:cNvPr>
          <p:cNvSpPr>
            <a:spLocks/>
          </p:cNvSpPr>
          <p:nvPr/>
        </p:nvSpPr>
        <p:spPr bwMode="auto">
          <a:xfrm>
            <a:off x="6591300" y="3028710"/>
            <a:ext cx="269875" cy="269875"/>
          </a:xfrm>
          <a:custGeom>
            <a:avLst/>
            <a:gdLst>
              <a:gd name="T0" fmla="*/ 170 w 170"/>
              <a:gd name="T1" fmla="*/ 0 h 170"/>
              <a:gd name="T2" fmla="*/ 170 w 170"/>
              <a:gd name="T3" fmla="*/ 0 h 170"/>
              <a:gd name="T4" fmla="*/ 0 w 170"/>
              <a:gd name="T5" fmla="*/ 170 h 170"/>
              <a:gd name="T6" fmla="*/ 0 w 170"/>
              <a:gd name="T7" fmla="*/ 170 h 170"/>
              <a:gd name="T8" fmla="*/ 170 w 170"/>
              <a:gd name="T9" fmla="*/ 0 h 170"/>
            </a:gdLst>
            <a:ahLst/>
            <a:cxnLst>
              <a:cxn ang="0">
                <a:pos x="T0" y="T1"/>
              </a:cxn>
              <a:cxn ang="0">
                <a:pos x="T2" y="T3"/>
              </a:cxn>
              <a:cxn ang="0">
                <a:pos x="T4" y="T5"/>
              </a:cxn>
              <a:cxn ang="0">
                <a:pos x="T6" y="T7"/>
              </a:cxn>
              <a:cxn ang="0">
                <a:pos x="T8" y="T9"/>
              </a:cxn>
            </a:cxnLst>
            <a:rect l="0" t="0" r="r" b="b"/>
            <a:pathLst>
              <a:path w="170" h="170">
                <a:moveTo>
                  <a:pt x="170" y="0"/>
                </a:moveTo>
                <a:lnTo>
                  <a:pt x="170" y="0"/>
                </a:lnTo>
                <a:lnTo>
                  <a:pt x="0" y="170"/>
                </a:lnTo>
                <a:lnTo>
                  <a:pt x="0" y="170"/>
                </a:lnTo>
                <a:lnTo>
                  <a:pt x="170" y="0"/>
                </a:lnTo>
                <a:close/>
              </a:path>
            </a:pathLst>
          </a:custGeom>
          <a:solidFill>
            <a:srgbClr val="D5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2" name="Freeform 39">
            <a:extLst>
              <a:ext uri="{FF2B5EF4-FFF2-40B4-BE49-F238E27FC236}">
                <a16:creationId xmlns:a16="http://schemas.microsoft.com/office/drawing/2014/main" id="{C2F4B2C7-2A8B-6C04-6E37-E420011E3F36}"/>
              </a:ext>
            </a:extLst>
          </p:cNvPr>
          <p:cNvSpPr>
            <a:spLocks/>
          </p:cNvSpPr>
          <p:nvPr/>
        </p:nvSpPr>
        <p:spPr bwMode="auto">
          <a:xfrm>
            <a:off x="6591300" y="3028710"/>
            <a:ext cx="269875" cy="269875"/>
          </a:xfrm>
          <a:custGeom>
            <a:avLst/>
            <a:gdLst>
              <a:gd name="T0" fmla="*/ 170 w 170"/>
              <a:gd name="T1" fmla="*/ 0 h 170"/>
              <a:gd name="T2" fmla="*/ 170 w 170"/>
              <a:gd name="T3" fmla="*/ 0 h 170"/>
              <a:gd name="T4" fmla="*/ 0 w 170"/>
              <a:gd name="T5" fmla="*/ 170 h 170"/>
              <a:gd name="T6" fmla="*/ 0 w 170"/>
              <a:gd name="T7" fmla="*/ 170 h 170"/>
              <a:gd name="T8" fmla="*/ 170 w 170"/>
              <a:gd name="T9" fmla="*/ 0 h 170"/>
            </a:gdLst>
            <a:ahLst/>
            <a:cxnLst>
              <a:cxn ang="0">
                <a:pos x="T0" y="T1"/>
              </a:cxn>
              <a:cxn ang="0">
                <a:pos x="T2" y="T3"/>
              </a:cxn>
              <a:cxn ang="0">
                <a:pos x="T4" y="T5"/>
              </a:cxn>
              <a:cxn ang="0">
                <a:pos x="T6" y="T7"/>
              </a:cxn>
              <a:cxn ang="0">
                <a:pos x="T8" y="T9"/>
              </a:cxn>
            </a:cxnLst>
            <a:rect l="0" t="0" r="r" b="b"/>
            <a:pathLst>
              <a:path w="170" h="170">
                <a:moveTo>
                  <a:pt x="170" y="0"/>
                </a:moveTo>
                <a:lnTo>
                  <a:pt x="170" y="0"/>
                </a:lnTo>
                <a:lnTo>
                  <a:pt x="0" y="170"/>
                </a:lnTo>
                <a:lnTo>
                  <a:pt x="0" y="170"/>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3" name="Freeform 41">
            <a:extLst>
              <a:ext uri="{FF2B5EF4-FFF2-40B4-BE49-F238E27FC236}">
                <a16:creationId xmlns:a16="http://schemas.microsoft.com/office/drawing/2014/main" id="{D9FB8049-C37F-9816-80CD-B70A0B8B7ADE}"/>
              </a:ext>
            </a:extLst>
          </p:cNvPr>
          <p:cNvSpPr>
            <a:spLocks/>
          </p:cNvSpPr>
          <p:nvPr/>
        </p:nvSpPr>
        <p:spPr bwMode="auto">
          <a:xfrm>
            <a:off x="6378575" y="3085860"/>
            <a:ext cx="212725" cy="212725"/>
          </a:xfrm>
          <a:custGeom>
            <a:avLst/>
            <a:gdLst>
              <a:gd name="T0" fmla="*/ 0 w 63"/>
              <a:gd name="T1" fmla="*/ 0 h 63"/>
              <a:gd name="T2" fmla="*/ 1 w 63"/>
              <a:gd name="T3" fmla="*/ 1 h 63"/>
              <a:gd name="T4" fmla="*/ 13 w 63"/>
              <a:gd name="T5" fmla="*/ 13 h 63"/>
              <a:gd name="T6" fmla="*/ 63 w 63"/>
              <a:gd name="T7" fmla="*/ 63 h 63"/>
              <a:gd name="T8" fmla="*/ 63 w 63"/>
              <a:gd name="T9" fmla="*/ 63 h 63"/>
              <a:gd name="T10" fmla="*/ 13 w 63"/>
              <a:gd name="T11" fmla="*/ 12 h 63"/>
              <a:gd name="T12" fmla="*/ 1 w 63"/>
              <a:gd name="T13" fmla="*/ 1 h 63"/>
              <a:gd name="T14" fmla="*/ 0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0" y="0"/>
                </a:moveTo>
                <a:cubicBezTo>
                  <a:pt x="0" y="0"/>
                  <a:pt x="1" y="1"/>
                  <a:pt x="1" y="1"/>
                </a:cubicBezTo>
                <a:cubicBezTo>
                  <a:pt x="13" y="13"/>
                  <a:pt x="13" y="13"/>
                  <a:pt x="13" y="13"/>
                </a:cubicBezTo>
                <a:cubicBezTo>
                  <a:pt x="63" y="63"/>
                  <a:pt x="63" y="63"/>
                  <a:pt x="63" y="63"/>
                </a:cubicBezTo>
                <a:cubicBezTo>
                  <a:pt x="63" y="63"/>
                  <a:pt x="63" y="63"/>
                  <a:pt x="63" y="63"/>
                </a:cubicBezTo>
                <a:cubicBezTo>
                  <a:pt x="13" y="12"/>
                  <a:pt x="13" y="12"/>
                  <a:pt x="13" y="12"/>
                </a:cubicBezTo>
                <a:cubicBezTo>
                  <a:pt x="1" y="1"/>
                  <a:pt x="1" y="1"/>
                  <a:pt x="1" y="1"/>
                </a:cubicBezTo>
                <a:cubicBezTo>
                  <a:pt x="1" y="1"/>
                  <a:pt x="0" y="0"/>
                  <a:pt x="0" y="0"/>
                </a:cubicBezTo>
              </a:path>
            </a:pathLst>
          </a:custGeom>
          <a:solidFill>
            <a:srgbClr val="B1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4" name="Freeform 42">
            <a:extLst>
              <a:ext uri="{FF2B5EF4-FFF2-40B4-BE49-F238E27FC236}">
                <a16:creationId xmlns:a16="http://schemas.microsoft.com/office/drawing/2014/main" id="{F77D386D-A722-0CFA-AF5F-F80C14EB1340}"/>
              </a:ext>
            </a:extLst>
          </p:cNvPr>
          <p:cNvSpPr>
            <a:spLocks/>
          </p:cNvSpPr>
          <p:nvPr/>
        </p:nvSpPr>
        <p:spPr bwMode="auto">
          <a:xfrm>
            <a:off x="6591300" y="3298585"/>
            <a:ext cx="269875" cy="266700"/>
          </a:xfrm>
          <a:custGeom>
            <a:avLst/>
            <a:gdLst>
              <a:gd name="T0" fmla="*/ 0 w 170"/>
              <a:gd name="T1" fmla="*/ 0 h 168"/>
              <a:gd name="T2" fmla="*/ 0 w 170"/>
              <a:gd name="T3" fmla="*/ 0 h 168"/>
              <a:gd name="T4" fmla="*/ 170 w 170"/>
              <a:gd name="T5" fmla="*/ 168 h 168"/>
              <a:gd name="T6" fmla="*/ 170 w 170"/>
              <a:gd name="T7" fmla="*/ 168 h 168"/>
              <a:gd name="T8" fmla="*/ 0 w 170"/>
              <a:gd name="T9" fmla="*/ 0 h 168"/>
            </a:gdLst>
            <a:ahLst/>
            <a:cxnLst>
              <a:cxn ang="0">
                <a:pos x="T0" y="T1"/>
              </a:cxn>
              <a:cxn ang="0">
                <a:pos x="T2" y="T3"/>
              </a:cxn>
              <a:cxn ang="0">
                <a:pos x="T4" y="T5"/>
              </a:cxn>
              <a:cxn ang="0">
                <a:pos x="T6" y="T7"/>
              </a:cxn>
              <a:cxn ang="0">
                <a:pos x="T8" y="T9"/>
              </a:cxn>
            </a:cxnLst>
            <a:rect l="0" t="0" r="r" b="b"/>
            <a:pathLst>
              <a:path w="170" h="168">
                <a:moveTo>
                  <a:pt x="0" y="0"/>
                </a:moveTo>
                <a:lnTo>
                  <a:pt x="0" y="0"/>
                </a:lnTo>
                <a:lnTo>
                  <a:pt x="170" y="168"/>
                </a:lnTo>
                <a:lnTo>
                  <a:pt x="170" y="168"/>
                </a:lnTo>
                <a:lnTo>
                  <a:pt x="0" y="0"/>
                </a:lnTo>
                <a:close/>
              </a:path>
            </a:pathLst>
          </a:custGeom>
          <a:solidFill>
            <a:srgbClr val="D5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5" name="Freeform 43">
            <a:extLst>
              <a:ext uri="{FF2B5EF4-FFF2-40B4-BE49-F238E27FC236}">
                <a16:creationId xmlns:a16="http://schemas.microsoft.com/office/drawing/2014/main" id="{D3743202-0E09-E35D-C71C-FA488854A7FA}"/>
              </a:ext>
            </a:extLst>
          </p:cNvPr>
          <p:cNvSpPr>
            <a:spLocks/>
          </p:cNvSpPr>
          <p:nvPr/>
        </p:nvSpPr>
        <p:spPr bwMode="auto">
          <a:xfrm>
            <a:off x="6591300" y="3298585"/>
            <a:ext cx="269875" cy="266700"/>
          </a:xfrm>
          <a:custGeom>
            <a:avLst/>
            <a:gdLst>
              <a:gd name="T0" fmla="*/ 0 w 170"/>
              <a:gd name="T1" fmla="*/ 0 h 168"/>
              <a:gd name="T2" fmla="*/ 0 w 170"/>
              <a:gd name="T3" fmla="*/ 0 h 168"/>
              <a:gd name="T4" fmla="*/ 170 w 170"/>
              <a:gd name="T5" fmla="*/ 168 h 168"/>
              <a:gd name="T6" fmla="*/ 170 w 170"/>
              <a:gd name="T7" fmla="*/ 168 h 168"/>
              <a:gd name="T8" fmla="*/ 0 w 170"/>
              <a:gd name="T9" fmla="*/ 0 h 168"/>
            </a:gdLst>
            <a:ahLst/>
            <a:cxnLst>
              <a:cxn ang="0">
                <a:pos x="T0" y="T1"/>
              </a:cxn>
              <a:cxn ang="0">
                <a:pos x="T2" y="T3"/>
              </a:cxn>
              <a:cxn ang="0">
                <a:pos x="T4" y="T5"/>
              </a:cxn>
              <a:cxn ang="0">
                <a:pos x="T6" y="T7"/>
              </a:cxn>
              <a:cxn ang="0">
                <a:pos x="T8" y="T9"/>
              </a:cxn>
            </a:cxnLst>
            <a:rect l="0" t="0" r="r" b="b"/>
            <a:pathLst>
              <a:path w="170" h="168">
                <a:moveTo>
                  <a:pt x="0" y="0"/>
                </a:moveTo>
                <a:lnTo>
                  <a:pt x="0" y="0"/>
                </a:lnTo>
                <a:lnTo>
                  <a:pt x="170" y="168"/>
                </a:lnTo>
                <a:lnTo>
                  <a:pt x="170" y="16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6" name="Freeform 45">
            <a:extLst>
              <a:ext uri="{FF2B5EF4-FFF2-40B4-BE49-F238E27FC236}">
                <a16:creationId xmlns:a16="http://schemas.microsoft.com/office/drawing/2014/main" id="{1B6AEA45-6074-205E-DCEE-67BC20E73771}"/>
              </a:ext>
            </a:extLst>
          </p:cNvPr>
          <p:cNvSpPr>
            <a:spLocks noEditPoints="1"/>
          </p:cNvSpPr>
          <p:nvPr/>
        </p:nvSpPr>
        <p:spPr bwMode="auto">
          <a:xfrm>
            <a:off x="6213475" y="3393835"/>
            <a:ext cx="284163" cy="171450"/>
          </a:xfrm>
          <a:custGeom>
            <a:avLst/>
            <a:gdLst>
              <a:gd name="T0" fmla="*/ 0 w 84"/>
              <a:gd name="T1" fmla="*/ 51 h 51"/>
              <a:gd name="T2" fmla="*/ 0 w 84"/>
              <a:gd name="T3" fmla="*/ 51 h 51"/>
              <a:gd name="T4" fmla="*/ 0 w 84"/>
              <a:gd name="T5" fmla="*/ 51 h 51"/>
              <a:gd name="T6" fmla="*/ 84 w 84"/>
              <a:gd name="T7" fmla="*/ 0 h 51"/>
              <a:gd name="T8" fmla="*/ 62 w 84"/>
              <a:gd name="T9" fmla="*/ 22 h 51"/>
              <a:gd name="T10" fmla="*/ 50 w 84"/>
              <a:gd name="T11" fmla="*/ 33 h 51"/>
              <a:gd name="T12" fmla="*/ 40 w 84"/>
              <a:gd name="T13" fmla="*/ 40 h 51"/>
              <a:gd name="T14" fmla="*/ 50 w 84"/>
              <a:gd name="T15" fmla="*/ 33 h 51"/>
              <a:gd name="T16" fmla="*/ 62 w 84"/>
              <a:gd name="T17" fmla="*/ 22 h 51"/>
              <a:gd name="T18" fmla="*/ 84 w 84"/>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0" y="51"/>
                </a:moveTo>
                <a:cubicBezTo>
                  <a:pt x="0" y="51"/>
                  <a:pt x="0" y="51"/>
                  <a:pt x="0" y="51"/>
                </a:cubicBezTo>
                <a:cubicBezTo>
                  <a:pt x="0" y="51"/>
                  <a:pt x="0" y="51"/>
                  <a:pt x="0" y="51"/>
                </a:cubicBezTo>
                <a:moveTo>
                  <a:pt x="84" y="0"/>
                </a:moveTo>
                <a:cubicBezTo>
                  <a:pt x="62" y="22"/>
                  <a:pt x="62" y="22"/>
                  <a:pt x="62" y="22"/>
                </a:cubicBezTo>
                <a:cubicBezTo>
                  <a:pt x="50" y="33"/>
                  <a:pt x="50" y="33"/>
                  <a:pt x="50" y="33"/>
                </a:cubicBezTo>
                <a:cubicBezTo>
                  <a:pt x="47" y="36"/>
                  <a:pt x="44" y="38"/>
                  <a:pt x="40" y="40"/>
                </a:cubicBezTo>
                <a:cubicBezTo>
                  <a:pt x="44" y="38"/>
                  <a:pt x="47" y="36"/>
                  <a:pt x="50" y="33"/>
                </a:cubicBezTo>
                <a:cubicBezTo>
                  <a:pt x="62" y="22"/>
                  <a:pt x="62" y="22"/>
                  <a:pt x="62" y="22"/>
                </a:cubicBezTo>
                <a:cubicBezTo>
                  <a:pt x="84" y="0"/>
                  <a:pt x="84" y="0"/>
                  <a:pt x="84" y="0"/>
                </a:cubicBezTo>
              </a:path>
            </a:pathLst>
          </a:custGeom>
          <a:solidFill>
            <a:srgbClr val="B14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7" name="Freeform 48">
            <a:extLst>
              <a:ext uri="{FF2B5EF4-FFF2-40B4-BE49-F238E27FC236}">
                <a16:creationId xmlns:a16="http://schemas.microsoft.com/office/drawing/2014/main" id="{A89CCF94-5E8F-5565-04CC-5435516A9497}"/>
              </a:ext>
            </a:extLst>
          </p:cNvPr>
          <p:cNvSpPr>
            <a:spLocks noEditPoints="1"/>
          </p:cNvSpPr>
          <p:nvPr/>
        </p:nvSpPr>
        <p:spPr bwMode="auto">
          <a:xfrm>
            <a:off x="5946775" y="5101985"/>
            <a:ext cx="85725" cy="392113"/>
          </a:xfrm>
          <a:custGeom>
            <a:avLst/>
            <a:gdLst>
              <a:gd name="T0" fmla="*/ 25 w 25"/>
              <a:gd name="T1" fmla="*/ 116 h 116"/>
              <a:gd name="T2" fmla="*/ 8 w 25"/>
              <a:gd name="T3" fmla="*/ 93 h 116"/>
              <a:gd name="T4" fmla="*/ 8 w 25"/>
              <a:gd name="T5" fmla="*/ 93 h 116"/>
              <a:gd name="T6" fmla="*/ 25 w 25"/>
              <a:gd name="T7" fmla="*/ 0 h 116"/>
              <a:gd name="T8" fmla="*/ 0 w 25"/>
              <a:gd name="T9" fmla="*/ 58 h 116"/>
              <a:gd name="T10" fmla="*/ 0 w 25"/>
              <a:gd name="T11" fmla="*/ 58 h 116"/>
              <a:gd name="T12" fmla="*/ 0 w 25"/>
              <a:gd name="T13" fmla="*/ 57 h 116"/>
              <a:gd name="T14" fmla="*/ 0 w 25"/>
              <a:gd name="T15" fmla="*/ 57 h 116"/>
              <a:gd name="T16" fmla="*/ 0 w 25"/>
              <a:gd name="T17" fmla="*/ 57 h 116"/>
              <a:gd name="T18" fmla="*/ 0 w 25"/>
              <a:gd name="T19" fmla="*/ 57 h 116"/>
              <a:gd name="T20" fmla="*/ 0 w 25"/>
              <a:gd name="T21" fmla="*/ 56 h 116"/>
              <a:gd name="T22" fmla="*/ 0 w 25"/>
              <a:gd name="T23" fmla="*/ 56 h 116"/>
              <a:gd name="T24" fmla="*/ 0 w 25"/>
              <a:gd name="T25" fmla="*/ 56 h 116"/>
              <a:gd name="T26" fmla="*/ 0 w 25"/>
              <a:gd name="T27" fmla="*/ 56 h 116"/>
              <a:gd name="T28" fmla="*/ 0 w 25"/>
              <a:gd name="T29" fmla="*/ 55 h 116"/>
              <a:gd name="T30" fmla="*/ 0 w 25"/>
              <a:gd name="T31" fmla="*/ 55 h 116"/>
              <a:gd name="T32" fmla="*/ 0 w 25"/>
              <a:gd name="T33" fmla="*/ 55 h 116"/>
              <a:gd name="T34" fmla="*/ 0 w 25"/>
              <a:gd name="T35" fmla="*/ 55 h 116"/>
              <a:gd name="T36" fmla="*/ 0 w 25"/>
              <a:gd name="T37" fmla="*/ 54 h 116"/>
              <a:gd name="T38" fmla="*/ 0 w 25"/>
              <a:gd name="T39" fmla="*/ 54 h 116"/>
              <a:gd name="T40" fmla="*/ 0 w 25"/>
              <a:gd name="T41" fmla="*/ 54 h 116"/>
              <a:gd name="T42" fmla="*/ 0 w 25"/>
              <a:gd name="T43" fmla="*/ 54 h 116"/>
              <a:gd name="T44" fmla="*/ 0 w 25"/>
              <a:gd name="T45" fmla="*/ 53 h 116"/>
              <a:gd name="T46" fmla="*/ 0 w 25"/>
              <a:gd name="T47" fmla="*/ 53 h 116"/>
              <a:gd name="T48" fmla="*/ 3 w 25"/>
              <a:gd name="T49" fmla="*/ 34 h 116"/>
              <a:gd name="T50" fmla="*/ 3 w 25"/>
              <a:gd name="T51" fmla="*/ 34 h 116"/>
              <a:gd name="T52" fmla="*/ 3 w 25"/>
              <a:gd name="T53" fmla="*/ 34 h 116"/>
              <a:gd name="T54" fmla="*/ 3 w 25"/>
              <a:gd name="T55" fmla="*/ 34 h 116"/>
              <a:gd name="T56" fmla="*/ 4 w 25"/>
              <a:gd name="T57" fmla="*/ 33 h 116"/>
              <a:gd name="T58" fmla="*/ 4 w 25"/>
              <a:gd name="T59" fmla="*/ 33 h 116"/>
              <a:gd name="T60" fmla="*/ 4 w 25"/>
              <a:gd name="T61" fmla="*/ 33 h 116"/>
              <a:gd name="T62" fmla="*/ 4 w 25"/>
              <a:gd name="T63" fmla="*/ 33 h 116"/>
              <a:gd name="T64" fmla="*/ 4 w 25"/>
              <a:gd name="T65" fmla="*/ 33 h 116"/>
              <a:gd name="T66" fmla="*/ 25 w 25"/>
              <a:gd name="T6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 h="116">
                <a:moveTo>
                  <a:pt x="8" y="93"/>
                </a:moveTo>
                <a:cubicBezTo>
                  <a:pt x="12" y="102"/>
                  <a:pt x="18" y="110"/>
                  <a:pt x="25" y="116"/>
                </a:cubicBezTo>
                <a:cubicBezTo>
                  <a:pt x="25" y="116"/>
                  <a:pt x="25" y="116"/>
                  <a:pt x="25" y="116"/>
                </a:cubicBezTo>
                <a:cubicBezTo>
                  <a:pt x="18" y="109"/>
                  <a:pt x="12" y="102"/>
                  <a:pt x="8" y="93"/>
                </a:cubicBezTo>
                <a:moveTo>
                  <a:pt x="8" y="93"/>
                </a:moveTo>
                <a:cubicBezTo>
                  <a:pt x="8" y="93"/>
                  <a:pt x="8" y="93"/>
                  <a:pt x="8" y="93"/>
                </a:cubicBezTo>
                <a:cubicBezTo>
                  <a:pt x="8" y="93"/>
                  <a:pt x="8" y="93"/>
                  <a:pt x="8" y="93"/>
                </a:cubicBezTo>
                <a:moveTo>
                  <a:pt x="25" y="0"/>
                </a:moveTo>
                <a:cubicBezTo>
                  <a:pt x="9" y="14"/>
                  <a:pt x="0" y="35"/>
                  <a:pt x="0" y="58"/>
                </a:cubicBezTo>
                <a:cubicBezTo>
                  <a:pt x="0" y="58"/>
                  <a:pt x="0" y="58"/>
                  <a:pt x="0" y="58"/>
                </a:cubicBezTo>
                <a:cubicBezTo>
                  <a:pt x="0" y="58"/>
                  <a:pt x="0" y="58"/>
                  <a:pt x="0" y="58"/>
                </a:cubicBezTo>
                <a:cubicBezTo>
                  <a:pt x="0" y="58"/>
                  <a:pt x="0" y="58"/>
                  <a:pt x="0" y="58"/>
                </a:cubicBezTo>
                <a:cubicBezTo>
                  <a:pt x="0" y="58"/>
                  <a:pt x="0" y="58"/>
                  <a:pt x="0" y="58"/>
                </a:cubicBezTo>
                <a:cubicBezTo>
                  <a:pt x="0" y="58"/>
                  <a:pt x="0" y="58"/>
                  <a:pt x="0" y="57"/>
                </a:cubicBezTo>
                <a:cubicBezTo>
                  <a:pt x="0" y="57"/>
                  <a:pt x="0" y="57"/>
                  <a:pt x="0" y="57"/>
                </a:cubicBezTo>
                <a:cubicBezTo>
                  <a:pt x="0" y="57"/>
                  <a:pt x="0" y="57"/>
                  <a:pt x="0" y="57"/>
                </a:cubicBezTo>
                <a:cubicBezTo>
                  <a:pt x="0" y="57"/>
                  <a:pt x="0" y="57"/>
                  <a:pt x="0" y="57"/>
                </a:cubicBezTo>
                <a:cubicBezTo>
                  <a:pt x="0" y="57"/>
                  <a:pt x="0" y="57"/>
                  <a:pt x="0" y="57"/>
                </a:cubicBezTo>
                <a:cubicBezTo>
                  <a:pt x="0" y="57"/>
                  <a:pt x="0" y="57"/>
                  <a:pt x="0" y="57"/>
                </a:cubicBezTo>
                <a:cubicBezTo>
                  <a:pt x="0" y="57"/>
                  <a:pt x="0" y="57"/>
                  <a:pt x="0" y="57"/>
                </a:cubicBezTo>
                <a:cubicBezTo>
                  <a:pt x="0" y="57"/>
                  <a:pt x="0" y="57"/>
                  <a:pt x="0" y="57"/>
                </a:cubicBezTo>
                <a:cubicBezTo>
                  <a:pt x="0" y="57"/>
                  <a:pt x="0" y="56"/>
                  <a:pt x="0" y="56"/>
                </a:cubicBezTo>
                <a:cubicBezTo>
                  <a:pt x="0" y="56"/>
                  <a:pt x="0" y="56"/>
                  <a:pt x="0" y="56"/>
                </a:cubicBezTo>
                <a:cubicBezTo>
                  <a:pt x="0" y="56"/>
                  <a:pt x="0" y="56"/>
                  <a:pt x="0" y="56"/>
                </a:cubicBezTo>
                <a:cubicBezTo>
                  <a:pt x="0" y="56"/>
                  <a:pt x="0" y="56"/>
                  <a:pt x="0" y="56"/>
                </a:cubicBezTo>
                <a:cubicBezTo>
                  <a:pt x="0" y="56"/>
                  <a:pt x="0" y="56"/>
                  <a:pt x="0" y="56"/>
                </a:cubicBezTo>
                <a:cubicBezTo>
                  <a:pt x="0" y="56"/>
                  <a:pt x="0" y="56"/>
                  <a:pt x="0" y="56"/>
                </a:cubicBezTo>
                <a:cubicBezTo>
                  <a:pt x="0" y="56"/>
                  <a:pt x="0" y="56"/>
                  <a:pt x="0" y="56"/>
                </a:cubicBezTo>
                <a:cubicBezTo>
                  <a:pt x="0" y="56"/>
                  <a:pt x="0" y="56"/>
                  <a:pt x="0" y="56"/>
                </a:cubicBezTo>
                <a:cubicBezTo>
                  <a:pt x="0" y="55"/>
                  <a:pt x="0" y="55"/>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5"/>
                  <a:pt x="0" y="55"/>
                </a:cubicBezTo>
                <a:cubicBezTo>
                  <a:pt x="0" y="55"/>
                  <a:pt x="0" y="55"/>
                  <a:pt x="0" y="55"/>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4"/>
                  <a:pt x="0" y="54"/>
                  <a:pt x="0" y="54"/>
                </a:cubicBezTo>
                <a:cubicBezTo>
                  <a:pt x="0" y="53"/>
                  <a:pt x="0" y="53"/>
                  <a:pt x="0" y="53"/>
                </a:cubicBezTo>
                <a:cubicBezTo>
                  <a:pt x="0" y="53"/>
                  <a:pt x="0" y="53"/>
                  <a:pt x="0" y="53"/>
                </a:cubicBezTo>
                <a:cubicBezTo>
                  <a:pt x="0" y="53"/>
                  <a:pt x="0" y="53"/>
                  <a:pt x="0" y="53"/>
                </a:cubicBezTo>
                <a:cubicBezTo>
                  <a:pt x="0" y="53"/>
                  <a:pt x="0" y="53"/>
                  <a:pt x="0" y="53"/>
                </a:cubicBezTo>
                <a:cubicBezTo>
                  <a:pt x="0" y="47"/>
                  <a:pt x="1" y="40"/>
                  <a:pt x="3" y="34"/>
                </a:cubicBezTo>
                <a:cubicBezTo>
                  <a:pt x="3" y="34"/>
                  <a:pt x="3" y="34"/>
                  <a:pt x="3" y="34"/>
                </a:cubicBezTo>
                <a:cubicBezTo>
                  <a:pt x="3" y="34"/>
                  <a:pt x="3" y="34"/>
                  <a:pt x="3" y="34"/>
                </a:cubicBezTo>
                <a:cubicBezTo>
                  <a:pt x="3" y="34"/>
                  <a:pt x="3" y="34"/>
                  <a:pt x="3" y="34"/>
                </a:cubicBezTo>
                <a:cubicBezTo>
                  <a:pt x="3" y="34"/>
                  <a:pt x="3" y="34"/>
                  <a:pt x="3" y="34"/>
                </a:cubicBezTo>
                <a:cubicBezTo>
                  <a:pt x="3" y="34"/>
                  <a:pt x="3" y="34"/>
                  <a:pt x="3" y="34"/>
                </a:cubicBezTo>
                <a:cubicBezTo>
                  <a:pt x="3" y="34"/>
                  <a:pt x="3" y="34"/>
                  <a:pt x="3" y="34"/>
                </a:cubicBezTo>
                <a:cubicBezTo>
                  <a:pt x="4" y="34"/>
                  <a:pt x="4" y="34"/>
                  <a:pt x="4" y="34"/>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4" y="33"/>
                  <a:pt x="4" y="33"/>
                  <a:pt x="4" y="33"/>
                </a:cubicBezTo>
                <a:cubicBezTo>
                  <a:pt x="8" y="20"/>
                  <a:pt x="15" y="9"/>
                  <a:pt x="25" y="0"/>
                </a:cubicBezTo>
                <a:cubicBezTo>
                  <a:pt x="25" y="0"/>
                  <a:pt x="25" y="0"/>
                  <a:pt x="25" y="0"/>
                </a:cubicBezTo>
              </a:path>
            </a:pathLst>
          </a:custGeom>
          <a:solidFill>
            <a:srgbClr val="D3D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8" name="Freeform 49">
            <a:extLst>
              <a:ext uri="{FF2B5EF4-FFF2-40B4-BE49-F238E27FC236}">
                <a16:creationId xmlns:a16="http://schemas.microsoft.com/office/drawing/2014/main" id="{A2B4A0A2-57A7-B7AB-4B6E-797D46E34526}"/>
              </a:ext>
            </a:extLst>
          </p:cNvPr>
          <p:cNvSpPr>
            <a:spLocks noEditPoints="1"/>
          </p:cNvSpPr>
          <p:nvPr/>
        </p:nvSpPr>
        <p:spPr bwMode="auto">
          <a:xfrm>
            <a:off x="5946775" y="5101985"/>
            <a:ext cx="85725" cy="392113"/>
          </a:xfrm>
          <a:custGeom>
            <a:avLst/>
            <a:gdLst>
              <a:gd name="T0" fmla="*/ 8 w 25"/>
              <a:gd name="T1" fmla="*/ 93 h 116"/>
              <a:gd name="T2" fmla="*/ 8 w 25"/>
              <a:gd name="T3" fmla="*/ 93 h 116"/>
              <a:gd name="T4" fmla="*/ 25 w 25"/>
              <a:gd name="T5" fmla="*/ 116 h 116"/>
              <a:gd name="T6" fmla="*/ 5 w 25"/>
              <a:gd name="T7" fmla="*/ 86 h 116"/>
              <a:gd name="T8" fmla="*/ 0 w 25"/>
              <a:gd name="T9" fmla="*/ 58 h 116"/>
              <a:gd name="T10" fmla="*/ 0 w 25"/>
              <a:gd name="T11" fmla="*/ 58 h 116"/>
              <a:gd name="T12" fmla="*/ 0 w 25"/>
              <a:gd name="T13" fmla="*/ 58 h 116"/>
              <a:gd name="T14" fmla="*/ 0 w 25"/>
              <a:gd name="T15" fmla="*/ 57 h 116"/>
              <a:gd name="T16" fmla="*/ 0 w 25"/>
              <a:gd name="T17" fmla="*/ 57 h 116"/>
              <a:gd name="T18" fmla="*/ 0 w 25"/>
              <a:gd name="T19" fmla="*/ 57 h 116"/>
              <a:gd name="T20" fmla="*/ 0 w 25"/>
              <a:gd name="T21" fmla="*/ 57 h 116"/>
              <a:gd name="T22" fmla="*/ 0 w 25"/>
              <a:gd name="T23" fmla="*/ 57 h 116"/>
              <a:gd name="T24" fmla="*/ 0 w 25"/>
              <a:gd name="T25" fmla="*/ 57 h 116"/>
              <a:gd name="T26" fmla="*/ 0 w 25"/>
              <a:gd name="T27" fmla="*/ 56 h 116"/>
              <a:gd name="T28" fmla="*/ 0 w 25"/>
              <a:gd name="T29" fmla="*/ 56 h 116"/>
              <a:gd name="T30" fmla="*/ 0 w 25"/>
              <a:gd name="T31" fmla="*/ 56 h 116"/>
              <a:gd name="T32" fmla="*/ 0 w 25"/>
              <a:gd name="T33" fmla="*/ 56 h 116"/>
              <a:gd name="T34" fmla="*/ 0 w 25"/>
              <a:gd name="T35" fmla="*/ 56 h 116"/>
              <a:gd name="T36" fmla="*/ 0 w 25"/>
              <a:gd name="T37" fmla="*/ 56 h 116"/>
              <a:gd name="T38" fmla="*/ 0 w 25"/>
              <a:gd name="T39" fmla="*/ 55 h 116"/>
              <a:gd name="T40" fmla="*/ 0 w 25"/>
              <a:gd name="T41" fmla="*/ 55 h 116"/>
              <a:gd name="T42" fmla="*/ 0 w 25"/>
              <a:gd name="T43" fmla="*/ 55 h 116"/>
              <a:gd name="T44" fmla="*/ 0 w 25"/>
              <a:gd name="T45" fmla="*/ 55 h 116"/>
              <a:gd name="T46" fmla="*/ 0 w 25"/>
              <a:gd name="T47" fmla="*/ 55 h 116"/>
              <a:gd name="T48" fmla="*/ 0 w 25"/>
              <a:gd name="T49" fmla="*/ 55 h 116"/>
              <a:gd name="T50" fmla="*/ 0 w 25"/>
              <a:gd name="T51" fmla="*/ 54 h 116"/>
              <a:gd name="T52" fmla="*/ 0 w 25"/>
              <a:gd name="T53" fmla="*/ 54 h 116"/>
              <a:gd name="T54" fmla="*/ 0 w 25"/>
              <a:gd name="T55" fmla="*/ 54 h 116"/>
              <a:gd name="T56" fmla="*/ 0 w 25"/>
              <a:gd name="T57" fmla="*/ 54 h 116"/>
              <a:gd name="T58" fmla="*/ 0 w 25"/>
              <a:gd name="T59" fmla="*/ 54 h 116"/>
              <a:gd name="T60" fmla="*/ 0 w 25"/>
              <a:gd name="T61" fmla="*/ 54 h 116"/>
              <a:gd name="T62" fmla="*/ 0 w 25"/>
              <a:gd name="T63" fmla="*/ 53 h 116"/>
              <a:gd name="T64" fmla="*/ 0 w 25"/>
              <a:gd name="T65" fmla="*/ 53 h 116"/>
              <a:gd name="T66" fmla="*/ 0 w 25"/>
              <a:gd name="T67" fmla="*/ 53 h 116"/>
              <a:gd name="T68" fmla="*/ 3 w 25"/>
              <a:gd name="T69" fmla="*/ 34 h 116"/>
              <a:gd name="T70" fmla="*/ 3 w 25"/>
              <a:gd name="T71" fmla="*/ 34 h 116"/>
              <a:gd name="T72" fmla="*/ 3 w 25"/>
              <a:gd name="T73" fmla="*/ 34 h 116"/>
              <a:gd name="T74" fmla="*/ 3 w 25"/>
              <a:gd name="T75" fmla="*/ 34 h 116"/>
              <a:gd name="T76" fmla="*/ 3 w 25"/>
              <a:gd name="T77" fmla="*/ 34 h 116"/>
              <a:gd name="T78" fmla="*/ 3 w 25"/>
              <a:gd name="T79" fmla="*/ 34 h 116"/>
              <a:gd name="T80" fmla="*/ 4 w 25"/>
              <a:gd name="T81" fmla="*/ 33 h 116"/>
              <a:gd name="T82" fmla="*/ 4 w 25"/>
              <a:gd name="T83" fmla="*/ 33 h 116"/>
              <a:gd name="T84" fmla="*/ 4 w 25"/>
              <a:gd name="T85" fmla="*/ 33 h 116"/>
              <a:gd name="T86" fmla="*/ 4 w 25"/>
              <a:gd name="T87" fmla="*/ 33 h 116"/>
              <a:gd name="T88" fmla="*/ 4 w 25"/>
              <a:gd name="T89" fmla="*/ 33 h 116"/>
              <a:gd name="T90" fmla="*/ 4 w 25"/>
              <a:gd name="T91" fmla="*/ 33 h 116"/>
              <a:gd name="T92" fmla="*/ 25 w 25"/>
              <a:gd name="T93" fmla="*/ 0 h 116"/>
              <a:gd name="T94" fmla="*/ 24 w 25"/>
              <a:gd name="T95" fmla="*/ 0 h 116"/>
              <a:gd name="T96" fmla="*/ 25 w 25"/>
              <a:gd name="T9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116">
                <a:moveTo>
                  <a:pt x="5" y="86"/>
                </a:moveTo>
                <a:cubicBezTo>
                  <a:pt x="6" y="89"/>
                  <a:pt x="7" y="91"/>
                  <a:pt x="8" y="93"/>
                </a:cubicBezTo>
                <a:cubicBezTo>
                  <a:pt x="8" y="93"/>
                  <a:pt x="8" y="93"/>
                  <a:pt x="8" y="93"/>
                </a:cubicBezTo>
                <a:cubicBezTo>
                  <a:pt x="8" y="93"/>
                  <a:pt x="8" y="93"/>
                  <a:pt x="8" y="93"/>
                </a:cubicBezTo>
                <a:cubicBezTo>
                  <a:pt x="12" y="102"/>
                  <a:pt x="18" y="109"/>
                  <a:pt x="25" y="116"/>
                </a:cubicBezTo>
                <a:cubicBezTo>
                  <a:pt x="25" y="116"/>
                  <a:pt x="25" y="116"/>
                  <a:pt x="25" y="116"/>
                </a:cubicBezTo>
                <a:cubicBezTo>
                  <a:pt x="24" y="116"/>
                  <a:pt x="24" y="116"/>
                  <a:pt x="24" y="116"/>
                </a:cubicBezTo>
                <a:cubicBezTo>
                  <a:pt x="16" y="108"/>
                  <a:pt x="9" y="98"/>
                  <a:pt x="5" y="86"/>
                </a:cubicBezTo>
                <a:moveTo>
                  <a:pt x="0" y="58"/>
                </a:moveTo>
                <a:cubicBezTo>
                  <a:pt x="0" y="58"/>
                  <a:pt x="0" y="58"/>
                  <a:pt x="0" y="58"/>
                </a:cubicBezTo>
                <a:cubicBezTo>
                  <a:pt x="0" y="58"/>
                  <a:pt x="0" y="58"/>
                  <a:pt x="0" y="58"/>
                </a:cubicBezTo>
                <a:cubicBezTo>
                  <a:pt x="0" y="58"/>
                  <a:pt x="0" y="58"/>
                  <a:pt x="0" y="58"/>
                </a:cubicBezTo>
                <a:moveTo>
                  <a:pt x="0" y="58"/>
                </a:moveTo>
                <a:cubicBezTo>
                  <a:pt x="0" y="58"/>
                  <a:pt x="0" y="58"/>
                  <a:pt x="0" y="58"/>
                </a:cubicBezTo>
                <a:cubicBezTo>
                  <a:pt x="0" y="58"/>
                  <a:pt x="0" y="58"/>
                  <a:pt x="0" y="58"/>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5"/>
                </a:cubicBezTo>
                <a:cubicBezTo>
                  <a:pt x="0" y="55"/>
                  <a:pt x="0" y="55"/>
                  <a:pt x="0" y="55"/>
                </a:cubicBezTo>
                <a:moveTo>
                  <a:pt x="0" y="55"/>
                </a:moveTo>
                <a:cubicBezTo>
                  <a:pt x="0" y="55"/>
                  <a:pt x="0" y="55"/>
                  <a:pt x="0" y="55"/>
                </a:cubicBezTo>
                <a:cubicBezTo>
                  <a:pt x="0" y="55"/>
                  <a:pt x="0" y="55"/>
                  <a:pt x="0" y="55"/>
                </a:cubicBezTo>
                <a:moveTo>
                  <a:pt x="0" y="55"/>
                </a:moveTo>
                <a:cubicBezTo>
                  <a:pt x="0" y="55"/>
                  <a:pt x="0" y="55"/>
                  <a:pt x="0" y="55"/>
                </a:cubicBezTo>
                <a:cubicBezTo>
                  <a:pt x="0" y="55"/>
                  <a:pt x="0" y="55"/>
                  <a:pt x="0" y="55"/>
                </a:cubicBezTo>
                <a:moveTo>
                  <a:pt x="0" y="55"/>
                </a:moveTo>
                <a:cubicBezTo>
                  <a:pt x="0" y="55"/>
                  <a:pt x="0" y="55"/>
                  <a:pt x="0" y="55"/>
                </a:cubicBezTo>
                <a:cubicBezTo>
                  <a:pt x="0" y="55"/>
                  <a:pt x="0" y="55"/>
                  <a:pt x="0" y="55"/>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4"/>
                </a:moveTo>
                <a:cubicBezTo>
                  <a:pt x="0" y="54"/>
                  <a:pt x="0" y="54"/>
                  <a:pt x="0" y="54"/>
                </a:cubicBezTo>
                <a:cubicBezTo>
                  <a:pt x="0" y="54"/>
                  <a:pt x="0" y="54"/>
                  <a:pt x="0" y="54"/>
                </a:cubicBezTo>
                <a:moveTo>
                  <a:pt x="0" y="53"/>
                </a:moveTo>
                <a:cubicBezTo>
                  <a:pt x="0" y="53"/>
                  <a:pt x="0" y="53"/>
                  <a:pt x="0" y="53"/>
                </a:cubicBezTo>
                <a:cubicBezTo>
                  <a:pt x="0" y="53"/>
                  <a:pt x="0" y="53"/>
                  <a:pt x="0" y="53"/>
                </a:cubicBezTo>
                <a:moveTo>
                  <a:pt x="0" y="53"/>
                </a:moveTo>
                <a:cubicBezTo>
                  <a:pt x="0" y="53"/>
                  <a:pt x="0" y="53"/>
                  <a:pt x="0" y="53"/>
                </a:cubicBezTo>
                <a:cubicBezTo>
                  <a:pt x="0" y="53"/>
                  <a:pt x="0" y="53"/>
                  <a:pt x="0" y="53"/>
                </a:cubicBezTo>
                <a:moveTo>
                  <a:pt x="3" y="34"/>
                </a:moveTo>
                <a:cubicBezTo>
                  <a:pt x="3" y="34"/>
                  <a:pt x="3" y="34"/>
                  <a:pt x="3" y="34"/>
                </a:cubicBezTo>
                <a:cubicBezTo>
                  <a:pt x="3" y="34"/>
                  <a:pt x="3" y="34"/>
                  <a:pt x="3" y="34"/>
                </a:cubicBezTo>
                <a:moveTo>
                  <a:pt x="3" y="34"/>
                </a:moveTo>
                <a:cubicBezTo>
                  <a:pt x="3" y="34"/>
                  <a:pt x="3" y="34"/>
                  <a:pt x="3" y="34"/>
                </a:cubicBezTo>
                <a:cubicBezTo>
                  <a:pt x="3" y="34"/>
                  <a:pt x="3" y="34"/>
                  <a:pt x="3" y="34"/>
                </a:cubicBezTo>
                <a:moveTo>
                  <a:pt x="3" y="34"/>
                </a:moveTo>
                <a:cubicBezTo>
                  <a:pt x="3" y="34"/>
                  <a:pt x="3" y="34"/>
                  <a:pt x="3" y="34"/>
                </a:cubicBezTo>
                <a:cubicBezTo>
                  <a:pt x="3" y="34"/>
                  <a:pt x="3" y="34"/>
                  <a:pt x="3" y="34"/>
                </a:cubicBezTo>
                <a:moveTo>
                  <a:pt x="4" y="34"/>
                </a:moveTo>
                <a:cubicBezTo>
                  <a:pt x="4" y="34"/>
                  <a:pt x="4" y="34"/>
                  <a:pt x="3" y="34"/>
                </a:cubicBezTo>
                <a:cubicBezTo>
                  <a:pt x="4" y="34"/>
                  <a:pt x="4" y="34"/>
                  <a:pt x="4" y="34"/>
                </a:cubicBezTo>
                <a:moveTo>
                  <a:pt x="4" y="33"/>
                </a:moveTo>
                <a:cubicBezTo>
                  <a:pt x="4" y="33"/>
                  <a:pt x="4" y="33"/>
                  <a:pt x="4" y="33"/>
                </a:cubicBezTo>
                <a:cubicBezTo>
                  <a:pt x="4" y="33"/>
                  <a:pt x="4" y="33"/>
                  <a:pt x="4" y="33"/>
                </a:cubicBezTo>
                <a:moveTo>
                  <a:pt x="4" y="33"/>
                </a:moveTo>
                <a:cubicBezTo>
                  <a:pt x="4" y="33"/>
                  <a:pt x="4" y="33"/>
                  <a:pt x="4" y="33"/>
                </a:cubicBezTo>
                <a:cubicBezTo>
                  <a:pt x="4" y="33"/>
                  <a:pt x="4" y="33"/>
                  <a:pt x="4" y="33"/>
                </a:cubicBezTo>
                <a:moveTo>
                  <a:pt x="4" y="33"/>
                </a:moveTo>
                <a:cubicBezTo>
                  <a:pt x="4" y="33"/>
                  <a:pt x="4" y="33"/>
                  <a:pt x="4" y="33"/>
                </a:cubicBezTo>
                <a:cubicBezTo>
                  <a:pt x="4" y="33"/>
                  <a:pt x="4" y="33"/>
                  <a:pt x="4" y="33"/>
                </a:cubicBezTo>
                <a:moveTo>
                  <a:pt x="4" y="33"/>
                </a:moveTo>
                <a:cubicBezTo>
                  <a:pt x="4" y="33"/>
                  <a:pt x="4" y="33"/>
                  <a:pt x="4" y="33"/>
                </a:cubicBezTo>
                <a:cubicBezTo>
                  <a:pt x="4" y="33"/>
                  <a:pt x="4" y="33"/>
                  <a:pt x="4" y="33"/>
                </a:cubicBezTo>
                <a:moveTo>
                  <a:pt x="25" y="0"/>
                </a:moveTo>
                <a:cubicBezTo>
                  <a:pt x="15" y="9"/>
                  <a:pt x="8" y="20"/>
                  <a:pt x="4" y="33"/>
                </a:cubicBezTo>
                <a:cubicBezTo>
                  <a:pt x="8" y="20"/>
                  <a:pt x="15" y="9"/>
                  <a:pt x="24" y="0"/>
                </a:cubicBezTo>
                <a:cubicBezTo>
                  <a:pt x="25" y="0"/>
                  <a:pt x="25" y="0"/>
                  <a:pt x="25" y="0"/>
                </a:cubicBezTo>
                <a:cubicBezTo>
                  <a:pt x="25" y="0"/>
                  <a:pt x="25" y="0"/>
                  <a:pt x="25" y="0"/>
                </a:cubicBezTo>
              </a:path>
            </a:pathLst>
          </a:custGeom>
          <a:solidFill>
            <a:srgbClr val="8EAA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9" name="Freeform 51">
            <a:extLst>
              <a:ext uri="{FF2B5EF4-FFF2-40B4-BE49-F238E27FC236}">
                <a16:creationId xmlns:a16="http://schemas.microsoft.com/office/drawing/2014/main" id="{B2E8EACF-B89B-5FD0-5D38-EE756AF57091}"/>
              </a:ext>
            </a:extLst>
          </p:cNvPr>
          <p:cNvSpPr>
            <a:spLocks/>
          </p:cNvSpPr>
          <p:nvPr/>
        </p:nvSpPr>
        <p:spPr bwMode="auto">
          <a:xfrm>
            <a:off x="6591300" y="5032135"/>
            <a:ext cx="269875" cy="266700"/>
          </a:xfrm>
          <a:custGeom>
            <a:avLst/>
            <a:gdLst>
              <a:gd name="T0" fmla="*/ 170 w 170"/>
              <a:gd name="T1" fmla="*/ 0 h 168"/>
              <a:gd name="T2" fmla="*/ 170 w 170"/>
              <a:gd name="T3" fmla="*/ 0 h 168"/>
              <a:gd name="T4" fmla="*/ 0 w 170"/>
              <a:gd name="T5" fmla="*/ 168 h 168"/>
              <a:gd name="T6" fmla="*/ 0 w 170"/>
              <a:gd name="T7" fmla="*/ 168 h 168"/>
              <a:gd name="T8" fmla="*/ 170 w 170"/>
              <a:gd name="T9" fmla="*/ 0 h 168"/>
            </a:gdLst>
            <a:ahLst/>
            <a:cxnLst>
              <a:cxn ang="0">
                <a:pos x="T0" y="T1"/>
              </a:cxn>
              <a:cxn ang="0">
                <a:pos x="T2" y="T3"/>
              </a:cxn>
              <a:cxn ang="0">
                <a:pos x="T4" y="T5"/>
              </a:cxn>
              <a:cxn ang="0">
                <a:pos x="T6" y="T7"/>
              </a:cxn>
              <a:cxn ang="0">
                <a:pos x="T8" y="T9"/>
              </a:cxn>
            </a:cxnLst>
            <a:rect l="0" t="0" r="r" b="b"/>
            <a:pathLst>
              <a:path w="170" h="168">
                <a:moveTo>
                  <a:pt x="170" y="0"/>
                </a:moveTo>
                <a:lnTo>
                  <a:pt x="170" y="0"/>
                </a:lnTo>
                <a:lnTo>
                  <a:pt x="0" y="168"/>
                </a:lnTo>
                <a:lnTo>
                  <a:pt x="0" y="168"/>
                </a:lnTo>
                <a:lnTo>
                  <a:pt x="170" y="0"/>
                </a:lnTo>
                <a:close/>
              </a:path>
            </a:pathLst>
          </a:custGeom>
          <a:solidFill>
            <a:srgbClr val="9BB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0" name="Freeform 52">
            <a:extLst>
              <a:ext uri="{FF2B5EF4-FFF2-40B4-BE49-F238E27FC236}">
                <a16:creationId xmlns:a16="http://schemas.microsoft.com/office/drawing/2014/main" id="{DD2C4874-947E-289B-73FD-5E6FBB878B01}"/>
              </a:ext>
            </a:extLst>
          </p:cNvPr>
          <p:cNvSpPr>
            <a:spLocks/>
          </p:cNvSpPr>
          <p:nvPr/>
        </p:nvSpPr>
        <p:spPr bwMode="auto">
          <a:xfrm>
            <a:off x="6591300" y="5032135"/>
            <a:ext cx="269875" cy="266700"/>
          </a:xfrm>
          <a:custGeom>
            <a:avLst/>
            <a:gdLst>
              <a:gd name="T0" fmla="*/ 170 w 170"/>
              <a:gd name="T1" fmla="*/ 0 h 168"/>
              <a:gd name="T2" fmla="*/ 170 w 170"/>
              <a:gd name="T3" fmla="*/ 0 h 168"/>
              <a:gd name="T4" fmla="*/ 0 w 170"/>
              <a:gd name="T5" fmla="*/ 168 h 168"/>
              <a:gd name="T6" fmla="*/ 0 w 170"/>
              <a:gd name="T7" fmla="*/ 168 h 168"/>
              <a:gd name="T8" fmla="*/ 170 w 170"/>
              <a:gd name="T9" fmla="*/ 0 h 168"/>
            </a:gdLst>
            <a:ahLst/>
            <a:cxnLst>
              <a:cxn ang="0">
                <a:pos x="T0" y="T1"/>
              </a:cxn>
              <a:cxn ang="0">
                <a:pos x="T2" y="T3"/>
              </a:cxn>
              <a:cxn ang="0">
                <a:pos x="T4" y="T5"/>
              </a:cxn>
              <a:cxn ang="0">
                <a:pos x="T6" y="T7"/>
              </a:cxn>
              <a:cxn ang="0">
                <a:pos x="T8" y="T9"/>
              </a:cxn>
            </a:cxnLst>
            <a:rect l="0" t="0" r="r" b="b"/>
            <a:pathLst>
              <a:path w="170" h="168">
                <a:moveTo>
                  <a:pt x="170" y="0"/>
                </a:moveTo>
                <a:lnTo>
                  <a:pt x="170" y="0"/>
                </a:lnTo>
                <a:lnTo>
                  <a:pt x="0" y="168"/>
                </a:lnTo>
                <a:lnTo>
                  <a:pt x="0" y="168"/>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1" name="Freeform 54">
            <a:extLst>
              <a:ext uri="{FF2B5EF4-FFF2-40B4-BE49-F238E27FC236}">
                <a16:creationId xmlns:a16="http://schemas.microsoft.com/office/drawing/2014/main" id="{6D9275E0-3BA8-210C-A4C5-7A8D921511D1}"/>
              </a:ext>
            </a:extLst>
          </p:cNvPr>
          <p:cNvSpPr>
            <a:spLocks/>
          </p:cNvSpPr>
          <p:nvPr/>
        </p:nvSpPr>
        <p:spPr bwMode="auto">
          <a:xfrm>
            <a:off x="6378575" y="5086110"/>
            <a:ext cx="212725" cy="212725"/>
          </a:xfrm>
          <a:custGeom>
            <a:avLst/>
            <a:gdLst>
              <a:gd name="T0" fmla="*/ 0 w 63"/>
              <a:gd name="T1" fmla="*/ 0 h 63"/>
              <a:gd name="T2" fmla="*/ 1 w 63"/>
              <a:gd name="T3" fmla="*/ 1 h 63"/>
              <a:gd name="T4" fmla="*/ 13 w 63"/>
              <a:gd name="T5" fmla="*/ 13 h 63"/>
              <a:gd name="T6" fmla="*/ 63 w 63"/>
              <a:gd name="T7" fmla="*/ 63 h 63"/>
              <a:gd name="T8" fmla="*/ 63 w 63"/>
              <a:gd name="T9" fmla="*/ 63 h 63"/>
              <a:gd name="T10" fmla="*/ 13 w 63"/>
              <a:gd name="T11" fmla="*/ 13 h 63"/>
              <a:gd name="T12" fmla="*/ 1 w 63"/>
              <a:gd name="T13" fmla="*/ 2 h 63"/>
              <a:gd name="T14" fmla="*/ 0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0" y="0"/>
                </a:moveTo>
                <a:cubicBezTo>
                  <a:pt x="0" y="1"/>
                  <a:pt x="1" y="1"/>
                  <a:pt x="1" y="1"/>
                </a:cubicBezTo>
                <a:cubicBezTo>
                  <a:pt x="13" y="13"/>
                  <a:pt x="13" y="13"/>
                  <a:pt x="13" y="13"/>
                </a:cubicBezTo>
                <a:cubicBezTo>
                  <a:pt x="63" y="63"/>
                  <a:pt x="63" y="63"/>
                  <a:pt x="63" y="63"/>
                </a:cubicBezTo>
                <a:cubicBezTo>
                  <a:pt x="63" y="63"/>
                  <a:pt x="63" y="63"/>
                  <a:pt x="63" y="63"/>
                </a:cubicBezTo>
                <a:cubicBezTo>
                  <a:pt x="13" y="13"/>
                  <a:pt x="13" y="13"/>
                  <a:pt x="13" y="13"/>
                </a:cubicBezTo>
                <a:cubicBezTo>
                  <a:pt x="1" y="2"/>
                  <a:pt x="1" y="2"/>
                  <a:pt x="1" y="2"/>
                </a:cubicBezTo>
                <a:cubicBezTo>
                  <a:pt x="1" y="1"/>
                  <a:pt x="0" y="1"/>
                  <a:pt x="0" y="0"/>
                </a:cubicBezTo>
              </a:path>
            </a:pathLst>
          </a:custGeom>
          <a:solidFill>
            <a:srgbClr val="839B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2" name="Freeform 55">
            <a:extLst>
              <a:ext uri="{FF2B5EF4-FFF2-40B4-BE49-F238E27FC236}">
                <a16:creationId xmlns:a16="http://schemas.microsoft.com/office/drawing/2014/main" id="{C56FEE8E-3B90-65BF-A837-C21B56029D70}"/>
              </a:ext>
            </a:extLst>
          </p:cNvPr>
          <p:cNvSpPr>
            <a:spLocks/>
          </p:cNvSpPr>
          <p:nvPr/>
        </p:nvSpPr>
        <p:spPr bwMode="auto">
          <a:xfrm>
            <a:off x="6591300" y="5298835"/>
            <a:ext cx="269875" cy="268288"/>
          </a:xfrm>
          <a:custGeom>
            <a:avLst/>
            <a:gdLst>
              <a:gd name="T0" fmla="*/ 0 w 170"/>
              <a:gd name="T1" fmla="*/ 0 h 169"/>
              <a:gd name="T2" fmla="*/ 0 w 170"/>
              <a:gd name="T3" fmla="*/ 0 h 169"/>
              <a:gd name="T4" fmla="*/ 170 w 170"/>
              <a:gd name="T5" fmla="*/ 169 h 169"/>
              <a:gd name="T6" fmla="*/ 170 w 170"/>
              <a:gd name="T7" fmla="*/ 169 h 169"/>
              <a:gd name="T8" fmla="*/ 0 w 170"/>
              <a:gd name="T9" fmla="*/ 0 h 169"/>
            </a:gdLst>
            <a:ahLst/>
            <a:cxnLst>
              <a:cxn ang="0">
                <a:pos x="T0" y="T1"/>
              </a:cxn>
              <a:cxn ang="0">
                <a:pos x="T2" y="T3"/>
              </a:cxn>
              <a:cxn ang="0">
                <a:pos x="T4" y="T5"/>
              </a:cxn>
              <a:cxn ang="0">
                <a:pos x="T6" y="T7"/>
              </a:cxn>
              <a:cxn ang="0">
                <a:pos x="T8" y="T9"/>
              </a:cxn>
            </a:cxnLst>
            <a:rect l="0" t="0" r="r" b="b"/>
            <a:pathLst>
              <a:path w="170" h="169">
                <a:moveTo>
                  <a:pt x="0" y="0"/>
                </a:moveTo>
                <a:lnTo>
                  <a:pt x="0" y="0"/>
                </a:lnTo>
                <a:lnTo>
                  <a:pt x="170" y="169"/>
                </a:lnTo>
                <a:lnTo>
                  <a:pt x="170" y="169"/>
                </a:lnTo>
                <a:lnTo>
                  <a:pt x="0" y="0"/>
                </a:lnTo>
                <a:close/>
              </a:path>
            </a:pathLst>
          </a:custGeom>
          <a:solidFill>
            <a:srgbClr val="9BB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3" name="Freeform 56">
            <a:extLst>
              <a:ext uri="{FF2B5EF4-FFF2-40B4-BE49-F238E27FC236}">
                <a16:creationId xmlns:a16="http://schemas.microsoft.com/office/drawing/2014/main" id="{854650F2-8B79-7BA5-2BE4-AE287C4F11C1}"/>
              </a:ext>
            </a:extLst>
          </p:cNvPr>
          <p:cNvSpPr>
            <a:spLocks/>
          </p:cNvSpPr>
          <p:nvPr/>
        </p:nvSpPr>
        <p:spPr bwMode="auto">
          <a:xfrm>
            <a:off x="6591300" y="5298835"/>
            <a:ext cx="269875" cy="268288"/>
          </a:xfrm>
          <a:custGeom>
            <a:avLst/>
            <a:gdLst>
              <a:gd name="T0" fmla="*/ 0 w 170"/>
              <a:gd name="T1" fmla="*/ 0 h 169"/>
              <a:gd name="T2" fmla="*/ 0 w 170"/>
              <a:gd name="T3" fmla="*/ 0 h 169"/>
              <a:gd name="T4" fmla="*/ 170 w 170"/>
              <a:gd name="T5" fmla="*/ 169 h 169"/>
              <a:gd name="T6" fmla="*/ 170 w 170"/>
              <a:gd name="T7" fmla="*/ 169 h 169"/>
              <a:gd name="T8" fmla="*/ 0 w 170"/>
              <a:gd name="T9" fmla="*/ 0 h 169"/>
            </a:gdLst>
            <a:ahLst/>
            <a:cxnLst>
              <a:cxn ang="0">
                <a:pos x="T0" y="T1"/>
              </a:cxn>
              <a:cxn ang="0">
                <a:pos x="T2" y="T3"/>
              </a:cxn>
              <a:cxn ang="0">
                <a:pos x="T4" y="T5"/>
              </a:cxn>
              <a:cxn ang="0">
                <a:pos x="T6" y="T7"/>
              </a:cxn>
              <a:cxn ang="0">
                <a:pos x="T8" y="T9"/>
              </a:cxn>
            </a:cxnLst>
            <a:rect l="0" t="0" r="r" b="b"/>
            <a:pathLst>
              <a:path w="170" h="169">
                <a:moveTo>
                  <a:pt x="0" y="0"/>
                </a:moveTo>
                <a:lnTo>
                  <a:pt x="0" y="0"/>
                </a:lnTo>
                <a:lnTo>
                  <a:pt x="170" y="169"/>
                </a:lnTo>
                <a:lnTo>
                  <a:pt x="170" y="16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4" name="Freeform 58">
            <a:extLst>
              <a:ext uri="{FF2B5EF4-FFF2-40B4-BE49-F238E27FC236}">
                <a16:creationId xmlns:a16="http://schemas.microsoft.com/office/drawing/2014/main" id="{BFF422A1-5CB0-FAE5-8CC9-9A1E9AC899E5}"/>
              </a:ext>
            </a:extLst>
          </p:cNvPr>
          <p:cNvSpPr>
            <a:spLocks noEditPoints="1"/>
          </p:cNvSpPr>
          <p:nvPr/>
        </p:nvSpPr>
        <p:spPr bwMode="auto">
          <a:xfrm>
            <a:off x="6213475" y="5392497"/>
            <a:ext cx="284163" cy="174625"/>
          </a:xfrm>
          <a:custGeom>
            <a:avLst/>
            <a:gdLst>
              <a:gd name="T0" fmla="*/ 0 w 84"/>
              <a:gd name="T1" fmla="*/ 52 h 52"/>
              <a:gd name="T2" fmla="*/ 0 w 84"/>
              <a:gd name="T3" fmla="*/ 52 h 52"/>
              <a:gd name="T4" fmla="*/ 0 w 84"/>
              <a:gd name="T5" fmla="*/ 52 h 52"/>
              <a:gd name="T6" fmla="*/ 84 w 84"/>
              <a:gd name="T7" fmla="*/ 0 h 52"/>
              <a:gd name="T8" fmla="*/ 62 w 84"/>
              <a:gd name="T9" fmla="*/ 22 h 52"/>
              <a:gd name="T10" fmla="*/ 50 w 84"/>
              <a:gd name="T11" fmla="*/ 34 h 52"/>
              <a:gd name="T12" fmla="*/ 40 w 84"/>
              <a:gd name="T13" fmla="*/ 41 h 52"/>
              <a:gd name="T14" fmla="*/ 50 w 84"/>
              <a:gd name="T15" fmla="*/ 34 h 52"/>
              <a:gd name="T16" fmla="*/ 62 w 84"/>
              <a:gd name="T17" fmla="*/ 22 h 52"/>
              <a:gd name="T18" fmla="*/ 84 w 84"/>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2">
                <a:moveTo>
                  <a:pt x="0" y="52"/>
                </a:moveTo>
                <a:cubicBezTo>
                  <a:pt x="0" y="52"/>
                  <a:pt x="0" y="52"/>
                  <a:pt x="0" y="52"/>
                </a:cubicBezTo>
                <a:cubicBezTo>
                  <a:pt x="0" y="52"/>
                  <a:pt x="0" y="52"/>
                  <a:pt x="0" y="52"/>
                </a:cubicBezTo>
                <a:moveTo>
                  <a:pt x="84" y="0"/>
                </a:moveTo>
                <a:cubicBezTo>
                  <a:pt x="62" y="22"/>
                  <a:pt x="62" y="22"/>
                  <a:pt x="62" y="22"/>
                </a:cubicBezTo>
                <a:cubicBezTo>
                  <a:pt x="50" y="34"/>
                  <a:pt x="50" y="34"/>
                  <a:pt x="50" y="34"/>
                </a:cubicBezTo>
                <a:cubicBezTo>
                  <a:pt x="47" y="36"/>
                  <a:pt x="44" y="39"/>
                  <a:pt x="40" y="41"/>
                </a:cubicBezTo>
                <a:cubicBezTo>
                  <a:pt x="44" y="39"/>
                  <a:pt x="47" y="36"/>
                  <a:pt x="50" y="34"/>
                </a:cubicBezTo>
                <a:cubicBezTo>
                  <a:pt x="62" y="22"/>
                  <a:pt x="62" y="22"/>
                  <a:pt x="62" y="22"/>
                </a:cubicBezTo>
                <a:cubicBezTo>
                  <a:pt x="84" y="0"/>
                  <a:pt x="84" y="0"/>
                  <a:pt x="84" y="0"/>
                </a:cubicBezTo>
              </a:path>
            </a:pathLst>
          </a:custGeom>
          <a:solidFill>
            <a:srgbClr val="839B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6" name="Rectangle 35">
            <a:extLst>
              <a:ext uri="{FF2B5EF4-FFF2-40B4-BE49-F238E27FC236}">
                <a16:creationId xmlns:a16="http://schemas.microsoft.com/office/drawing/2014/main" id="{394C3026-4719-0B39-D7CE-B3C2FAA44F3E}"/>
              </a:ext>
            </a:extLst>
          </p:cNvPr>
          <p:cNvSpPr/>
          <p:nvPr/>
        </p:nvSpPr>
        <p:spPr>
          <a:xfrm>
            <a:off x="860612" y="1622994"/>
            <a:ext cx="2617063" cy="792589"/>
          </a:xfrm>
          <a:prstGeom prst="rect">
            <a:avLst/>
          </a:prstGeom>
        </p:spPr>
        <p:txBody>
          <a:bodyPr wrap="square">
            <a:spAutoFit/>
          </a:bodyPr>
          <a:lstStyle/>
          <a:p>
            <a:pPr>
              <a:lnSpc>
                <a:spcPct val="130000"/>
              </a:lnSpc>
            </a:pPr>
            <a:r>
              <a:rPr lang="en-US" sz="1200" dirty="0">
                <a:latin typeface="Montserrat" panose="00000500000000000000" pitchFamily="2" charset="0"/>
              </a:rPr>
              <a:t>Research across EU higher education systems shows that </a:t>
            </a:r>
            <a:r>
              <a:rPr lang="pt-PT" sz="1200" dirty="0" err="1">
                <a:latin typeface="Montserrat" panose="00000500000000000000" pitchFamily="2" charset="0"/>
              </a:rPr>
              <a:t>Inclusion</a:t>
            </a:r>
            <a:r>
              <a:rPr lang="pt-PT" sz="1200" dirty="0">
                <a:latin typeface="Montserrat" panose="00000500000000000000" pitchFamily="2" charset="0"/>
              </a:rPr>
              <a:t> policies are </a:t>
            </a:r>
            <a:r>
              <a:rPr lang="pt-PT" sz="1200" dirty="0" err="1">
                <a:latin typeface="Montserrat" panose="00000500000000000000" pitchFamily="2" charset="0"/>
              </a:rPr>
              <a:t>often</a:t>
            </a:r>
            <a:r>
              <a:rPr lang="pt-PT" sz="1200" dirty="0">
                <a:latin typeface="Montserrat" panose="00000500000000000000" pitchFamily="2" charset="0"/>
              </a:rPr>
              <a:t>:</a:t>
            </a:r>
            <a:endParaRPr lang="en-US" sz="1200" dirty="0">
              <a:latin typeface="Montserrat" panose="00000500000000000000" pitchFamily="2" charset="0"/>
              <a:ea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FE21CDFD-8C3C-5C0F-B790-AF832A336E3E}"/>
              </a:ext>
            </a:extLst>
          </p:cNvPr>
          <p:cNvGrpSpPr/>
          <p:nvPr/>
        </p:nvGrpSpPr>
        <p:grpSpPr>
          <a:xfrm>
            <a:off x="1253248" y="3685427"/>
            <a:ext cx="2199302" cy="406575"/>
            <a:chOff x="4129724" y="2015877"/>
            <a:chExt cx="2199302" cy="406575"/>
          </a:xfrm>
        </p:grpSpPr>
        <p:sp>
          <p:nvSpPr>
            <p:cNvPr id="39" name="Rectangle 38">
              <a:extLst>
                <a:ext uri="{FF2B5EF4-FFF2-40B4-BE49-F238E27FC236}">
                  <a16:creationId xmlns:a16="http://schemas.microsoft.com/office/drawing/2014/main" id="{3556840A-50DB-B3C8-FFED-599701F2450C}"/>
                </a:ext>
              </a:extLst>
            </p:cNvPr>
            <p:cNvSpPr/>
            <p:nvPr/>
          </p:nvSpPr>
          <p:spPr>
            <a:xfrm>
              <a:off x="4477137" y="2015877"/>
              <a:ext cx="1851889" cy="310406"/>
            </a:xfrm>
            <a:prstGeom prst="rect">
              <a:avLst/>
            </a:prstGeom>
          </p:spPr>
          <p:txBody>
            <a:bodyPr wrap="square">
              <a:spAutoFit/>
            </a:bodyPr>
            <a:lstStyle/>
            <a:p>
              <a:pPr>
                <a:lnSpc>
                  <a:spcPct val="130000"/>
                </a:lnSpc>
              </a:pPr>
              <a:r>
                <a:rPr lang="en-US" sz="1200" dirty="0">
                  <a:latin typeface="Montserrat"/>
                </a:rPr>
                <a:t>Underfunded</a:t>
              </a:r>
              <a:endParaRPr lang="en-US" sz="1200" dirty="0">
                <a:latin typeface="Montserrat"/>
                <a:ea typeface="Open Sans" panose="020B0606030504020204" pitchFamily="34" charset="0"/>
                <a:cs typeface="Open Sans" panose="020B0606030504020204" pitchFamily="34" charset="0"/>
              </a:endParaRPr>
            </a:p>
          </p:txBody>
        </p:sp>
        <p:sp>
          <p:nvSpPr>
            <p:cNvPr id="40" name="Shape 2748">
              <a:extLst>
                <a:ext uri="{FF2B5EF4-FFF2-40B4-BE49-F238E27FC236}">
                  <a16:creationId xmlns:a16="http://schemas.microsoft.com/office/drawing/2014/main" id="{0E09FC9D-9DCF-523C-E66C-84898E8C037A}"/>
                </a:ext>
              </a:extLst>
            </p:cNvPr>
            <p:cNvSpPr/>
            <p:nvPr/>
          </p:nvSpPr>
          <p:spPr>
            <a:xfrm>
              <a:off x="4129724" y="21431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41" name="Group 40">
            <a:extLst>
              <a:ext uri="{FF2B5EF4-FFF2-40B4-BE49-F238E27FC236}">
                <a16:creationId xmlns:a16="http://schemas.microsoft.com/office/drawing/2014/main" id="{4C4CFE57-381C-400D-01F5-FED037F0FF87}"/>
              </a:ext>
            </a:extLst>
          </p:cNvPr>
          <p:cNvGrpSpPr/>
          <p:nvPr/>
        </p:nvGrpSpPr>
        <p:grpSpPr>
          <a:xfrm>
            <a:off x="1264265" y="2716907"/>
            <a:ext cx="2126143" cy="426307"/>
            <a:chOff x="6064846" y="2015877"/>
            <a:chExt cx="2126143" cy="426307"/>
          </a:xfrm>
        </p:grpSpPr>
        <p:sp>
          <p:nvSpPr>
            <p:cNvPr id="42" name="Rectangle 41">
              <a:extLst>
                <a:ext uri="{FF2B5EF4-FFF2-40B4-BE49-F238E27FC236}">
                  <a16:creationId xmlns:a16="http://schemas.microsoft.com/office/drawing/2014/main" id="{35289A50-C2F6-730C-35BD-70C556675B76}"/>
                </a:ext>
              </a:extLst>
            </p:cNvPr>
            <p:cNvSpPr/>
            <p:nvPr/>
          </p:nvSpPr>
          <p:spPr>
            <a:xfrm>
              <a:off x="6413532" y="2015877"/>
              <a:ext cx="1777457" cy="310406"/>
            </a:xfrm>
            <a:prstGeom prst="rect">
              <a:avLst/>
            </a:prstGeom>
          </p:spPr>
          <p:txBody>
            <a:bodyPr wrap="square">
              <a:spAutoFit/>
            </a:bodyPr>
            <a:lstStyle/>
            <a:p>
              <a:pPr>
                <a:lnSpc>
                  <a:spcPct val="130000"/>
                </a:lnSpc>
              </a:pPr>
              <a:r>
                <a:rPr lang="en-US" sz="1200" dirty="0">
                  <a:latin typeface="Montserrat"/>
                </a:rPr>
                <a:t>Fragmented.</a:t>
              </a:r>
              <a:endParaRPr lang="en-US" sz="1200" dirty="0">
                <a:latin typeface="Montserrat"/>
                <a:ea typeface="Open Sans" panose="020B0606030504020204" pitchFamily="34" charset="0"/>
                <a:cs typeface="Open Sans" panose="020B0606030504020204" pitchFamily="34" charset="0"/>
              </a:endParaRPr>
            </a:p>
          </p:txBody>
        </p:sp>
        <p:sp>
          <p:nvSpPr>
            <p:cNvPr id="43" name="Shape 2774">
              <a:extLst>
                <a:ext uri="{FF2B5EF4-FFF2-40B4-BE49-F238E27FC236}">
                  <a16:creationId xmlns:a16="http://schemas.microsoft.com/office/drawing/2014/main" id="{E947ED31-CC88-2BA9-5506-B6A82E801C7B}"/>
                </a:ext>
              </a:extLst>
            </p:cNvPr>
            <p:cNvSpPr/>
            <p:nvPr/>
          </p:nvSpPr>
          <p:spPr>
            <a:xfrm>
              <a:off x="6064846" y="216285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44" name="Group 43">
            <a:extLst>
              <a:ext uri="{FF2B5EF4-FFF2-40B4-BE49-F238E27FC236}">
                <a16:creationId xmlns:a16="http://schemas.microsoft.com/office/drawing/2014/main" id="{0CBF5FA0-BEBA-C738-C097-92B7B2BA55AC}"/>
              </a:ext>
            </a:extLst>
          </p:cNvPr>
          <p:cNvGrpSpPr/>
          <p:nvPr/>
        </p:nvGrpSpPr>
        <p:grpSpPr>
          <a:xfrm>
            <a:off x="1264265" y="4593021"/>
            <a:ext cx="2199302" cy="431701"/>
            <a:chOff x="8002514" y="2015877"/>
            <a:chExt cx="2199302" cy="431701"/>
          </a:xfrm>
        </p:grpSpPr>
        <p:sp>
          <p:nvSpPr>
            <p:cNvPr id="45" name="Rectangle 44">
              <a:extLst>
                <a:ext uri="{FF2B5EF4-FFF2-40B4-BE49-F238E27FC236}">
                  <a16:creationId xmlns:a16="http://schemas.microsoft.com/office/drawing/2014/main" id="{51052103-74DD-F15D-E288-788798DD039C}"/>
                </a:ext>
              </a:extLst>
            </p:cNvPr>
            <p:cNvSpPr/>
            <p:nvPr/>
          </p:nvSpPr>
          <p:spPr>
            <a:xfrm>
              <a:off x="8349927" y="2015877"/>
              <a:ext cx="1851889" cy="310406"/>
            </a:xfrm>
            <a:prstGeom prst="rect">
              <a:avLst/>
            </a:prstGeom>
          </p:spPr>
          <p:txBody>
            <a:bodyPr wrap="square">
              <a:spAutoFit/>
            </a:bodyPr>
            <a:lstStyle/>
            <a:p>
              <a:pPr>
                <a:lnSpc>
                  <a:spcPct val="130000"/>
                </a:lnSpc>
              </a:pPr>
              <a:r>
                <a:rPr lang="en-US" sz="1200" dirty="0">
                  <a:latin typeface="Montserrat"/>
                </a:rPr>
                <a:t>Poorly monitored</a:t>
              </a:r>
              <a:endParaRPr lang="en-US" sz="1200" dirty="0">
                <a:latin typeface="Montserrat"/>
                <a:ea typeface="Open Sans" panose="020B0606030504020204" pitchFamily="34" charset="0"/>
                <a:cs typeface="Open Sans" panose="020B0606030504020204" pitchFamily="34" charset="0"/>
              </a:endParaRPr>
            </a:p>
          </p:txBody>
        </p:sp>
        <p:sp>
          <p:nvSpPr>
            <p:cNvPr id="46" name="Shape 2784">
              <a:extLst>
                <a:ext uri="{FF2B5EF4-FFF2-40B4-BE49-F238E27FC236}">
                  <a16:creationId xmlns:a16="http://schemas.microsoft.com/office/drawing/2014/main" id="{1B558BE2-6C9D-6480-871A-23CD765C42EA}"/>
                </a:ext>
              </a:extLst>
            </p:cNvPr>
            <p:cNvSpPr/>
            <p:nvPr/>
          </p:nvSpPr>
          <p:spPr>
            <a:xfrm>
              <a:off x="8002514" y="21682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sp>
        <p:nvSpPr>
          <p:cNvPr id="48" name="Text Placeholder 33">
            <a:extLst>
              <a:ext uri="{FF2B5EF4-FFF2-40B4-BE49-F238E27FC236}">
                <a16:creationId xmlns:a16="http://schemas.microsoft.com/office/drawing/2014/main" id="{3D06D3D8-1492-5BA8-B597-560EB70C6D1D}"/>
              </a:ext>
            </a:extLst>
          </p:cNvPr>
          <p:cNvSpPr txBox="1">
            <a:spLocks/>
          </p:cNvSpPr>
          <p:nvPr/>
        </p:nvSpPr>
        <p:spPr>
          <a:xfrm>
            <a:off x="8575798" y="2392122"/>
            <a:ext cx="2634557"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b="1" dirty="0">
                <a:latin typeface="Montserrat"/>
                <a:ea typeface="Roboto Black" panose="02000000000000000000" pitchFamily="2" charset="0"/>
                <a:cs typeface="Roboto Black" panose="02000000000000000000" pitchFamily="2" charset="0"/>
              </a:rPr>
              <a:t>Shift required:</a:t>
            </a:r>
          </a:p>
        </p:txBody>
      </p:sp>
      <p:sp>
        <p:nvSpPr>
          <p:cNvPr id="49" name="Text Placeholder 32">
            <a:extLst>
              <a:ext uri="{FF2B5EF4-FFF2-40B4-BE49-F238E27FC236}">
                <a16:creationId xmlns:a16="http://schemas.microsoft.com/office/drawing/2014/main" id="{F7EEFD7C-3E9C-BE24-AB19-E7C0BBC30DA8}"/>
              </a:ext>
            </a:extLst>
          </p:cNvPr>
          <p:cNvSpPr txBox="1">
            <a:spLocks/>
          </p:cNvSpPr>
          <p:nvPr/>
        </p:nvSpPr>
        <p:spPr>
          <a:xfrm>
            <a:off x="8575798" y="2771400"/>
            <a:ext cx="2463354" cy="133846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400" b="1" dirty="0">
                <a:solidFill>
                  <a:schemeClr val="accent2"/>
                </a:solidFill>
                <a:latin typeface="Montserrat"/>
                <a:ea typeface="Roboto Black" panose="02000000000000000000" pitchFamily="2" charset="0"/>
                <a:cs typeface="Roboto Black" panose="02000000000000000000" pitchFamily="2" charset="0"/>
              </a:rPr>
              <a:t>From individual accommodation </a:t>
            </a:r>
            <a:r>
              <a:rPr lang="en-US" sz="1400" b="1" dirty="0">
                <a:solidFill>
                  <a:srgbClr val="656D78"/>
                </a:solidFill>
                <a:latin typeface="Montserrat"/>
                <a:ea typeface="Roboto Black" panose="02000000000000000000" pitchFamily="2" charset="0"/>
                <a:cs typeface="Roboto Black" panose="02000000000000000000" pitchFamily="2" charset="0"/>
              </a:rPr>
              <a:t>to </a:t>
            </a:r>
            <a:r>
              <a:rPr lang="en-US" sz="1400" b="1" dirty="0">
                <a:solidFill>
                  <a:schemeClr val="accent2"/>
                </a:solidFill>
                <a:latin typeface="Montserrat"/>
                <a:ea typeface="Roboto Black" panose="02000000000000000000" pitchFamily="2" charset="0"/>
                <a:cs typeface="Roboto Black" panose="02000000000000000000" pitchFamily="2" charset="0"/>
              </a:rPr>
              <a:t>system-wide transformation</a:t>
            </a:r>
          </a:p>
        </p:txBody>
      </p:sp>
      <p:grpSp>
        <p:nvGrpSpPr>
          <p:cNvPr id="50" name="Group 49">
            <a:extLst>
              <a:ext uri="{FF2B5EF4-FFF2-40B4-BE49-F238E27FC236}">
                <a16:creationId xmlns:a16="http://schemas.microsoft.com/office/drawing/2014/main" id="{DA4858CE-A649-9CBD-37ED-5ED44B8CF9B1}"/>
              </a:ext>
            </a:extLst>
          </p:cNvPr>
          <p:cNvGrpSpPr/>
          <p:nvPr/>
        </p:nvGrpSpPr>
        <p:grpSpPr>
          <a:xfrm>
            <a:off x="5946775" y="4468572"/>
            <a:ext cx="2105025" cy="1658938"/>
            <a:chOff x="5946775" y="4468572"/>
            <a:chExt cx="2105025" cy="1658938"/>
          </a:xfrm>
        </p:grpSpPr>
        <p:sp>
          <p:nvSpPr>
            <p:cNvPr id="51" name="Freeform 46">
              <a:extLst>
                <a:ext uri="{FF2B5EF4-FFF2-40B4-BE49-F238E27FC236}">
                  <a16:creationId xmlns:a16="http://schemas.microsoft.com/office/drawing/2014/main" id="{83F6FEAE-A10B-F17A-657F-6565074C3D7E}"/>
                </a:ext>
              </a:extLst>
            </p:cNvPr>
            <p:cNvSpPr>
              <a:spLocks/>
            </p:cNvSpPr>
            <p:nvPr/>
          </p:nvSpPr>
          <p:spPr bwMode="auto">
            <a:xfrm>
              <a:off x="5946775" y="5032135"/>
              <a:ext cx="2105025" cy="534988"/>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2" name="Freeform 47">
              <a:extLst>
                <a:ext uri="{FF2B5EF4-FFF2-40B4-BE49-F238E27FC236}">
                  <a16:creationId xmlns:a16="http://schemas.microsoft.com/office/drawing/2014/main" id="{DFFE7E64-B096-5CD1-F27A-90200CD32134}"/>
                </a:ext>
              </a:extLst>
            </p:cNvPr>
            <p:cNvSpPr>
              <a:spLocks/>
            </p:cNvSpPr>
            <p:nvPr/>
          </p:nvSpPr>
          <p:spPr bwMode="auto">
            <a:xfrm>
              <a:off x="5946775" y="4468572"/>
              <a:ext cx="1096963" cy="1658938"/>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4" y="188"/>
                    <a:pt x="24" y="188"/>
                    <a:pt x="24" y="188"/>
                  </a:cubicBezTo>
                  <a:cubicBezTo>
                    <a:pt x="9" y="203"/>
                    <a:pt x="0" y="223"/>
                    <a:pt x="0" y="246"/>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3" name="Freeform 50">
              <a:extLst>
                <a:ext uri="{FF2B5EF4-FFF2-40B4-BE49-F238E27FC236}">
                  <a16:creationId xmlns:a16="http://schemas.microsoft.com/office/drawing/2014/main" id="{80F042FE-6311-0249-7367-0FCC7A696658}"/>
                </a:ext>
              </a:extLst>
            </p:cNvPr>
            <p:cNvSpPr>
              <a:spLocks/>
            </p:cNvSpPr>
            <p:nvPr/>
          </p:nvSpPr>
          <p:spPr bwMode="auto">
            <a:xfrm>
              <a:off x="5946775" y="5032135"/>
              <a:ext cx="644525" cy="534988"/>
            </a:xfrm>
            <a:custGeom>
              <a:avLst/>
              <a:gdLst>
                <a:gd name="T0" fmla="*/ 25 w 191"/>
                <a:gd name="T1" fmla="*/ 21 h 159"/>
                <a:gd name="T2" fmla="*/ 25 w 191"/>
                <a:gd name="T3" fmla="*/ 21 h 159"/>
                <a:gd name="T4" fmla="*/ 4 w 191"/>
                <a:gd name="T5" fmla="*/ 54 h 159"/>
                <a:gd name="T6" fmla="*/ 4 w 191"/>
                <a:gd name="T7" fmla="*/ 54 h 159"/>
                <a:gd name="T8" fmla="*/ 4 w 191"/>
                <a:gd name="T9" fmla="*/ 54 h 159"/>
                <a:gd name="T10" fmla="*/ 4 w 191"/>
                <a:gd name="T11" fmla="*/ 54 h 159"/>
                <a:gd name="T12" fmla="*/ 4 w 191"/>
                <a:gd name="T13" fmla="*/ 54 h 159"/>
                <a:gd name="T14" fmla="*/ 3 w 191"/>
                <a:gd name="T15" fmla="*/ 55 h 159"/>
                <a:gd name="T16" fmla="*/ 3 w 191"/>
                <a:gd name="T17" fmla="*/ 55 h 159"/>
                <a:gd name="T18" fmla="*/ 3 w 191"/>
                <a:gd name="T19" fmla="*/ 55 h 159"/>
                <a:gd name="T20" fmla="*/ 3 w 191"/>
                <a:gd name="T21" fmla="*/ 55 h 159"/>
                <a:gd name="T22" fmla="*/ 0 w 191"/>
                <a:gd name="T23" fmla="*/ 74 h 159"/>
                <a:gd name="T24" fmla="*/ 0 w 191"/>
                <a:gd name="T25" fmla="*/ 74 h 159"/>
                <a:gd name="T26" fmla="*/ 0 w 191"/>
                <a:gd name="T27" fmla="*/ 75 h 159"/>
                <a:gd name="T28" fmla="*/ 0 w 191"/>
                <a:gd name="T29" fmla="*/ 75 h 159"/>
                <a:gd name="T30" fmla="*/ 0 w 191"/>
                <a:gd name="T31" fmla="*/ 75 h 159"/>
                <a:gd name="T32" fmla="*/ 0 w 191"/>
                <a:gd name="T33" fmla="*/ 75 h 159"/>
                <a:gd name="T34" fmla="*/ 0 w 191"/>
                <a:gd name="T35" fmla="*/ 76 h 159"/>
                <a:gd name="T36" fmla="*/ 0 w 191"/>
                <a:gd name="T37" fmla="*/ 76 h 159"/>
                <a:gd name="T38" fmla="*/ 0 w 191"/>
                <a:gd name="T39" fmla="*/ 76 h 159"/>
                <a:gd name="T40" fmla="*/ 0 w 191"/>
                <a:gd name="T41" fmla="*/ 76 h 159"/>
                <a:gd name="T42" fmla="*/ 0 w 191"/>
                <a:gd name="T43" fmla="*/ 77 h 159"/>
                <a:gd name="T44" fmla="*/ 0 w 191"/>
                <a:gd name="T45" fmla="*/ 77 h 159"/>
                <a:gd name="T46" fmla="*/ 0 w 191"/>
                <a:gd name="T47" fmla="*/ 77 h 159"/>
                <a:gd name="T48" fmla="*/ 0 w 191"/>
                <a:gd name="T49" fmla="*/ 77 h 159"/>
                <a:gd name="T50" fmla="*/ 0 w 191"/>
                <a:gd name="T51" fmla="*/ 78 h 159"/>
                <a:gd name="T52" fmla="*/ 0 w 191"/>
                <a:gd name="T53" fmla="*/ 78 h 159"/>
                <a:gd name="T54" fmla="*/ 0 w 191"/>
                <a:gd name="T55" fmla="*/ 78 h 159"/>
                <a:gd name="T56" fmla="*/ 0 w 191"/>
                <a:gd name="T57" fmla="*/ 78 h 159"/>
                <a:gd name="T58" fmla="*/ 0 w 191"/>
                <a:gd name="T59" fmla="*/ 79 h 159"/>
                <a:gd name="T60" fmla="*/ 0 w 191"/>
                <a:gd name="T61" fmla="*/ 79 h 159"/>
                <a:gd name="T62" fmla="*/ 24 w 191"/>
                <a:gd name="T63" fmla="*/ 137 h 159"/>
                <a:gd name="T64" fmla="*/ 25 w 191"/>
                <a:gd name="T65" fmla="*/ 137 h 159"/>
                <a:gd name="T66" fmla="*/ 79 w 191"/>
                <a:gd name="T67" fmla="*/ 159 h 159"/>
                <a:gd name="T68" fmla="*/ 79 w 191"/>
                <a:gd name="T69" fmla="*/ 159 h 159"/>
                <a:gd name="T70" fmla="*/ 129 w 191"/>
                <a:gd name="T71" fmla="*/ 141 h 159"/>
                <a:gd name="T72" fmla="*/ 163 w 191"/>
                <a:gd name="T73" fmla="*/ 107 h 159"/>
                <a:gd name="T74" fmla="*/ 141 w 191"/>
                <a:gd name="T75" fmla="*/ 29 h 159"/>
                <a:gd name="T76" fmla="*/ 128 w 191"/>
                <a:gd name="T77" fmla="*/ 1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 h="159">
                  <a:moveTo>
                    <a:pt x="79" y="0"/>
                  </a:moveTo>
                  <a:cubicBezTo>
                    <a:pt x="58" y="0"/>
                    <a:pt x="39" y="8"/>
                    <a:pt x="25" y="21"/>
                  </a:cubicBezTo>
                  <a:cubicBezTo>
                    <a:pt x="25" y="21"/>
                    <a:pt x="25" y="21"/>
                    <a:pt x="25" y="21"/>
                  </a:cubicBezTo>
                  <a:cubicBezTo>
                    <a:pt x="25" y="21"/>
                    <a:pt x="25" y="21"/>
                    <a:pt x="25" y="21"/>
                  </a:cubicBezTo>
                  <a:cubicBezTo>
                    <a:pt x="24" y="21"/>
                    <a:pt x="24" y="21"/>
                    <a:pt x="24" y="21"/>
                  </a:cubicBezTo>
                  <a:cubicBezTo>
                    <a:pt x="15" y="30"/>
                    <a:pt x="8" y="4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3" y="55"/>
                    <a:pt x="3" y="55"/>
                    <a:pt x="3" y="55"/>
                  </a:cubicBezTo>
                  <a:cubicBezTo>
                    <a:pt x="1" y="61"/>
                    <a:pt x="0" y="68"/>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89"/>
                    <a:pt x="1" y="99"/>
                    <a:pt x="5" y="107"/>
                  </a:cubicBezTo>
                  <a:cubicBezTo>
                    <a:pt x="9" y="119"/>
                    <a:pt x="16" y="129"/>
                    <a:pt x="24" y="137"/>
                  </a:cubicBezTo>
                  <a:cubicBezTo>
                    <a:pt x="25" y="137"/>
                    <a:pt x="25" y="137"/>
                    <a:pt x="25" y="137"/>
                  </a:cubicBezTo>
                  <a:cubicBezTo>
                    <a:pt x="25" y="137"/>
                    <a:pt x="25" y="137"/>
                    <a:pt x="25" y="137"/>
                  </a:cubicBezTo>
                  <a:cubicBezTo>
                    <a:pt x="25" y="137"/>
                    <a:pt x="25" y="137"/>
                    <a:pt x="25" y="137"/>
                  </a:cubicBezTo>
                  <a:cubicBezTo>
                    <a:pt x="39" y="150"/>
                    <a:pt x="58" y="159"/>
                    <a:pt x="79" y="159"/>
                  </a:cubicBezTo>
                  <a:cubicBezTo>
                    <a:pt x="79" y="159"/>
                    <a:pt x="79" y="159"/>
                    <a:pt x="79" y="159"/>
                  </a:cubicBezTo>
                  <a:cubicBezTo>
                    <a:pt x="79" y="159"/>
                    <a:pt x="79" y="159"/>
                    <a:pt x="79" y="159"/>
                  </a:cubicBezTo>
                  <a:cubicBezTo>
                    <a:pt x="94" y="159"/>
                    <a:pt x="107" y="155"/>
                    <a:pt x="119" y="148"/>
                  </a:cubicBezTo>
                  <a:cubicBezTo>
                    <a:pt x="123" y="146"/>
                    <a:pt x="126" y="143"/>
                    <a:pt x="129" y="141"/>
                  </a:cubicBezTo>
                  <a:cubicBezTo>
                    <a:pt x="141" y="129"/>
                    <a:pt x="141" y="129"/>
                    <a:pt x="141" y="129"/>
                  </a:cubicBezTo>
                  <a:cubicBezTo>
                    <a:pt x="163" y="107"/>
                    <a:pt x="163" y="107"/>
                    <a:pt x="163" y="107"/>
                  </a:cubicBezTo>
                  <a:cubicBezTo>
                    <a:pt x="191" y="79"/>
                    <a:pt x="191" y="79"/>
                    <a:pt x="191" y="79"/>
                  </a:cubicBezTo>
                  <a:cubicBezTo>
                    <a:pt x="141" y="29"/>
                    <a:pt x="141" y="29"/>
                    <a:pt x="141" y="29"/>
                  </a:cubicBezTo>
                  <a:cubicBezTo>
                    <a:pt x="129" y="17"/>
                    <a:pt x="129" y="17"/>
                    <a:pt x="129" y="17"/>
                  </a:cubicBezTo>
                  <a:cubicBezTo>
                    <a:pt x="129" y="17"/>
                    <a:pt x="128" y="17"/>
                    <a:pt x="128" y="16"/>
                  </a:cubicBezTo>
                  <a:cubicBezTo>
                    <a:pt x="114" y="6"/>
                    <a:pt x="97" y="0"/>
                    <a:pt x="79" y="0"/>
                  </a:cubicBezTo>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4" name="Freeform 53">
              <a:extLst>
                <a:ext uri="{FF2B5EF4-FFF2-40B4-BE49-F238E27FC236}">
                  <a16:creationId xmlns:a16="http://schemas.microsoft.com/office/drawing/2014/main" id="{0853C35D-25B1-EEF5-5B2D-2D46B5362CBA}"/>
                </a:ext>
              </a:extLst>
            </p:cNvPr>
            <p:cNvSpPr>
              <a:spLocks/>
            </p:cNvSpPr>
            <p:nvPr/>
          </p:nvSpPr>
          <p:spPr bwMode="auto">
            <a:xfrm>
              <a:off x="6213475" y="5032135"/>
              <a:ext cx="647700" cy="266700"/>
            </a:xfrm>
            <a:custGeom>
              <a:avLst/>
              <a:gdLst>
                <a:gd name="T0" fmla="*/ 0 w 192"/>
                <a:gd name="T1" fmla="*/ 0 h 79"/>
                <a:gd name="T2" fmla="*/ 49 w 192"/>
                <a:gd name="T3" fmla="*/ 16 h 79"/>
                <a:gd name="T4" fmla="*/ 50 w 192"/>
                <a:gd name="T5" fmla="*/ 18 h 79"/>
                <a:gd name="T6" fmla="*/ 62 w 192"/>
                <a:gd name="T7" fmla="*/ 29 h 79"/>
                <a:gd name="T8" fmla="*/ 112 w 192"/>
                <a:gd name="T9" fmla="*/ 79 h 79"/>
                <a:gd name="T10" fmla="*/ 112 w 192"/>
                <a:gd name="T11" fmla="*/ 79 h 79"/>
                <a:gd name="T12" fmla="*/ 112 w 192"/>
                <a:gd name="T13" fmla="*/ 79 h 79"/>
                <a:gd name="T14" fmla="*/ 192 w 192"/>
                <a:gd name="T15" fmla="*/ 0 h 79"/>
                <a:gd name="T16" fmla="*/ 0 w 19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9">
                  <a:moveTo>
                    <a:pt x="0" y="0"/>
                  </a:moveTo>
                  <a:cubicBezTo>
                    <a:pt x="18" y="0"/>
                    <a:pt x="35" y="6"/>
                    <a:pt x="49" y="16"/>
                  </a:cubicBezTo>
                  <a:cubicBezTo>
                    <a:pt x="49" y="17"/>
                    <a:pt x="50" y="17"/>
                    <a:pt x="50" y="18"/>
                  </a:cubicBezTo>
                  <a:cubicBezTo>
                    <a:pt x="62" y="29"/>
                    <a:pt x="62" y="29"/>
                    <a:pt x="62" y="29"/>
                  </a:cubicBezTo>
                  <a:cubicBezTo>
                    <a:pt x="112" y="79"/>
                    <a:pt x="112" y="79"/>
                    <a:pt x="112" y="79"/>
                  </a:cubicBezTo>
                  <a:cubicBezTo>
                    <a:pt x="112" y="79"/>
                    <a:pt x="112" y="79"/>
                    <a:pt x="112" y="79"/>
                  </a:cubicBezTo>
                  <a:cubicBezTo>
                    <a:pt x="112" y="79"/>
                    <a:pt x="112" y="79"/>
                    <a:pt x="112" y="79"/>
                  </a:cubicBezTo>
                  <a:cubicBezTo>
                    <a:pt x="192" y="0"/>
                    <a:pt x="192" y="0"/>
                    <a:pt x="192" y="0"/>
                  </a:cubicBezTo>
                  <a:cubicBezTo>
                    <a:pt x="0" y="0"/>
                    <a:pt x="0" y="0"/>
                    <a:pt x="0"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5" name="Freeform 57">
              <a:extLst>
                <a:ext uri="{FF2B5EF4-FFF2-40B4-BE49-F238E27FC236}">
                  <a16:creationId xmlns:a16="http://schemas.microsoft.com/office/drawing/2014/main" id="{8B000ADB-75B8-7900-B108-BED98BB9140C}"/>
                </a:ext>
              </a:extLst>
            </p:cNvPr>
            <p:cNvSpPr>
              <a:spLocks/>
            </p:cNvSpPr>
            <p:nvPr/>
          </p:nvSpPr>
          <p:spPr bwMode="auto">
            <a:xfrm>
              <a:off x="6213475" y="5298835"/>
              <a:ext cx="647700" cy="268288"/>
            </a:xfrm>
            <a:custGeom>
              <a:avLst/>
              <a:gdLst>
                <a:gd name="T0" fmla="*/ 112 w 192"/>
                <a:gd name="T1" fmla="*/ 0 h 80"/>
                <a:gd name="T2" fmla="*/ 84 w 192"/>
                <a:gd name="T3" fmla="*/ 28 h 80"/>
                <a:gd name="T4" fmla="*/ 62 w 192"/>
                <a:gd name="T5" fmla="*/ 50 h 80"/>
                <a:gd name="T6" fmla="*/ 50 w 192"/>
                <a:gd name="T7" fmla="*/ 62 h 80"/>
                <a:gd name="T8" fmla="*/ 40 w 192"/>
                <a:gd name="T9" fmla="*/ 69 h 80"/>
                <a:gd name="T10" fmla="*/ 0 w 192"/>
                <a:gd name="T11" fmla="*/ 80 h 80"/>
                <a:gd name="T12" fmla="*/ 0 w 192"/>
                <a:gd name="T13" fmla="*/ 80 h 80"/>
                <a:gd name="T14" fmla="*/ 192 w 192"/>
                <a:gd name="T15" fmla="*/ 80 h 80"/>
                <a:gd name="T16" fmla="*/ 112 w 19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80">
                  <a:moveTo>
                    <a:pt x="112" y="0"/>
                  </a:moveTo>
                  <a:cubicBezTo>
                    <a:pt x="84" y="28"/>
                    <a:pt x="84" y="28"/>
                    <a:pt x="84" y="28"/>
                  </a:cubicBezTo>
                  <a:cubicBezTo>
                    <a:pt x="62" y="50"/>
                    <a:pt x="62" y="50"/>
                    <a:pt x="62" y="50"/>
                  </a:cubicBezTo>
                  <a:cubicBezTo>
                    <a:pt x="50" y="62"/>
                    <a:pt x="50" y="62"/>
                    <a:pt x="50" y="62"/>
                  </a:cubicBezTo>
                  <a:cubicBezTo>
                    <a:pt x="47" y="64"/>
                    <a:pt x="44" y="67"/>
                    <a:pt x="40" y="69"/>
                  </a:cubicBezTo>
                  <a:cubicBezTo>
                    <a:pt x="28" y="76"/>
                    <a:pt x="15" y="80"/>
                    <a:pt x="0" y="80"/>
                  </a:cubicBezTo>
                  <a:cubicBezTo>
                    <a:pt x="0" y="80"/>
                    <a:pt x="0" y="80"/>
                    <a:pt x="0" y="80"/>
                  </a:cubicBezTo>
                  <a:cubicBezTo>
                    <a:pt x="192" y="80"/>
                    <a:pt x="192" y="80"/>
                    <a:pt x="192" y="80"/>
                  </a:cubicBezTo>
                  <a:cubicBezTo>
                    <a:pt x="112" y="0"/>
                    <a:pt x="112" y="0"/>
                    <a:pt x="112"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6" name="Shape 2784">
              <a:extLst>
                <a:ext uri="{FF2B5EF4-FFF2-40B4-BE49-F238E27FC236}">
                  <a16:creationId xmlns:a16="http://schemas.microsoft.com/office/drawing/2014/main" id="{0648498E-E7C7-1847-0358-C3DDFF023258}"/>
                </a:ext>
              </a:extLst>
            </p:cNvPr>
            <p:cNvSpPr/>
            <p:nvPr/>
          </p:nvSpPr>
          <p:spPr>
            <a:xfrm>
              <a:off x="6076228" y="515917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tx2"/>
                </a:solidFill>
                <a:latin typeface="Montserrat"/>
                <a:ea typeface="Source Sans Pro Light" charset="0"/>
                <a:cs typeface="Source Sans Pro Light" charset="0"/>
              </a:endParaRPr>
            </a:p>
          </p:txBody>
        </p:sp>
      </p:grpSp>
      <p:grpSp>
        <p:nvGrpSpPr>
          <p:cNvPr id="57" name="Group 56">
            <a:extLst>
              <a:ext uri="{FF2B5EF4-FFF2-40B4-BE49-F238E27FC236}">
                <a16:creationId xmlns:a16="http://schemas.microsoft.com/office/drawing/2014/main" id="{88EFC9FF-653D-5C32-EEAD-302CE32682BA}"/>
              </a:ext>
            </a:extLst>
          </p:cNvPr>
          <p:cNvGrpSpPr/>
          <p:nvPr/>
        </p:nvGrpSpPr>
        <p:grpSpPr>
          <a:xfrm>
            <a:off x="4146550" y="3470035"/>
            <a:ext cx="2105026" cy="1655763"/>
            <a:chOff x="4146550" y="3470035"/>
            <a:chExt cx="2105026" cy="1655763"/>
          </a:xfrm>
        </p:grpSpPr>
        <p:sp>
          <p:nvSpPr>
            <p:cNvPr id="58" name="Freeform 18">
              <a:extLst>
                <a:ext uri="{FF2B5EF4-FFF2-40B4-BE49-F238E27FC236}">
                  <a16:creationId xmlns:a16="http://schemas.microsoft.com/office/drawing/2014/main" id="{63EC99A5-D387-89C7-AD94-A7E413D1E07D}"/>
                </a:ext>
              </a:extLst>
            </p:cNvPr>
            <p:cNvSpPr>
              <a:spLocks/>
            </p:cNvSpPr>
            <p:nvPr/>
          </p:nvSpPr>
          <p:spPr bwMode="auto">
            <a:xfrm>
              <a:off x="4146550" y="4030422"/>
              <a:ext cx="2105025" cy="536575"/>
            </a:xfrm>
            <a:custGeom>
              <a:avLst/>
              <a:gdLst>
                <a:gd name="T0" fmla="*/ 545 w 624"/>
                <a:gd name="T1" fmla="*/ 159 h 159"/>
                <a:gd name="T2" fmla="*/ 79 w 624"/>
                <a:gd name="T3" fmla="*/ 159 h 159"/>
                <a:gd name="T4" fmla="*/ 0 w 624"/>
                <a:gd name="T5" fmla="*/ 79 h 159"/>
                <a:gd name="T6" fmla="*/ 79 w 624"/>
                <a:gd name="T7" fmla="*/ 0 h 159"/>
                <a:gd name="T8" fmla="*/ 545 w 624"/>
                <a:gd name="T9" fmla="*/ 0 h 159"/>
                <a:gd name="T10" fmla="*/ 624 w 624"/>
                <a:gd name="T11" fmla="*/ 79 h 159"/>
                <a:gd name="T12" fmla="*/ 545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545" y="159"/>
                  </a:moveTo>
                  <a:cubicBezTo>
                    <a:pt x="79" y="159"/>
                    <a:pt x="79" y="159"/>
                    <a:pt x="79" y="159"/>
                  </a:cubicBezTo>
                  <a:cubicBezTo>
                    <a:pt x="35" y="159"/>
                    <a:pt x="0" y="123"/>
                    <a:pt x="0" y="79"/>
                  </a:cubicBezTo>
                  <a:cubicBezTo>
                    <a:pt x="0" y="36"/>
                    <a:pt x="35" y="0"/>
                    <a:pt x="79" y="0"/>
                  </a:cubicBezTo>
                  <a:cubicBezTo>
                    <a:pt x="545" y="0"/>
                    <a:pt x="545" y="0"/>
                    <a:pt x="545" y="0"/>
                  </a:cubicBezTo>
                  <a:cubicBezTo>
                    <a:pt x="589" y="0"/>
                    <a:pt x="624" y="36"/>
                    <a:pt x="624" y="79"/>
                  </a:cubicBezTo>
                  <a:cubicBezTo>
                    <a:pt x="624" y="123"/>
                    <a:pt x="589" y="159"/>
                    <a:pt x="545" y="159"/>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9" name="Freeform 19">
              <a:extLst>
                <a:ext uri="{FF2B5EF4-FFF2-40B4-BE49-F238E27FC236}">
                  <a16:creationId xmlns:a16="http://schemas.microsoft.com/office/drawing/2014/main" id="{1DE56923-1013-4F70-E199-B01617952849}"/>
                </a:ext>
              </a:extLst>
            </p:cNvPr>
            <p:cNvSpPr>
              <a:spLocks/>
            </p:cNvSpPr>
            <p:nvPr/>
          </p:nvSpPr>
          <p:spPr bwMode="auto">
            <a:xfrm>
              <a:off x="5154613" y="3470035"/>
              <a:ext cx="1096963" cy="1655763"/>
            </a:xfrm>
            <a:custGeom>
              <a:avLst/>
              <a:gdLst>
                <a:gd name="T0" fmla="*/ 325 w 325"/>
                <a:gd name="T1" fmla="*/ 245 h 491"/>
                <a:gd name="T2" fmla="*/ 301 w 325"/>
                <a:gd name="T3" fmla="*/ 303 h 491"/>
                <a:gd name="T4" fmla="*/ 300 w 325"/>
                <a:gd name="T5" fmla="*/ 303 h 491"/>
                <a:gd name="T6" fmla="*/ 143 w 325"/>
                <a:gd name="T7" fmla="*/ 460 h 491"/>
                <a:gd name="T8" fmla="*/ 31 w 325"/>
                <a:gd name="T9" fmla="*/ 460 h 491"/>
                <a:gd name="T10" fmla="*/ 31 w 325"/>
                <a:gd name="T11" fmla="*/ 348 h 491"/>
                <a:gd name="T12" fmla="*/ 134 w 325"/>
                <a:gd name="T13" fmla="*/ 245 h 491"/>
                <a:gd name="T14" fmla="*/ 31 w 325"/>
                <a:gd name="T15" fmla="*/ 143 h 491"/>
                <a:gd name="T16" fmla="*/ 31 w 325"/>
                <a:gd name="T17" fmla="*/ 31 h 491"/>
                <a:gd name="T18" fmla="*/ 143 w 325"/>
                <a:gd name="T19" fmla="*/ 31 h 491"/>
                <a:gd name="T20" fmla="*/ 300 w 325"/>
                <a:gd name="T21" fmla="*/ 188 h 491"/>
                <a:gd name="T22" fmla="*/ 301 w 325"/>
                <a:gd name="T23" fmla="*/ 188 h 491"/>
                <a:gd name="T24" fmla="*/ 325 w 325"/>
                <a:gd name="T25" fmla="*/ 24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1">
                  <a:moveTo>
                    <a:pt x="325" y="245"/>
                  </a:moveTo>
                  <a:cubicBezTo>
                    <a:pt x="325" y="268"/>
                    <a:pt x="316" y="289"/>
                    <a:pt x="301" y="303"/>
                  </a:cubicBezTo>
                  <a:cubicBezTo>
                    <a:pt x="300" y="303"/>
                    <a:pt x="300" y="303"/>
                    <a:pt x="300" y="303"/>
                  </a:cubicBezTo>
                  <a:cubicBezTo>
                    <a:pt x="143" y="460"/>
                    <a:pt x="143" y="460"/>
                    <a:pt x="143" y="460"/>
                  </a:cubicBezTo>
                  <a:cubicBezTo>
                    <a:pt x="112" y="491"/>
                    <a:pt x="62" y="491"/>
                    <a:pt x="31" y="460"/>
                  </a:cubicBezTo>
                  <a:cubicBezTo>
                    <a:pt x="0" y="429"/>
                    <a:pt x="0" y="379"/>
                    <a:pt x="31" y="348"/>
                  </a:cubicBezTo>
                  <a:cubicBezTo>
                    <a:pt x="134" y="245"/>
                    <a:pt x="134" y="245"/>
                    <a:pt x="134" y="245"/>
                  </a:cubicBezTo>
                  <a:cubicBezTo>
                    <a:pt x="31" y="143"/>
                    <a:pt x="31" y="143"/>
                    <a:pt x="31" y="143"/>
                  </a:cubicBezTo>
                  <a:cubicBezTo>
                    <a:pt x="0" y="112"/>
                    <a:pt x="0" y="62"/>
                    <a:pt x="31" y="31"/>
                  </a:cubicBezTo>
                  <a:cubicBezTo>
                    <a:pt x="62" y="0"/>
                    <a:pt x="112" y="0"/>
                    <a:pt x="143" y="31"/>
                  </a:cubicBezTo>
                  <a:cubicBezTo>
                    <a:pt x="300" y="188"/>
                    <a:pt x="300" y="188"/>
                    <a:pt x="300" y="188"/>
                  </a:cubicBezTo>
                  <a:cubicBezTo>
                    <a:pt x="301" y="188"/>
                    <a:pt x="301" y="188"/>
                    <a:pt x="301" y="188"/>
                  </a:cubicBezTo>
                  <a:cubicBezTo>
                    <a:pt x="316" y="202"/>
                    <a:pt x="325" y="223"/>
                    <a:pt x="325" y="245"/>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0" name="Freeform 22">
              <a:extLst>
                <a:ext uri="{FF2B5EF4-FFF2-40B4-BE49-F238E27FC236}">
                  <a16:creationId xmlns:a16="http://schemas.microsoft.com/office/drawing/2014/main" id="{DB91EDFF-7A65-0204-469E-0AC9F398E6C8}"/>
                </a:ext>
              </a:extLst>
            </p:cNvPr>
            <p:cNvSpPr>
              <a:spLocks/>
            </p:cNvSpPr>
            <p:nvPr/>
          </p:nvSpPr>
          <p:spPr bwMode="auto">
            <a:xfrm>
              <a:off x="5607050" y="4030422"/>
              <a:ext cx="644525" cy="536575"/>
            </a:xfrm>
            <a:custGeom>
              <a:avLst/>
              <a:gdLst>
                <a:gd name="T0" fmla="*/ 63 w 191"/>
                <a:gd name="T1" fmla="*/ 17 h 159"/>
                <a:gd name="T2" fmla="*/ 50 w 191"/>
                <a:gd name="T3" fmla="*/ 29 h 159"/>
                <a:gd name="T4" fmla="*/ 29 w 191"/>
                <a:gd name="T5" fmla="*/ 109 h 159"/>
                <a:gd name="T6" fmla="*/ 62 w 191"/>
                <a:gd name="T7" fmla="*/ 141 h 159"/>
                <a:gd name="T8" fmla="*/ 112 w 191"/>
                <a:gd name="T9" fmla="*/ 159 h 159"/>
                <a:gd name="T10" fmla="*/ 112 w 191"/>
                <a:gd name="T11" fmla="*/ 159 h 159"/>
                <a:gd name="T12" fmla="*/ 166 w 191"/>
                <a:gd name="T13" fmla="*/ 137 h 159"/>
                <a:gd name="T14" fmla="*/ 167 w 191"/>
                <a:gd name="T15" fmla="*/ 137 h 159"/>
                <a:gd name="T16" fmla="*/ 191 w 191"/>
                <a:gd name="T17" fmla="*/ 79 h 159"/>
                <a:gd name="T18" fmla="*/ 191 w 191"/>
                <a:gd name="T19" fmla="*/ 79 h 159"/>
                <a:gd name="T20" fmla="*/ 191 w 191"/>
                <a:gd name="T21" fmla="*/ 79 h 159"/>
                <a:gd name="T22" fmla="*/ 191 w 191"/>
                <a:gd name="T23" fmla="*/ 79 h 159"/>
                <a:gd name="T24" fmla="*/ 191 w 191"/>
                <a:gd name="T25" fmla="*/ 78 h 159"/>
                <a:gd name="T26" fmla="*/ 191 w 191"/>
                <a:gd name="T27" fmla="*/ 78 h 159"/>
                <a:gd name="T28" fmla="*/ 191 w 191"/>
                <a:gd name="T29" fmla="*/ 78 h 159"/>
                <a:gd name="T30" fmla="*/ 191 w 191"/>
                <a:gd name="T31" fmla="*/ 77 h 159"/>
                <a:gd name="T32" fmla="*/ 191 w 191"/>
                <a:gd name="T33" fmla="*/ 77 h 159"/>
                <a:gd name="T34" fmla="*/ 191 w 191"/>
                <a:gd name="T35" fmla="*/ 77 h 159"/>
                <a:gd name="T36" fmla="*/ 191 w 191"/>
                <a:gd name="T37" fmla="*/ 77 h 159"/>
                <a:gd name="T38" fmla="*/ 191 w 191"/>
                <a:gd name="T39" fmla="*/ 76 h 159"/>
                <a:gd name="T40" fmla="*/ 191 w 191"/>
                <a:gd name="T41" fmla="*/ 76 h 159"/>
                <a:gd name="T42" fmla="*/ 191 w 191"/>
                <a:gd name="T43" fmla="*/ 76 h 159"/>
                <a:gd name="T44" fmla="*/ 191 w 191"/>
                <a:gd name="T45" fmla="*/ 76 h 159"/>
                <a:gd name="T46" fmla="*/ 191 w 191"/>
                <a:gd name="T47" fmla="*/ 75 h 159"/>
                <a:gd name="T48" fmla="*/ 191 w 191"/>
                <a:gd name="T49" fmla="*/ 75 h 159"/>
                <a:gd name="T50" fmla="*/ 191 w 191"/>
                <a:gd name="T51" fmla="*/ 75 h 159"/>
                <a:gd name="T52" fmla="*/ 191 w 191"/>
                <a:gd name="T53" fmla="*/ 75 h 159"/>
                <a:gd name="T54" fmla="*/ 191 w 191"/>
                <a:gd name="T55" fmla="*/ 74 h 159"/>
                <a:gd name="T56" fmla="*/ 191 w 191"/>
                <a:gd name="T57" fmla="*/ 74 h 159"/>
                <a:gd name="T58" fmla="*/ 191 w 191"/>
                <a:gd name="T59" fmla="*/ 74 h 159"/>
                <a:gd name="T60" fmla="*/ 189 w 191"/>
                <a:gd name="T61" fmla="*/ 60 h 159"/>
                <a:gd name="T62" fmla="*/ 189 w 191"/>
                <a:gd name="T63" fmla="*/ 60 h 159"/>
                <a:gd name="T64" fmla="*/ 189 w 191"/>
                <a:gd name="T65" fmla="*/ 60 h 159"/>
                <a:gd name="T66" fmla="*/ 189 w 191"/>
                <a:gd name="T67" fmla="*/ 59 h 159"/>
                <a:gd name="T68" fmla="*/ 189 w 191"/>
                <a:gd name="T69" fmla="*/ 59 h 159"/>
                <a:gd name="T70" fmla="*/ 189 w 191"/>
                <a:gd name="T71" fmla="*/ 59 h 159"/>
                <a:gd name="T72" fmla="*/ 189 w 191"/>
                <a:gd name="T73" fmla="*/ 59 h 159"/>
                <a:gd name="T74" fmla="*/ 189 w 191"/>
                <a:gd name="T75" fmla="*/ 58 h 159"/>
                <a:gd name="T76" fmla="*/ 166 w 191"/>
                <a:gd name="T77" fmla="*/ 22 h 159"/>
                <a:gd name="T78" fmla="*/ 166 w 191"/>
                <a:gd name="T79" fmla="*/ 2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159">
                  <a:moveTo>
                    <a:pt x="112" y="0"/>
                  </a:moveTo>
                  <a:cubicBezTo>
                    <a:pt x="94" y="0"/>
                    <a:pt x="77" y="6"/>
                    <a:pt x="63" y="17"/>
                  </a:cubicBezTo>
                  <a:cubicBezTo>
                    <a:pt x="63" y="17"/>
                    <a:pt x="62" y="17"/>
                    <a:pt x="62" y="18"/>
                  </a:cubicBezTo>
                  <a:cubicBezTo>
                    <a:pt x="50" y="29"/>
                    <a:pt x="50" y="29"/>
                    <a:pt x="50" y="29"/>
                  </a:cubicBezTo>
                  <a:cubicBezTo>
                    <a:pt x="0" y="79"/>
                    <a:pt x="0" y="79"/>
                    <a:pt x="0" y="79"/>
                  </a:cubicBezTo>
                  <a:cubicBezTo>
                    <a:pt x="29" y="109"/>
                    <a:pt x="29" y="109"/>
                    <a:pt x="29" y="109"/>
                  </a:cubicBezTo>
                  <a:cubicBezTo>
                    <a:pt x="50" y="130"/>
                    <a:pt x="50" y="130"/>
                    <a:pt x="50" y="130"/>
                  </a:cubicBezTo>
                  <a:cubicBezTo>
                    <a:pt x="62" y="141"/>
                    <a:pt x="62" y="141"/>
                    <a:pt x="62" y="141"/>
                  </a:cubicBezTo>
                  <a:cubicBezTo>
                    <a:pt x="65" y="144"/>
                    <a:pt x="69" y="147"/>
                    <a:pt x="73" y="149"/>
                  </a:cubicBezTo>
                  <a:cubicBezTo>
                    <a:pt x="85" y="155"/>
                    <a:pt x="98" y="159"/>
                    <a:pt x="112" y="159"/>
                  </a:cubicBezTo>
                  <a:cubicBezTo>
                    <a:pt x="112" y="159"/>
                    <a:pt x="112" y="159"/>
                    <a:pt x="112" y="159"/>
                  </a:cubicBezTo>
                  <a:cubicBezTo>
                    <a:pt x="112" y="159"/>
                    <a:pt x="112" y="159"/>
                    <a:pt x="112" y="159"/>
                  </a:cubicBezTo>
                  <a:cubicBezTo>
                    <a:pt x="133" y="159"/>
                    <a:pt x="152" y="151"/>
                    <a:pt x="166" y="138"/>
                  </a:cubicBezTo>
                  <a:cubicBezTo>
                    <a:pt x="166" y="137"/>
                    <a:pt x="166" y="137"/>
                    <a:pt x="166" y="137"/>
                  </a:cubicBezTo>
                  <a:cubicBezTo>
                    <a:pt x="166" y="137"/>
                    <a:pt x="166" y="137"/>
                    <a:pt x="166" y="137"/>
                  </a:cubicBezTo>
                  <a:cubicBezTo>
                    <a:pt x="167" y="137"/>
                    <a:pt x="167" y="137"/>
                    <a:pt x="167" y="137"/>
                  </a:cubicBezTo>
                  <a:cubicBezTo>
                    <a:pt x="175" y="129"/>
                    <a:pt x="182" y="119"/>
                    <a:pt x="186" y="107"/>
                  </a:cubicBezTo>
                  <a:cubicBezTo>
                    <a:pt x="190" y="99"/>
                    <a:pt x="191" y="89"/>
                    <a:pt x="191" y="79"/>
                  </a:cubicBezTo>
                  <a:cubicBezTo>
                    <a:pt x="191" y="79"/>
                    <a:pt x="191" y="79"/>
                    <a:pt x="191" y="79"/>
                  </a:cubicBezTo>
                  <a:cubicBezTo>
                    <a:pt x="191" y="79"/>
                    <a:pt x="191" y="79"/>
                    <a:pt x="191" y="79"/>
                  </a:cubicBezTo>
                  <a:cubicBezTo>
                    <a:pt x="191" y="79"/>
                    <a:pt x="191" y="79"/>
                    <a:pt x="191" y="79"/>
                  </a:cubicBezTo>
                  <a:cubicBezTo>
                    <a:pt x="191" y="79"/>
                    <a:pt x="191" y="79"/>
                    <a:pt x="191" y="79"/>
                  </a:cubicBezTo>
                  <a:cubicBezTo>
                    <a:pt x="191" y="79"/>
                    <a:pt x="191" y="79"/>
                    <a:pt x="191" y="79"/>
                  </a:cubicBezTo>
                  <a:cubicBezTo>
                    <a:pt x="191" y="79"/>
                    <a:pt x="191" y="79"/>
                    <a:pt x="191" y="79"/>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69"/>
                    <a:pt x="190" y="65"/>
                    <a:pt x="189" y="60"/>
                  </a:cubicBezTo>
                  <a:cubicBezTo>
                    <a:pt x="189" y="60"/>
                    <a:pt x="189" y="60"/>
                    <a:pt x="189" y="60"/>
                  </a:cubicBezTo>
                  <a:cubicBezTo>
                    <a:pt x="189" y="60"/>
                    <a:pt x="189" y="60"/>
                    <a:pt x="189" y="60"/>
                  </a:cubicBezTo>
                  <a:cubicBezTo>
                    <a:pt x="189" y="60"/>
                    <a:pt x="189" y="60"/>
                    <a:pt x="189" y="60"/>
                  </a:cubicBezTo>
                  <a:cubicBezTo>
                    <a:pt x="189" y="60"/>
                    <a:pt x="189" y="60"/>
                    <a:pt x="189" y="60"/>
                  </a:cubicBezTo>
                  <a:cubicBezTo>
                    <a:pt x="189" y="60"/>
                    <a:pt x="189" y="60"/>
                    <a:pt x="189" y="60"/>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8"/>
                    <a:pt x="189" y="58"/>
                    <a:pt x="189" y="58"/>
                  </a:cubicBezTo>
                  <a:cubicBezTo>
                    <a:pt x="185" y="44"/>
                    <a:pt x="177" y="32"/>
                    <a:pt x="167" y="22"/>
                  </a:cubicBezTo>
                  <a:cubicBezTo>
                    <a:pt x="166" y="22"/>
                    <a:pt x="166" y="22"/>
                    <a:pt x="166" y="22"/>
                  </a:cubicBezTo>
                  <a:cubicBezTo>
                    <a:pt x="166" y="21"/>
                    <a:pt x="166" y="21"/>
                    <a:pt x="166" y="21"/>
                  </a:cubicBezTo>
                  <a:cubicBezTo>
                    <a:pt x="166" y="21"/>
                    <a:pt x="166" y="21"/>
                    <a:pt x="166" y="21"/>
                  </a:cubicBezTo>
                  <a:cubicBezTo>
                    <a:pt x="152" y="8"/>
                    <a:pt x="133" y="0"/>
                    <a:pt x="112" y="0"/>
                  </a:cubicBezTo>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1" name="Freeform 25">
              <a:extLst>
                <a:ext uri="{FF2B5EF4-FFF2-40B4-BE49-F238E27FC236}">
                  <a16:creationId xmlns:a16="http://schemas.microsoft.com/office/drawing/2014/main" id="{600F3F05-E4F5-6F53-BB40-EFF61843C7DC}"/>
                </a:ext>
              </a:extLst>
            </p:cNvPr>
            <p:cNvSpPr>
              <a:spLocks/>
            </p:cNvSpPr>
            <p:nvPr/>
          </p:nvSpPr>
          <p:spPr bwMode="auto">
            <a:xfrm>
              <a:off x="5337175" y="4030422"/>
              <a:ext cx="647700" cy="266700"/>
            </a:xfrm>
            <a:custGeom>
              <a:avLst/>
              <a:gdLst>
                <a:gd name="T0" fmla="*/ 192 w 192"/>
                <a:gd name="T1" fmla="*/ 0 h 79"/>
                <a:gd name="T2" fmla="*/ 0 w 192"/>
                <a:gd name="T3" fmla="*/ 0 h 79"/>
                <a:gd name="T4" fmla="*/ 80 w 192"/>
                <a:gd name="T5" fmla="*/ 79 h 79"/>
                <a:gd name="T6" fmla="*/ 80 w 192"/>
                <a:gd name="T7" fmla="*/ 79 h 79"/>
                <a:gd name="T8" fmla="*/ 80 w 192"/>
                <a:gd name="T9" fmla="*/ 79 h 79"/>
                <a:gd name="T10" fmla="*/ 130 w 192"/>
                <a:gd name="T11" fmla="*/ 29 h 79"/>
                <a:gd name="T12" fmla="*/ 142 w 192"/>
                <a:gd name="T13" fmla="*/ 18 h 79"/>
                <a:gd name="T14" fmla="*/ 143 w 192"/>
                <a:gd name="T15" fmla="*/ 17 h 79"/>
                <a:gd name="T16" fmla="*/ 192 w 19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9">
                  <a:moveTo>
                    <a:pt x="192" y="0"/>
                  </a:moveTo>
                  <a:cubicBezTo>
                    <a:pt x="0" y="0"/>
                    <a:pt x="0" y="0"/>
                    <a:pt x="0" y="0"/>
                  </a:cubicBezTo>
                  <a:cubicBezTo>
                    <a:pt x="80" y="79"/>
                    <a:pt x="80" y="79"/>
                    <a:pt x="80" y="79"/>
                  </a:cubicBezTo>
                  <a:cubicBezTo>
                    <a:pt x="80" y="79"/>
                    <a:pt x="80" y="79"/>
                    <a:pt x="80" y="79"/>
                  </a:cubicBezTo>
                  <a:cubicBezTo>
                    <a:pt x="80" y="79"/>
                    <a:pt x="80" y="79"/>
                    <a:pt x="80" y="79"/>
                  </a:cubicBezTo>
                  <a:cubicBezTo>
                    <a:pt x="130" y="29"/>
                    <a:pt x="130" y="29"/>
                    <a:pt x="130" y="29"/>
                  </a:cubicBezTo>
                  <a:cubicBezTo>
                    <a:pt x="142" y="18"/>
                    <a:pt x="142" y="18"/>
                    <a:pt x="142" y="18"/>
                  </a:cubicBezTo>
                  <a:cubicBezTo>
                    <a:pt x="142" y="17"/>
                    <a:pt x="143" y="17"/>
                    <a:pt x="143" y="17"/>
                  </a:cubicBezTo>
                  <a:cubicBezTo>
                    <a:pt x="157" y="6"/>
                    <a:pt x="174" y="0"/>
                    <a:pt x="192"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2" name="Freeform 29">
              <a:extLst>
                <a:ext uri="{FF2B5EF4-FFF2-40B4-BE49-F238E27FC236}">
                  <a16:creationId xmlns:a16="http://schemas.microsoft.com/office/drawing/2014/main" id="{0E837472-80BA-2F13-0F26-596F383E5E19}"/>
                </a:ext>
              </a:extLst>
            </p:cNvPr>
            <p:cNvSpPr>
              <a:spLocks/>
            </p:cNvSpPr>
            <p:nvPr/>
          </p:nvSpPr>
          <p:spPr bwMode="auto">
            <a:xfrm>
              <a:off x="5337175" y="4297122"/>
              <a:ext cx="647700" cy="269875"/>
            </a:xfrm>
            <a:custGeom>
              <a:avLst/>
              <a:gdLst>
                <a:gd name="T0" fmla="*/ 80 w 192"/>
                <a:gd name="T1" fmla="*/ 0 h 80"/>
                <a:gd name="T2" fmla="*/ 0 w 192"/>
                <a:gd name="T3" fmla="*/ 80 h 80"/>
                <a:gd name="T4" fmla="*/ 192 w 192"/>
                <a:gd name="T5" fmla="*/ 80 h 80"/>
                <a:gd name="T6" fmla="*/ 192 w 192"/>
                <a:gd name="T7" fmla="*/ 80 h 80"/>
                <a:gd name="T8" fmla="*/ 153 w 192"/>
                <a:gd name="T9" fmla="*/ 70 h 80"/>
                <a:gd name="T10" fmla="*/ 142 w 192"/>
                <a:gd name="T11" fmla="*/ 62 h 80"/>
                <a:gd name="T12" fmla="*/ 130 w 192"/>
                <a:gd name="T13" fmla="*/ 51 h 80"/>
                <a:gd name="T14" fmla="*/ 109 w 192"/>
                <a:gd name="T15" fmla="*/ 30 h 80"/>
                <a:gd name="T16" fmla="*/ 80 w 19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80">
                  <a:moveTo>
                    <a:pt x="80" y="0"/>
                  </a:moveTo>
                  <a:cubicBezTo>
                    <a:pt x="0" y="80"/>
                    <a:pt x="0" y="80"/>
                    <a:pt x="0" y="80"/>
                  </a:cubicBezTo>
                  <a:cubicBezTo>
                    <a:pt x="192" y="80"/>
                    <a:pt x="192" y="80"/>
                    <a:pt x="192" y="80"/>
                  </a:cubicBezTo>
                  <a:cubicBezTo>
                    <a:pt x="192" y="80"/>
                    <a:pt x="192" y="80"/>
                    <a:pt x="192" y="80"/>
                  </a:cubicBezTo>
                  <a:cubicBezTo>
                    <a:pt x="178" y="80"/>
                    <a:pt x="165" y="76"/>
                    <a:pt x="153" y="70"/>
                  </a:cubicBezTo>
                  <a:cubicBezTo>
                    <a:pt x="149" y="68"/>
                    <a:pt x="145" y="65"/>
                    <a:pt x="142" y="62"/>
                  </a:cubicBezTo>
                  <a:cubicBezTo>
                    <a:pt x="130" y="51"/>
                    <a:pt x="130" y="51"/>
                    <a:pt x="130" y="51"/>
                  </a:cubicBezTo>
                  <a:cubicBezTo>
                    <a:pt x="109" y="30"/>
                    <a:pt x="109" y="30"/>
                    <a:pt x="109" y="30"/>
                  </a:cubicBezTo>
                  <a:cubicBezTo>
                    <a:pt x="80" y="0"/>
                    <a:pt x="80" y="0"/>
                    <a:pt x="80"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3" name="Shape 2748">
              <a:extLst>
                <a:ext uri="{FF2B5EF4-FFF2-40B4-BE49-F238E27FC236}">
                  <a16:creationId xmlns:a16="http://schemas.microsoft.com/office/drawing/2014/main" id="{BA925593-C762-D81E-D17A-DBDEE7286CFB}"/>
                </a:ext>
              </a:extLst>
            </p:cNvPr>
            <p:cNvSpPr/>
            <p:nvPr/>
          </p:nvSpPr>
          <p:spPr>
            <a:xfrm>
              <a:off x="5858705" y="413813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tx2"/>
                </a:solidFill>
                <a:latin typeface="Montserrat"/>
                <a:ea typeface="Source Sans Pro Light" charset="0"/>
                <a:cs typeface="Source Sans Pro Light" charset="0"/>
              </a:endParaRPr>
            </a:p>
          </p:txBody>
        </p:sp>
      </p:grpSp>
      <p:grpSp>
        <p:nvGrpSpPr>
          <p:cNvPr id="64" name="Group 63">
            <a:extLst>
              <a:ext uri="{FF2B5EF4-FFF2-40B4-BE49-F238E27FC236}">
                <a16:creationId xmlns:a16="http://schemas.microsoft.com/office/drawing/2014/main" id="{DD7D2482-8C96-DFF2-B057-D6423BDAA70D}"/>
              </a:ext>
            </a:extLst>
          </p:cNvPr>
          <p:cNvGrpSpPr/>
          <p:nvPr/>
        </p:nvGrpSpPr>
        <p:grpSpPr>
          <a:xfrm>
            <a:off x="4146550" y="1468197"/>
            <a:ext cx="2105026" cy="1658938"/>
            <a:chOff x="4146550" y="1468197"/>
            <a:chExt cx="2105026" cy="1658938"/>
          </a:xfrm>
        </p:grpSpPr>
        <p:sp>
          <p:nvSpPr>
            <p:cNvPr id="65" name="Freeform 5">
              <a:extLst>
                <a:ext uri="{FF2B5EF4-FFF2-40B4-BE49-F238E27FC236}">
                  <a16:creationId xmlns:a16="http://schemas.microsoft.com/office/drawing/2014/main" id="{D1CB4244-6F22-E162-868F-850EA7FC99DE}"/>
                </a:ext>
              </a:extLst>
            </p:cNvPr>
            <p:cNvSpPr>
              <a:spLocks/>
            </p:cNvSpPr>
            <p:nvPr/>
          </p:nvSpPr>
          <p:spPr bwMode="auto">
            <a:xfrm>
              <a:off x="4146550" y="2031760"/>
              <a:ext cx="2105025" cy="531813"/>
            </a:xfrm>
            <a:custGeom>
              <a:avLst/>
              <a:gdLst>
                <a:gd name="T0" fmla="*/ 545 w 624"/>
                <a:gd name="T1" fmla="*/ 158 h 158"/>
                <a:gd name="T2" fmla="*/ 79 w 624"/>
                <a:gd name="T3" fmla="*/ 158 h 158"/>
                <a:gd name="T4" fmla="*/ 0 w 624"/>
                <a:gd name="T5" fmla="*/ 79 h 158"/>
                <a:gd name="T6" fmla="*/ 79 w 624"/>
                <a:gd name="T7" fmla="*/ 0 h 158"/>
                <a:gd name="T8" fmla="*/ 545 w 624"/>
                <a:gd name="T9" fmla="*/ 0 h 158"/>
                <a:gd name="T10" fmla="*/ 624 w 624"/>
                <a:gd name="T11" fmla="*/ 79 h 158"/>
                <a:gd name="T12" fmla="*/ 545 w 624"/>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624" h="158">
                  <a:moveTo>
                    <a:pt x="545" y="158"/>
                  </a:moveTo>
                  <a:cubicBezTo>
                    <a:pt x="79" y="158"/>
                    <a:pt x="79" y="158"/>
                    <a:pt x="79" y="158"/>
                  </a:cubicBezTo>
                  <a:cubicBezTo>
                    <a:pt x="35" y="158"/>
                    <a:pt x="0" y="123"/>
                    <a:pt x="0" y="79"/>
                  </a:cubicBezTo>
                  <a:cubicBezTo>
                    <a:pt x="0" y="35"/>
                    <a:pt x="35" y="0"/>
                    <a:pt x="79" y="0"/>
                  </a:cubicBezTo>
                  <a:cubicBezTo>
                    <a:pt x="545" y="0"/>
                    <a:pt x="545" y="0"/>
                    <a:pt x="545" y="0"/>
                  </a:cubicBezTo>
                  <a:cubicBezTo>
                    <a:pt x="589" y="0"/>
                    <a:pt x="624" y="35"/>
                    <a:pt x="624" y="79"/>
                  </a:cubicBezTo>
                  <a:cubicBezTo>
                    <a:pt x="624" y="123"/>
                    <a:pt x="589" y="158"/>
                    <a:pt x="545" y="15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6" name="Freeform 6">
              <a:extLst>
                <a:ext uri="{FF2B5EF4-FFF2-40B4-BE49-F238E27FC236}">
                  <a16:creationId xmlns:a16="http://schemas.microsoft.com/office/drawing/2014/main" id="{67FF0753-40A0-F2A0-5747-CFCC61F0A5C3}"/>
                </a:ext>
              </a:extLst>
            </p:cNvPr>
            <p:cNvSpPr>
              <a:spLocks/>
            </p:cNvSpPr>
            <p:nvPr/>
          </p:nvSpPr>
          <p:spPr bwMode="auto">
            <a:xfrm>
              <a:off x="5154613" y="1468197"/>
              <a:ext cx="1096963" cy="1658938"/>
            </a:xfrm>
            <a:custGeom>
              <a:avLst/>
              <a:gdLst>
                <a:gd name="T0" fmla="*/ 325 w 325"/>
                <a:gd name="T1" fmla="*/ 246 h 492"/>
                <a:gd name="T2" fmla="*/ 301 w 325"/>
                <a:gd name="T3" fmla="*/ 304 h 492"/>
                <a:gd name="T4" fmla="*/ 300 w 325"/>
                <a:gd name="T5" fmla="*/ 304 h 492"/>
                <a:gd name="T6" fmla="*/ 143 w 325"/>
                <a:gd name="T7" fmla="*/ 461 h 492"/>
                <a:gd name="T8" fmla="*/ 31 w 325"/>
                <a:gd name="T9" fmla="*/ 461 h 492"/>
                <a:gd name="T10" fmla="*/ 31 w 325"/>
                <a:gd name="T11" fmla="*/ 349 h 492"/>
                <a:gd name="T12" fmla="*/ 134 w 325"/>
                <a:gd name="T13" fmla="*/ 246 h 492"/>
                <a:gd name="T14" fmla="*/ 31 w 325"/>
                <a:gd name="T15" fmla="*/ 144 h 492"/>
                <a:gd name="T16" fmla="*/ 31 w 325"/>
                <a:gd name="T17" fmla="*/ 31 h 492"/>
                <a:gd name="T18" fmla="*/ 143 w 325"/>
                <a:gd name="T19" fmla="*/ 31 h 492"/>
                <a:gd name="T20" fmla="*/ 300 w 325"/>
                <a:gd name="T21" fmla="*/ 188 h 492"/>
                <a:gd name="T22" fmla="*/ 301 w 325"/>
                <a:gd name="T23" fmla="*/ 188 h 492"/>
                <a:gd name="T24" fmla="*/ 325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325" y="246"/>
                  </a:moveTo>
                  <a:cubicBezTo>
                    <a:pt x="325" y="269"/>
                    <a:pt x="316" y="289"/>
                    <a:pt x="301" y="304"/>
                  </a:cubicBezTo>
                  <a:cubicBezTo>
                    <a:pt x="300" y="304"/>
                    <a:pt x="300" y="304"/>
                    <a:pt x="300" y="304"/>
                  </a:cubicBezTo>
                  <a:cubicBezTo>
                    <a:pt x="143" y="461"/>
                    <a:pt x="143" y="461"/>
                    <a:pt x="143" y="461"/>
                  </a:cubicBezTo>
                  <a:cubicBezTo>
                    <a:pt x="112" y="492"/>
                    <a:pt x="62" y="492"/>
                    <a:pt x="31" y="461"/>
                  </a:cubicBezTo>
                  <a:cubicBezTo>
                    <a:pt x="0" y="430"/>
                    <a:pt x="0" y="380"/>
                    <a:pt x="31" y="349"/>
                  </a:cubicBezTo>
                  <a:cubicBezTo>
                    <a:pt x="134" y="246"/>
                    <a:pt x="134" y="246"/>
                    <a:pt x="134" y="246"/>
                  </a:cubicBezTo>
                  <a:cubicBezTo>
                    <a:pt x="31" y="144"/>
                    <a:pt x="31" y="144"/>
                    <a:pt x="31" y="144"/>
                  </a:cubicBezTo>
                  <a:cubicBezTo>
                    <a:pt x="0" y="113"/>
                    <a:pt x="0" y="62"/>
                    <a:pt x="31" y="31"/>
                  </a:cubicBezTo>
                  <a:cubicBezTo>
                    <a:pt x="62" y="0"/>
                    <a:pt x="112" y="0"/>
                    <a:pt x="143" y="31"/>
                  </a:cubicBezTo>
                  <a:cubicBezTo>
                    <a:pt x="300" y="188"/>
                    <a:pt x="300" y="188"/>
                    <a:pt x="300" y="188"/>
                  </a:cubicBezTo>
                  <a:cubicBezTo>
                    <a:pt x="301" y="188"/>
                    <a:pt x="301" y="188"/>
                    <a:pt x="301" y="188"/>
                  </a:cubicBezTo>
                  <a:cubicBezTo>
                    <a:pt x="316" y="203"/>
                    <a:pt x="325" y="223"/>
                    <a:pt x="325" y="246"/>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7" name="Freeform 9">
              <a:extLst>
                <a:ext uri="{FF2B5EF4-FFF2-40B4-BE49-F238E27FC236}">
                  <a16:creationId xmlns:a16="http://schemas.microsoft.com/office/drawing/2014/main" id="{B7DC8928-165D-C2C1-7266-D7C74F6653D3}"/>
                </a:ext>
              </a:extLst>
            </p:cNvPr>
            <p:cNvSpPr>
              <a:spLocks/>
            </p:cNvSpPr>
            <p:nvPr/>
          </p:nvSpPr>
          <p:spPr bwMode="auto">
            <a:xfrm>
              <a:off x="5607050" y="2031760"/>
              <a:ext cx="644525" cy="531813"/>
            </a:xfrm>
            <a:custGeom>
              <a:avLst/>
              <a:gdLst>
                <a:gd name="T0" fmla="*/ 63 w 191"/>
                <a:gd name="T1" fmla="*/ 16 h 158"/>
                <a:gd name="T2" fmla="*/ 50 w 191"/>
                <a:gd name="T3" fmla="*/ 29 h 158"/>
                <a:gd name="T4" fmla="*/ 29 w 191"/>
                <a:gd name="T5" fmla="*/ 107 h 158"/>
                <a:gd name="T6" fmla="*/ 62 w 191"/>
                <a:gd name="T7" fmla="*/ 141 h 158"/>
                <a:gd name="T8" fmla="*/ 112 w 191"/>
                <a:gd name="T9" fmla="*/ 158 h 158"/>
                <a:gd name="T10" fmla="*/ 112 w 191"/>
                <a:gd name="T11" fmla="*/ 158 h 158"/>
                <a:gd name="T12" fmla="*/ 166 w 191"/>
                <a:gd name="T13" fmla="*/ 137 h 158"/>
                <a:gd name="T14" fmla="*/ 167 w 191"/>
                <a:gd name="T15" fmla="*/ 137 h 158"/>
                <a:gd name="T16" fmla="*/ 191 w 191"/>
                <a:gd name="T17" fmla="*/ 79 h 158"/>
                <a:gd name="T18" fmla="*/ 191 w 191"/>
                <a:gd name="T19" fmla="*/ 79 h 158"/>
                <a:gd name="T20" fmla="*/ 191 w 191"/>
                <a:gd name="T21" fmla="*/ 78 h 158"/>
                <a:gd name="T22" fmla="*/ 191 w 191"/>
                <a:gd name="T23" fmla="*/ 78 h 158"/>
                <a:gd name="T24" fmla="*/ 191 w 191"/>
                <a:gd name="T25" fmla="*/ 78 h 158"/>
                <a:gd name="T26" fmla="*/ 191 w 191"/>
                <a:gd name="T27" fmla="*/ 78 h 158"/>
                <a:gd name="T28" fmla="*/ 191 w 191"/>
                <a:gd name="T29" fmla="*/ 77 h 158"/>
                <a:gd name="T30" fmla="*/ 191 w 191"/>
                <a:gd name="T31" fmla="*/ 77 h 158"/>
                <a:gd name="T32" fmla="*/ 191 w 191"/>
                <a:gd name="T33" fmla="*/ 77 h 158"/>
                <a:gd name="T34" fmla="*/ 191 w 191"/>
                <a:gd name="T35" fmla="*/ 77 h 158"/>
                <a:gd name="T36" fmla="*/ 191 w 191"/>
                <a:gd name="T37" fmla="*/ 76 h 158"/>
                <a:gd name="T38" fmla="*/ 191 w 191"/>
                <a:gd name="T39" fmla="*/ 76 h 158"/>
                <a:gd name="T40" fmla="*/ 191 w 191"/>
                <a:gd name="T41" fmla="*/ 76 h 158"/>
                <a:gd name="T42" fmla="*/ 191 w 191"/>
                <a:gd name="T43" fmla="*/ 76 h 158"/>
                <a:gd name="T44" fmla="*/ 191 w 191"/>
                <a:gd name="T45" fmla="*/ 75 h 158"/>
                <a:gd name="T46" fmla="*/ 191 w 191"/>
                <a:gd name="T47" fmla="*/ 75 h 158"/>
                <a:gd name="T48" fmla="*/ 191 w 191"/>
                <a:gd name="T49" fmla="*/ 75 h 158"/>
                <a:gd name="T50" fmla="*/ 191 w 191"/>
                <a:gd name="T51" fmla="*/ 74 h 158"/>
                <a:gd name="T52" fmla="*/ 191 w 191"/>
                <a:gd name="T53" fmla="*/ 74 h 158"/>
                <a:gd name="T54" fmla="*/ 191 w 191"/>
                <a:gd name="T55" fmla="*/ 74 h 158"/>
                <a:gd name="T56" fmla="*/ 191 w 191"/>
                <a:gd name="T57" fmla="*/ 74 h 158"/>
                <a:gd name="T58" fmla="*/ 191 w 191"/>
                <a:gd name="T59" fmla="*/ 73 h 158"/>
                <a:gd name="T60" fmla="*/ 189 w 191"/>
                <a:gd name="T61" fmla="*/ 60 h 158"/>
                <a:gd name="T62" fmla="*/ 189 w 191"/>
                <a:gd name="T63" fmla="*/ 59 h 158"/>
                <a:gd name="T64" fmla="*/ 189 w 191"/>
                <a:gd name="T65" fmla="*/ 59 h 158"/>
                <a:gd name="T66" fmla="*/ 189 w 191"/>
                <a:gd name="T67" fmla="*/ 59 h 158"/>
                <a:gd name="T68" fmla="*/ 189 w 191"/>
                <a:gd name="T69" fmla="*/ 59 h 158"/>
                <a:gd name="T70" fmla="*/ 189 w 191"/>
                <a:gd name="T71" fmla="*/ 58 h 158"/>
                <a:gd name="T72" fmla="*/ 189 w 191"/>
                <a:gd name="T73" fmla="*/ 58 h 158"/>
                <a:gd name="T74" fmla="*/ 189 w 191"/>
                <a:gd name="T75" fmla="*/ 58 h 158"/>
                <a:gd name="T76" fmla="*/ 166 w 191"/>
                <a:gd name="T77" fmla="*/ 21 h 158"/>
                <a:gd name="T78" fmla="*/ 166 w 191"/>
                <a:gd name="T79" fmla="*/ 2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158">
                  <a:moveTo>
                    <a:pt x="112" y="0"/>
                  </a:moveTo>
                  <a:cubicBezTo>
                    <a:pt x="94" y="0"/>
                    <a:pt x="77" y="6"/>
                    <a:pt x="63" y="16"/>
                  </a:cubicBezTo>
                  <a:cubicBezTo>
                    <a:pt x="63" y="17"/>
                    <a:pt x="62" y="17"/>
                    <a:pt x="62" y="17"/>
                  </a:cubicBezTo>
                  <a:cubicBezTo>
                    <a:pt x="50" y="29"/>
                    <a:pt x="50" y="29"/>
                    <a:pt x="50" y="29"/>
                  </a:cubicBezTo>
                  <a:cubicBezTo>
                    <a:pt x="0" y="79"/>
                    <a:pt x="0" y="79"/>
                    <a:pt x="0" y="79"/>
                  </a:cubicBezTo>
                  <a:cubicBezTo>
                    <a:pt x="29" y="107"/>
                    <a:pt x="29" y="107"/>
                    <a:pt x="29" y="107"/>
                  </a:cubicBezTo>
                  <a:cubicBezTo>
                    <a:pt x="50" y="129"/>
                    <a:pt x="50" y="129"/>
                    <a:pt x="50" y="129"/>
                  </a:cubicBezTo>
                  <a:cubicBezTo>
                    <a:pt x="62" y="141"/>
                    <a:pt x="62" y="141"/>
                    <a:pt x="62" y="141"/>
                  </a:cubicBezTo>
                  <a:cubicBezTo>
                    <a:pt x="65" y="144"/>
                    <a:pt x="69" y="146"/>
                    <a:pt x="73" y="148"/>
                  </a:cubicBezTo>
                  <a:cubicBezTo>
                    <a:pt x="85" y="155"/>
                    <a:pt x="98" y="158"/>
                    <a:pt x="112" y="158"/>
                  </a:cubicBezTo>
                  <a:cubicBezTo>
                    <a:pt x="112" y="158"/>
                    <a:pt x="112" y="158"/>
                    <a:pt x="112" y="158"/>
                  </a:cubicBezTo>
                  <a:cubicBezTo>
                    <a:pt x="112" y="158"/>
                    <a:pt x="112" y="158"/>
                    <a:pt x="112" y="158"/>
                  </a:cubicBezTo>
                  <a:cubicBezTo>
                    <a:pt x="133" y="158"/>
                    <a:pt x="152" y="150"/>
                    <a:pt x="166" y="137"/>
                  </a:cubicBezTo>
                  <a:cubicBezTo>
                    <a:pt x="166" y="137"/>
                    <a:pt x="166" y="137"/>
                    <a:pt x="166" y="137"/>
                  </a:cubicBezTo>
                  <a:cubicBezTo>
                    <a:pt x="166" y="137"/>
                    <a:pt x="166" y="137"/>
                    <a:pt x="166" y="137"/>
                  </a:cubicBezTo>
                  <a:cubicBezTo>
                    <a:pt x="167" y="137"/>
                    <a:pt x="167" y="137"/>
                    <a:pt x="167" y="137"/>
                  </a:cubicBezTo>
                  <a:cubicBezTo>
                    <a:pt x="175" y="128"/>
                    <a:pt x="182" y="118"/>
                    <a:pt x="186" y="107"/>
                  </a:cubicBezTo>
                  <a:cubicBezTo>
                    <a:pt x="190" y="98"/>
                    <a:pt x="191" y="89"/>
                    <a:pt x="191" y="79"/>
                  </a:cubicBezTo>
                  <a:cubicBezTo>
                    <a:pt x="191" y="79"/>
                    <a:pt x="191" y="79"/>
                    <a:pt x="191" y="79"/>
                  </a:cubicBezTo>
                  <a:cubicBezTo>
                    <a:pt x="191" y="79"/>
                    <a:pt x="191" y="79"/>
                    <a:pt x="191" y="79"/>
                  </a:cubicBezTo>
                  <a:cubicBezTo>
                    <a:pt x="191" y="79"/>
                    <a:pt x="191" y="79"/>
                    <a:pt x="191" y="79"/>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8"/>
                  </a:cubicBezTo>
                  <a:cubicBezTo>
                    <a:pt x="191" y="78"/>
                    <a:pt x="191" y="78"/>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7"/>
                    <a:pt x="191" y="77"/>
                  </a:cubicBezTo>
                  <a:cubicBezTo>
                    <a:pt x="191" y="77"/>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6"/>
                    <a:pt x="191" y="76"/>
                    <a:pt x="191" y="76"/>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5"/>
                  </a:cubicBezTo>
                  <a:cubicBezTo>
                    <a:pt x="191" y="75"/>
                    <a:pt x="191" y="75"/>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4"/>
                  </a:cubicBezTo>
                  <a:cubicBezTo>
                    <a:pt x="191" y="74"/>
                    <a:pt x="191" y="74"/>
                    <a:pt x="191" y="73"/>
                  </a:cubicBezTo>
                  <a:cubicBezTo>
                    <a:pt x="191" y="73"/>
                    <a:pt x="191" y="73"/>
                    <a:pt x="191" y="73"/>
                  </a:cubicBezTo>
                  <a:cubicBezTo>
                    <a:pt x="191" y="69"/>
                    <a:pt x="190" y="64"/>
                    <a:pt x="189" y="60"/>
                  </a:cubicBezTo>
                  <a:cubicBezTo>
                    <a:pt x="189" y="60"/>
                    <a:pt x="189" y="60"/>
                    <a:pt x="189" y="60"/>
                  </a:cubicBezTo>
                  <a:cubicBezTo>
                    <a:pt x="189" y="60"/>
                    <a:pt x="189" y="60"/>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9"/>
                  </a:cubicBezTo>
                  <a:cubicBezTo>
                    <a:pt x="189" y="59"/>
                    <a:pt x="189" y="59"/>
                    <a:pt x="189" y="58"/>
                  </a:cubicBezTo>
                  <a:cubicBezTo>
                    <a:pt x="189" y="58"/>
                    <a:pt x="189" y="58"/>
                    <a:pt x="189" y="58"/>
                  </a:cubicBezTo>
                  <a:cubicBezTo>
                    <a:pt x="189" y="58"/>
                    <a:pt x="189" y="58"/>
                    <a:pt x="189" y="58"/>
                  </a:cubicBezTo>
                  <a:cubicBezTo>
                    <a:pt x="189" y="58"/>
                    <a:pt x="189" y="58"/>
                    <a:pt x="189" y="58"/>
                  </a:cubicBezTo>
                  <a:cubicBezTo>
                    <a:pt x="189" y="58"/>
                    <a:pt x="189" y="58"/>
                    <a:pt x="189" y="58"/>
                  </a:cubicBezTo>
                  <a:cubicBezTo>
                    <a:pt x="185" y="44"/>
                    <a:pt x="177" y="31"/>
                    <a:pt x="167" y="21"/>
                  </a:cubicBezTo>
                  <a:cubicBezTo>
                    <a:pt x="166" y="21"/>
                    <a:pt x="166" y="21"/>
                    <a:pt x="166" y="21"/>
                  </a:cubicBezTo>
                  <a:cubicBezTo>
                    <a:pt x="166" y="21"/>
                    <a:pt x="166" y="21"/>
                    <a:pt x="166" y="21"/>
                  </a:cubicBezTo>
                  <a:cubicBezTo>
                    <a:pt x="166" y="21"/>
                    <a:pt x="166" y="21"/>
                    <a:pt x="166" y="21"/>
                  </a:cubicBezTo>
                  <a:cubicBezTo>
                    <a:pt x="152" y="8"/>
                    <a:pt x="133" y="0"/>
                    <a:pt x="112"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8" name="Freeform 12">
              <a:extLst>
                <a:ext uri="{FF2B5EF4-FFF2-40B4-BE49-F238E27FC236}">
                  <a16:creationId xmlns:a16="http://schemas.microsoft.com/office/drawing/2014/main" id="{8D472FCC-2F9F-E89B-0136-16569E1E02FE}"/>
                </a:ext>
              </a:extLst>
            </p:cNvPr>
            <p:cNvSpPr>
              <a:spLocks/>
            </p:cNvSpPr>
            <p:nvPr/>
          </p:nvSpPr>
          <p:spPr bwMode="auto">
            <a:xfrm>
              <a:off x="5337175" y="2031760"/>
              <a:ext cx="647700" cy="265113"/>
            </a:xfrm>
            <a:custGeom>
              <a:avLst/>
              <a:gdLst>
                <a:gd name="T0" fmla="*/ 192 w 192"/>
                <a:gd name="T1" fmla="*/ 0 h 79"/>
                <a:gd name="T2" fmla="*/ 0 w 192"/>
                <a:gd name="T3" fmla="*/ 0 h 79"/>
                <a:gd name="T4" fmla="*/ 80 w 192"/>
                <a:gd name="T5" fmla="*/ 79 h 79"/>
                <a:gd name="T6" fmla="*/ 80 w 192"/>
                <a:gd name="T7" fmla="*/ 79 h 79"/>
                <a:gd name="T8" fmla="*/ 80 w 192"/>
                <a:gd name="T9" fmla="*/ 79 h 79"/>
                <a:gd name="T10" fmla="*/ 130 w 192"/>
                <a:gd name="T11" fmla="*/ 29 h 79"/>
                <a:gd name="T12" fmla="*/ 142 w 192"/>
                <a:gd name="T13" fmla="*/ 18 h 79"/>
                <a:gd name="T14" fmla="*/ 143 w 192"/>
                <a:gd name="T15" fmla="*/ 16 h 79"/>
                <a:gd name="T16" fmla="*/ 192 w 19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9">
                  <a:moveTo>
                    <a:pt x="192" y="0"/>
                  </a:moveTo>
                  <a:cubicBezTo>
                    <a:pt x="0" y="0"/>
                    <a:pt x="0" y="0"/>
                    <a:pt x="0" y="0"/>
                  </a:cubicBezTo>
                  <a:cubicBezTo>
                    <a:pt x="80" y="79"/>
                    <a:pt x="80" y="79"/>
                    <a:pt x="80" y="79"/>
                  </a:cubicBezTo>
                  <a:cubicBezTo>
                    <a:pt x="80" y="79"/>
                    <a:pt x="80" y="79"/>
                    <a:pt x="80" y="79"/>
                  </a:cubicBezTo>
                  <a:cubicBezTo>
                    <a:pt x="80" y="79"/>
                    <a:pt x="80" y="79"/>
                    <a:pt x="80" y="79"/>
                  </a:cubicBezTo>
                  <a:cubicBezTo>
                    <a:pt x="130" y="29"/>
                    <a:pt x="130" y="29"/>
                    <a:pt x="130" y="29"/>
                  </a:cubicBezTo>
                  <a:cubicBezTo>
                    <a:pt x="142" y="18"/>
                    <a:pt x="142" y="18"/>
                    <a:pt x="142" y="18"/>
                  </a:cubicBezTo>
                  <a:cubicBezTo>
                    <a:pt x="142" y="17"/>
                    <a:pt x="143" y="17"/>
                    <a:pt x="143" y="16"/>
                  </a:cubicBezTo>
                  <a:cubicBezTo>
                    <a:pt x="157" y="6"/>
                    <a:pt x="174" y="0"/>
                    <a:pt x="192"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9" name="Freeform 16">
              <a:extLst>
                <a:ext uri="{FF2B5EF4-FFF2-40B4-BE49-F238E27FC236}">
                  <a16:creationId xmlns:a16="http://schemas.microsoft.com/office/drawing/2014/main" id="{A47A9CB3-4A40-7C95-A86A-F0A0398D7EF2}"/>
                </a:ext>
              </a:extLst>
            </p:cNvPr>
            <p:cNvSpPr>
              <a:spLocks/>
            </p:cNvSpPr>
            <p:nvPr/>
          </p:nvSpPr>
          <p:spPr bwMode="auto">
            <a:xfrm>
              <a:off x="5337175" y="2296872"/>
              <a:ext cx="647700" cy="266700"/>
            </a:xfrm>
            <a:custGeom>
              <a:avLst/>
              <a:gdLst>
                <a:gd name="T0" fmla="*/ 80 w 192"/>
                <a:gd name="T1" fmla="*/ 0 h 79"/>
                <a:gd name="T2" fmla="*/ 0 w 192"/>
                <a:gd name="T3" fmla="*/ 79 h 79"/>
                <a:gd name="T4" fmla="*/ 192 w 192"/>
                <a:gd name="T5" fmla="*/ 79 h 79"/>
                <a:gd name="T6" fmla="*/ 192 w 192"/>
                <a:gd name="T7" fmla="*/ 79 h 79"/>
                <a:gd name="T8" fmla="*/ 153 w 192"/>
                <a:gd name="T9" fmla="*/ 69 h 79"/>
                <a:gd name="T10" fmla="*/ 142 w 192"/>
                <a:gd name="T11" fmla="*/ 62 h 79"/>
                <a:gd name="T12" fmla="*/ 130 w 192"/>
                <a:gd name="T13" fmla="*/ 50 h 79"/>
                <a:gd name="T14" fmla="*/ 109 w 192"/>
                <a:gd name="T15" fmla="*/ 28 h 79"/>
                <a:gd name="T16" fmla="*/ 80 w 19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9">
                  <a:moveTo>
                    <a:pt x="80" y="0"/>
                  </a:moveTo>
                  <a:cubicBezTo>
                    <a:pt x="0" y="79"/>
                    <a:pt x="0" y="79"/>
                    <a:pt x="0" y="79"/>
                  </a:cubicBezTo>
                  <a:cubicBezTo>
                    <a:pt x="192" y="79"/>
                    <a:pt x="192" y="79"/>
                    <a:pt x="192" y="79"/>
                  </a:cubicBezTo>
                  <a:cubicBezTo>
                    <a:pt x="192" y="79"/>
                    <a:pt x="192" y="79"/>
                    <a:pt x="192" y="79"/>
                  </a:cubicBezTo>
                  <a:cubicBezTo>
                    <a:pt x="178" y="79"/>
                    <a:pt x="165" y="76"/>
                    <a:pt x="153" y="69"/>
                  </a:cubicBezTo>
                  <a:cubicBezTo>
                    <a:pt x="149" y="67"/>
                    <a:pt x="145" y="65"/>
                    <a:pt x="142" y="62"/>
                  </a:cubicBezTo>
                  <a:cubicBezTo>
                    <a:pt x="130" y="50"/>
                    <a:pt x="130" y="50"/>
                    <a:pt x="130" y="50"/>
                  </a:cubicBezTo>
                  <a:cubicBezTo>
                    <a:pt x="109" y="28"/>
                    <a:pt x="109" y="28"/>
                    <a:pt x="109" y="28"/>
                  </a:cubicBezTo>
                  <a:cubicBezTo>
                    <a:pt x="80" y="0"/>
                    <a:pt x="80" y="0"/>
                    <a:pt x="80"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0" name="Shape 2778">
              <a:extLst>
                <a:ext uri="{FF2B5EF4-FFF2-40B4-BE49-F238E27FC236}">
                  <a16:creationId xmlns:a16="http://schemas.microsoft.com/office/drawing/2014/main" id="{F5DDAA41-BA92-9749-1E6D-0AC6D62E9060}"/>
                </a:ext>
              </a:extLst>
            </p:cNvPr>
            <p:cNvSpPr/>
            <p:nvPr/>
          </p:nvSpPr>
          <p:spPr>
            <a:xfrm>
              <a:off x="5858705" y="215562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tx2"/>
                </a:solidFill>
                <a:latin typeface="Montserrat"/>
                <a:ea typeface="Source Sans Pro Light" charset="0"/>
                <a:cs typeface="Source Sans Pro Light" charset="0"/>
              </a:endParaRPr>
            </a:p>
          </p:txBody>
        </p:sp>
      </p:grpSp>
      <p:grpSp>
        <p:nvGrpSpPr>
          <p:cNvPr id="71" name="Group 70">
            <a:extLst>
              <a:ext uri="{FF2B5EF4-FFF2-40B4-BE49-F238E27FC236}">
                <a16:creationId xmlns:a16="http://schemas.microsoft.com/office/drawing/2014/main" id="{95F044D4-8A7F-3129-4FB8-6836BD2F020E}"/>
              </a:ext>
            </a:extLst>
          </p:cNvPr>
          <p:cNvGrpSpPr/>
          <p:nvPr/>
        </p:nvGrpSpPr>
        <p:grpSpPr>
          <a:xfrm>
            <a:off x="5946775" y="2469910"/>
            <a:ext cx="2105025" cy="1658938"/>
            <a:chOff x="5946775" y="2469910"/>
            <a:chExt cx="2105025" cy="1658938"/>
          </a:xfrm>
        </p:grpSpPr>
        <p:sp>
          <p:nvSpPr>
            <p:cNvPr id="72" name="Freeform 31">
              <a:extLst>
                <a:ext uri="{FF2B5EF4-FFF2-40B4-BE49-F238E27FC236}">
                  <a16:creationId xmlns:a16="http://schemas.microsoft.com/office/drawing/2014/main" id="{78B34246-073E-C87A-1BD7-D7621F2006FB}"/>
                </a:ext>
              </a:extLst>
            </p:cNvPr>
            <p:cNvSpPr>
              <a:spLocks/>
            </p:cNvSpPr>
            <p:nvPr/>
          </p:nvSpPr>
          <p:spPr bwMode="auto">
            <a:xfrm>
              <a:off x="5946775" y="3028710"/>
              <a:ext cx="2105025" cy="53657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3" name="Freeform 32">
              <a:extLst>
                <a:ext uri="{FF2B5EF4-FFF2-40B4-BE49-F238E27FC236}">
                  <a16:creationId xmlns:a16="http://schemas.microsoft.com/office/drawing/2014/main" id="{B9E81987-ADBC-19BE-B86D-CE3B8EB61F73}"/>
                </a:ext>
              </a:extLst>
            </p:cNvPr>
            <p:cNvSpPr>
              <a:spLocks/>
            </p:cNvSpPr>
            <p:nvPr/>
          </p:nvSpPr>
          <p:spPr bwMode="auto">
            <a:xfrm>
              <a:off x="5946775" y="2469910"/>
              <a:ext cx="1096963" cy="1658938"/>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4" y="188"/>
                    <a:pt x="24" y="188"/>
                    <a:pt x="24" y="188"/>
                  </a:cubicBezTo>
                  <a:cubicBezTo>
                    <a:pt x="9" y="203"/>
                    <a:pt x="0" y="223"/>
                    <a:pt x="0" y="24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4" name="Freeform 37">
              <a:extLst>
                <a:ext uri="{FF2B5EF4-FFF2-40B4-BE49-F238E27FC236}">
                  <a16:creationId xmlns:a16="http://schemas.microsoft.com/office/drawing/2014/main" id="{5AD33FCE-03D7-FB93-A19B-98B96BEE7D3F}"/>
                </a:ext>
              </a:extLst>
            </p:cNvPr>
            <p:cNvSpPr>
              <a:spLocks/>
            </p:cNvSpPr>
            <p:nvPr/>
          </p:nvSpPr>
          <p:spPr bwMode="auto">
            <a:xfrm>
              <a:off x="5946775" y="3028710"/>
              <a:ext cx="644525" cy="536575"/>
            </a:xfrm>
            <a:custGeom>
              <a:avLst/>
              <a:gdLst>
                <a:gd name="T0" fmla="*/ 25 w 191"/>
                <a:gd name="T1" fmla="*/ 22 h 159"/>
                <a:gd name="T2" fmla="*/ 25 w 191"/>
                <a:gd name="T3" fmla="*/ 22 h 159"/>
                <a:gd name="T4" fmla="*/ 3 w 191"/>
                <a:gd name="T5" fmla="*/ 57 h 159"/>
                <a:gd name="T6" fmla="*/ 3 w 191"/>
                <a:gd name="T7" fmla="*/ 57 h 159"/>
                <a:gd name="T8" fmla="*/ 3 w 191"/>
                <a:gd name="T9" fmla="*/ 57 h 159"/>
                <a:gd name="T10" fmla="*/ 3 w 191"/>
                <a:gd name="T11" fmla="*/ 58 h 159"/>
                <a:gd name="T12" fmla="*/ 3 w 191"/>
                <a:gd name="T13" fmla="*/ 58 h 159"/>
                <a:gd name="T14" fmla="*/ 0 w 191"/>
                <a:gd name="T15" fmla="*/ 74 h 159"/>
                <a:gd name="T16" fmla="*/ 0 w 191"/>
                <a:gd name="T17" fmla="*/ 75 h 159"/>
                <a:gd name="T18" fmla="*/ 0 w 191"/>
                <a:gd name="T19" fmla="*/ 75 h 159"/>
                <a:gd name="T20" fmla="*/ 0 w 191"/>
                <a:gd name="T21" fmla="*/ 75 h 159"/>
                <a:gd name="T22" fmla="*/ 0 w 191"/>
                <a:gd name="T23" fmla="*/ 75 h 159"/>
                <a:gd name="T24" fmla="*/ 0 w 191"/>
                <a:gd name="T25" fmla="*/ 76 h 159"/>
                <a:gd name="T26" fmla="*/ 0 w 191"/>
                <a:gd name="T27" fmla="*/ 76 h 159"/>
                <a:gd name="T28" fmla="*/ 0 w 191"/>
                <a:gd name="T29" fmla="*/ 76 h 159"/>
                <a:gd name="T30" fmla="*/ 0 w 191"/>
                <a:gd name="T31" fmla="*/ 76 h 159"/>
                <a:gd name="T32" fmla="*/ 0 w 191"/>
                <a:gd name="T33" fmla="*/ 77 h 159"/>
                <a:gd name="T34" fmla="*/ 0 w 191"/>
                <a:gd name="T35" fmla="*/ 77 h 159"/>
                <a:gd name="T36" fmla="*/ 0 w 191"/>
                <a:gd name="T37" fmla="*/ 77 h 159"/>
                <a:gd name="T38" fmla="*/ 0 w 191"/>
                <a:gd name="T39" fmla="*/ 78 h 159"/>
                <a:gd name="T40" fmla="*/ 0 w 191"/>
                <a:gd name="T41" fmla="*/ 78 h 159"/>
                <a:gd name="T42" fmla="*/ 0 w 191"/>
                <a:gd name="T43" fmla="*/ 78 h 159"/>
                <a:gd name="T44" fmla="*/ 0 w 191"/>
                <a:gd name="T45" fmla="*/ 78 h 159"/>
                <a:gd name="T46" fmla="*/ 0 w 191"/>
                <a:gd name="T47" fmla="*/ 79 h 159"/>
                <a:gd name="T48" fmla="*/ 0 w 191"/>
                <a:gd name="T49" fmla="*/ 79 h 159"/>
                <a:gd name="T50" fmla="*/ 0 w 191"/>
                <a:gd name="T51" fmla="*/ 79 h 159"/>
                <a:gd name="T52" fmla="*/ 0 w 191"/>
                <a:gd name="T53" fmla="*/ 79 h 159"/>
                <a:gd name="T54" fmla="*/ 0 w 191"/>
                <a:gd name="T55" fmla="*/ 80 h 159"/>
                <a:gd name="T56" fmla="*/ 24 w 191"/>
                <a:gd name="T57" fmla="*/ 137 h 159"/>
                <a:gd name="T58" fmla="*/ 25 w 191"/>
                <a:gd name="T59" fmla="*/ 138 h 159"/>
                <a:gd name="T60" fmla="*/ 79 w 191"/>
                <a:gd name="T61" fmla="*/ 159 h 159"/>
                <a:gd name="T62" fmla="*/ 79 w 191"/>
                <a:gd name="T63" fmla="*/ 159 h 159"/>
                <a:gd name="T64" fmla="*/ 129 w 191"/>
                <a:gd name="T65" fmla="*/ 141 h 159"/>
                <a:gd name="T66" fmla="*/ 163 w 191"/>
                <a:gd name="T67" fmla="*/ 108 h 159"/>
                <a:gd name="T68" fmla="*/ 141 w 191"/>
                <a:gd name="T69" fmla="*/ 30 h 159"/>
                <a:gd name="T70" fmla="*/ 128 w 191"/>
                <a:gd name="T71" fmla="*/ 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1" h="159">
                  <a:moveTo>
                    <a:pt x="79" y="0"/>
                  </a:moveTo>
                  <a:cubicBezTo>
                    <a:pt x="58" y="0"/>
                    <a:pt x="39" y="8"/>
                    <a:pt x="25" y="22"/>
                  </a:cubicBezTo>
                  <a:cubicBezTo>
                    <a:pt x="25" y="22"/>
                    <a:pt x="25" y="22"/>
                    <a:pt x="25" y="22"/>
                  </a:cubicBezTo>
                  <a:cubicBezTo>
                    <a:pt x="25" y="22"/>
                    <a:pt x="25" y="22"/>
                    <a:pt x="25" y="22"/>
                  </a:cubicBezTo>
                  <a:cubicBezTo>
                    <a:pt x="24" y="22"/>
                    <a:pt x="24" y="22"/>
                    <a:pt x="24" y="22"/>
                  </a:cubicBezTo>
                  <a:cubicBezTo>
                    <a:pt x="14" y="32"/>
                    <a:pt x="7" y="44"/>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8"/>
                  </a:cubicBezTo>
                  <a:cubicBezTo>
                    <a:pt x="3" y="58"/>
                    <a:pt x="3" y="58"/>
                    <a:pt x="3" y="58"/>
                  </a:cubicBezTo>
                  <a:cubicBezTo>
                    <a:pt x="3" y="58"/>
                    <a:pt x="3" y="58"/>
                    <a:pt x="3" y="58"/>
                  </a:cubicBezTo>
                  <a:cubicBezTo>
                    <a:pt x="3" y="58"/>
                    <a:pt x="3" y="58"/>
                    <a:pt x="3" y="58"/>
                  </a:cubicBezTo>
                  <a:cubicBezTo>
                    <a:pt x="1" y="63"/>
                    <a:pt x="0" y="69"/>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80"/>
                    <a:pt x="0" y="80"/>
                    <a:pt x="0" y="80"/>
                  </a:cubicBezTo>
                  <a:cubicBezTo>
                    <a:pt x="0" y="90"/>
                    <a:pt x="1" y="99"/>
                    <a:pt x="5" y="108"/>
                  </a:cubicBezTo>
                  <a:cubicBezTo>
                    <a:pt x="9" y="119"/>
                    <a:pt x="16" y="129"/>
                    <a:pt x="24" y="137"/>
                  </a:cubicBezTo>
                  <a:cubicBezTo>
                    <a:pt x="25" y="138"/>
                    <a:pt x="25" y="138"/>
                    <a:pt x="25" y="138"/>
                  </a:cubicBezTo>
                  <a:cubicBezTo>
                    <a:pt x="25" y="138"/>
                    <a:pt x="25" y="138"/>
                    <a:pt x="25" y="138"/>
                  </a:cubicBezTo>
                  <a:cubicBezTo>
                    <a:pt x="25" y="138"/>
                    <a:pt x="25" y="138"/>
                    <a:pt x="25" y="138"/>
                  </a:cubicBezTo>
                  <a:cubicBezTo>
                    <a:pt x="39" y="151"/>
                    <a:pt x="58" y="159"/>
                    <a:pt x="79" y="159"/>
                  </a:cubicBezTo>
                  <a:cubicBezTo>
                    <a:pt x="79" y="159"/>
                    <a:pt x="79" y="159"/>
                    <a:pt x="79" y="159"/>
                  </a:cubicBezTo>
                  <a:cubicBezTo>
                    <a:pt x="79" y="159"/>
                    <a:pt x="79" y="159"/>
                    <a:pt x="79" y="159"/>
                  </a:cubicBezTo>
                  <a:cubicBezTo>
                    <a:pt x="94" y="159"/>
                    <a:pt x="107" y="155"/>
                    <a:pt x="119" y="148"/>
                  </a:cubicBezTo>
                  <a:cubicBezTo>
                    <a:pt x="123" y="146"/>
                    <a:pt x="126" y="144"/>
                    <a:pt x="129" y="141"/>
                  </a:cubicBezTo>
                  <a:cubicBezTo>
                    <a:pt x="141" y="130"/>
                    <a:pt x="141" y="130"/>
                    <a:pt x="141" y="130"/>
                  </a:cubicBezTo>
                  <a:cubicBezTo>
                    <a:pt x="163" y="108"/>
                    <a:pt x="163" y="108"/>
                    <a:pt x="163" y="108"/>
                  </a:cubicBezTo>
                  <a:cubicBezTo>
                    <a:pt x="191" y="80"/>
                    <a:pt x="191" y="80"/>
                    <a:pt x="191" y="80"/>
                  </a:cubicBezTo>
                  <a:cubicBezTo>
                    <a:pt x="141" y="30"/>
                    <a:pt x="141" y="30"/>
                    <a:pt x="141" y="30"/>
                  </a:cubicBezTo>
                  <a:cubicBezTo>
                    <a:pt x="129" y="18"/>
                    <a:pt x="129" y="18"/>
                    <a:pt x="129" y="18"/>
                  </a:cubicBezTo>
                  <a:cubicBezTo>
                    <a:pt x="129" y="18"/>
                    <a:pt x="128" y="17"/>
                    <a:pt x="128" y="17"/>
                  </a:cubicBezTo>
                  <a:cubicBezTo>
                    <a:pt x="114" y="7"/>
                    <a:pt x="97" y="0"/>
                    <a:pt x="79" y="0"/>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5" name="Freeform 40">
              <a:extLst>
                <a:ext uri="{FF2B5EF4-FFF2-40B4-BE49-F238E27FC236}">
                  <a16:creationId xmlns:a16="http://schemas.microsoft.com/office/drawing/2014/main" id="{95C46370-1CDA-D9CD-8C0D-7C3E0C2E65D9}"/>
                </a:ext>
              </a:extLst>
            </p:cNvPr>
            <p:cNvSpPr>
              <a:spLocks/>
            </p:cNvSpPr>
            <p:nvPr/>
          </p:nvSpPr>
          <p:spPr bwMode="auto">
            <a:xfrm>
              <a:off x="6213475" y="3028710"/>
              <a:ext cx="647700" cy="269875"/>
            </a:xfrm>
            <a:custGeom>
              <a:avLst/>
              <a:gdLst>
                <a:gd name="T0" fmla="*/ 0 w 192"/>
                <a:gd name="T1" fmla="*/ 0 h 80"/>
                <a:gd name="T2" fmla="*/ 49 w 192"/>
                <a:gd name="T3" fmla="*/ 17 h 80"/>
                <a:gd name="T4" fmla="*/ 50 w 192"/>
                <a:gd name="T5" fmla="*/ 18 h 80"/>
                <a:gd name="T6" fmla="*/ 62 w 192"/>
                <a:gd name="T7" fmla="*/ 29 h 80"/>
                <a:gd name="T8" fmla="*/ 112 w 192"/>
                <a:gd name="T9" fmla="*/ 80 h 80"/>
                <a:gd name="T10" fmla="*/ 112 w 192"/>
                <a:gd name="T11" fmla="*/ 80 h 80"/>
                <a:gd name="T12" fmla="*/ 112 w 192"/>
                <a:gd name="T13" fmla="*/ 80 h 80"/>
                <a:gd name="T14" fmla="*/ 192 w 192"/>
                <a:gd name="T15" fmla="*/ 0 h 80"/>
                <a:gd name="T16" fmla="*/ 0 w 192"/>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80">
                  <a:moveTo>
                    <a:pt x="0" y="0"/>
                  </a:moveTo>
                  <a:cubicBezTo>
                    <a:pt x="18" y="0"/>
                    <a:pt x="35" y="7"/>
                    <a:pt x="49" y="17"/>
                  </a:cubicBezTo>
                  <a:cubicBezTo>
                    <a:pt x="49" y="17"/>
                    <a:pt x="50" y="18"/>
                    <a:pt x="50" y="18"/>
                  </a:cubicBezTo>
                  <a:cubicBezTo>
                    <a:pt x="62" y="29"/>
                    <a:pt x="62" y="29"/>
                    <a:pt x="62" y="29"/>
                  </a:cubicBezTo>
                  <a:cubicBezTo>
                    <a:pt x="112" y="80"/>
                    <a:pt x="112" y="80"/>
                    <a:pt x="112" y="80"/>
                  </a:cubicBezTo>
                  <a:cubicBezTo>
                    <a:pt x="112" y="80"/>
                    <a:pt x="112" y="80"/>
                    <a:pt x="112" y="80"/>
                  </a:cubicBezTo>
                  <a:cubicBezTo>
                    <a:pt x="112" y="80"/>
                    <a:pt x="112" y="80"/>
                    <a:pt x="112" y="80"/>
                  </a:cubicBezTo>
                  <a:cubicBezTo>
                    <a:pt x="192" y="0"/>
                    <a:pt x="192" y="0"/>
                    <a:pt x="192" y="0"/>
                  </a:cubicBezTo>
                  <a:cubicBezTo>
                    <a:pt x="0" y="0"/>
                    <a:pt x="0" y="0"/>
                    <a:pt x="0"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6" name="Freeform 44">
              <a:extLst>
                <a:ext uri="{FF2B5EF4-FFF2-40B4-BE49-F238E27FC236}">
                  <a16:creationId xmlns:a16="http://schemas.microsoft.com/office/drawing/2014/main" id="{A0A1DEA4-4CDB-5070-47C5-042FB9281F8E}"/>
                </a:ext>
              </a:extLst>
            </p:cNvPr>
            <p:cNvSpPr>
              <a:spLocks/>
            </p:cNvSpPr>
            <p:nvPr/>
          </p:nvSpPr>
          <p:spPr bwMode="auto">
            <a:xfrm>
              <a:off x="6213475" y="3298585"/>
              <a:ext cx="647700" cy="266700"/>
            </a:xfrm>
            <a:custGeom>
              <a:avLst/>
              <a:gdLst>
                <a:gd name="T0" fmla="*/ 112 w 192"/>
                <a:gd name="T1" fmla="*/ 0 h 79"/>
                <a:gd name="T2" fmla="*/ 84 w 192"/>
                <a:gd name="T3" fmla="*/ 28 h 79"/>
                <a:gd name="T4" fmla="*/ 62 w 192"/>
                <a:gd name="T5" fmla="*/ 50 h 79"/>
                <a:gd name="T6" fmla="*/ 50 w 192"/>
                <a:gd name="T7" fmla="*/ 61 h 79"/>
                <a:gd name="T8" fmla="*/ 40 w 192"/>
                <a:gd name="T9" fmla="*/ 68 h 79"/>
                <a:gd name="T10" fmla="*/ 0 w 192"/>
                <a:gd name="T11" fmla="*/ 79 h 79"/>
                <a:gd name="T12" fmla="*/ 0 w 192"/>
                <a:gd name="T13" fmla="*/ 79 h 79"/>
                <a:gd name="T14" fmla="*/ 192 w 192"/>
                <a:gd name="T15" fmla="*/ 79 h 79"/>
                <a:gd name="T16" fmla="*/ 112 w 192"/>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79">
                  <a:moveTo>
                    <a:pt x="112" y="0"/>
                  </a:moveTo>
                  <a:cubicBezTo>
                    <a:pt x="84" y="28"/>
                    <a:pt x="84" y="28"/>
                    <a:pt x="84" y="28"/>
                  </a:cubicBezTo>
                  <a:cubicBezTo>
                    <a:pt x="62" y="50"/>
                    <a:pt x="62" y="50"/>
                    <a:pt x="62" y="50"/>
                  </a:cubicBezTo>
                  <a:cubicBezTo>
                    <a:pt x="50" y="61"/>
                    <a:pt x="50" y="61"/>
                    <a:pt x="50" y="61"/>
                  </a:cubicBezTo>
                  <a:cubicBezTo>
                    <a:pt x="47" y="64"/>
                    <a:pt x="44" y="66"/>
                    <a:pt x="40" y="68"/>
                  </a:cubicBezTo>
                  <a:cubicBezTo>
                    <a:pt x="28" y="75"/>
                    <a:pt x="15" y="79"/>
                    <a:pt x="0" y="79"/>
                  </a:cubicBezTo>
                  <a:cubicBezTo>
                    <a:pt x="0" y="79"/>
                    <a:pt x="0" y="79"/>
                    <a:pt x="0" y="79"/>
                  </a:cubicBezTo>
                  <a:cubicBezTo>
                    <a:pt x="192" y="79"/>
                    <a:pt x="192" y="79"/>
                    <a:pt x="192" y="79"/>
                  </a:cubicBezTo>
                  <a:cubicBezTo>
                    <a:pt x="112" y="0"/>
                    <a:pt x="112" y="0"/>
                    <a:pt x="112"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7" name="Shape 2774">
              <a:extLst>
                <a:ext uri="{FF2B5EF4-FFF2-40B4-BE49-F238E27FC236}">
                  <a16:creationId xmlns:a16="http://schemas.microsoft.com/office/drawing/2014/main" id="{3F465782-481F-2952-1F26-D24F28C90C37}"/>
                </a:ext>
              </a:extLst>
            </p:cNvPr>
            <p:cNvSpPr/>
            <p:nvPr/>
          </p:nvSpPr>
          <p:spPr>
            <a:xfrm>
              <a:off x="6067155" y="316130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tx2"/>
                </a:solidFill>
                <a:latin typeface="Montserrat"/>
                <a:ea typeface="Source Sans Pro Light" charset="0"/>
                <a:cs typeface="Source Sans Pro Light" charset="0"/>
              </a:endParaRPr>
            </a:p>
          </p:txBody>
        </p:sp>
      </p:grpSp>
      <p:pic>
        <p:nvPicPr>
          <p:cNvPr id="78" name="Picture 2" descr="Logo">
            <a:extLst>
              <a:ext uri="{FF2B5EF4-FFF2-40B4-BE49-F238E27FC236}">
                <a16:creationId xmlns:a16="http://schemas.microsoft.com/office/drawing/2014/main" id="{1DA13497-5135-8204-28ED-127AA2B18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27">
            <a:extLst>
              <a:ext uri="{FF2B5EF4-FFF2-40B4-BE49-F238E27FC236}">
                <a16:creationId xmlns:a16="http://schemas.microsoft.com/office/drawing/2014/main" id="{8D1A7F77-12BD-F75A-468F-3E9C06CEEEA9}"/>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4270265175"/>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1+#ppt_w/2"/>
                                          </p:val>
                                        </p:tav>
                                        <p:tav tm="100000">
                                          <p:val>
                                            <p:strVal val="#ppt_x"/>
                                          </p:val>
                                        </p:tav>
                                      </p:tavLst>
                                    </p:anim>
                                    <p:anim calcmode="lin" valueType="num">
                                      <p:cBhvr additive="base">
                                        <p:cTn id="13" dur="500" fill="hold"/>
                                        <p:tgtEl>
                                          <p:spTgt spid="7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0-#ppt_w/2"/>
                                          </p:val>
                                        </p:tav>
                                        <p:tav tm="100000">
                                          <p:val>
                                            <p:strVal val="#ppt_x"/>
                                          </p:val>
                                        </p:tav>
                                      </p:tavLst>
                                    </p:anim>
                                    <p:anim calcmode="lin" valueType="num">
                                      <p:cBhvr additive="base">
                                        <p:cTn id="18" dur="500" fill="hold"/>
                                        <p:tgtEl>
                                          <p:spTgt spid="5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1+#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childTnLst>
                          </p:cTn>
                        </p:par>
                        <p:par>
                          <p:cTn id="42" fill="hold">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1BD2C-D25A-604C-8C94-1D7382517B54}"/>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Proposed </a:t>
            </a:r>
            <a:r>
              <a:rPr lang="en-US" dirty="0">
                <a:solidFill>
                  <a:srgbClr val="66BB6A"/>
                </a:solidFill>
                <a:ea typeface="Roboto Light" panose="02000000000000000000" pitchFamily="2" charset="0"/>
                <a:cs typeface="Roboto Light" panose="02000000000000000000" pitchFamily="2" charset="0"/>
              </a:rPr>
              <a:t>Solution</a:t>
            </a:r>
          </a:p>
        </p:txBody>
      </p:sp>
      <p:sp>
        <p:nvSpPr>
          <p:cNvPr id="3" name="Text Placeholder 2">
            <a:extLst>
              <a:ext uri="{FF2B5EF4-FFF2-40B4-BE49-F238E27FC236}">
                <a16:creationId xmlns:a16="http://schemas.microsoft.com/office/drawing/2014/main" id="{222BBAFC-7164-9844-966A-6A2B8069D99A}"/>
              </a:ext>
            </a:extLst>
          </p:cNvPr>
          <p:cNvSpPr>
            <a:spLocks noGrp="1"/>
          </p:cNvSpPr>
          <p:nvPr>
            <p:ph type="body" sz="quarter" idx="11"/>
          </p:nvPr>
        </p:nvSpPr>
        <p:spPr>
          <a:xfrm>
            <a:off x="809370" y="795170"/>
            <a:ext cx="4001690" cy="477817"/>
          </a:xfrm>
        </p:spPr>
        <p:txBody>
          <a:bodyPr/>
          <a:lstStyle/>
          <a:p>
            <a:r>
              <a:rPr lang="en-US" dirty="0"/>
              <a:t>A </a:t>
            </a:r>
            <a:r>
              <a:rPr lang="en-US" dirty="0">
                <a:solidFill>
                  <a:srgbClr val="66BB6A"/>
                </a:solidFill>
              </a:rPr>
              <a:t>New </a:t>
            </a:r>
            <a:r>
              <a:rPr lang="en-US" dirty="0"/>
              <a:t>Professional </a:t>
            </a:r>
            <a:r>
              <a:rPr lang="en-US" dirty="0">
                <a:solidFill>
                  <a:srgbClr val="66BB6A"/>
                </a:solidFill>
              </a:rPr>
              <a:t>Profile</a:t>
            </a:r>
          </a:p>
        </p:txBody>
      </p:sp>
      <p:sp>
        <p:nvSpPr>
          <p:cNvPr id="5" name="Text Placeholder 4">
            <a:extLst>
              <a:ext uri="{FF2B5EF4-FFF2-40B4-BE49-F238E27FC236}">
                <a16:creationId xmlns:a16="http://schemas.microsoft.com/office/drawing/2014/main" id="{2A22F790-B3C0-A743-83AA-5796069D96EA}"/>
              </a:ext>
            </a:extLst>
          </p:cNvPr>
          <p:cNvSpPr>
            <a:spLocks noGrp="1"/>
          </p:cNvSpPr>
          <p:nvPr>
            <p:ph type="body" sz="quarter" idx="13"/>
          </p:nvPr>
        </p:nvSpPr>
        <p:spPr>
          <a:xfrm>
            <a:off x="3940689" y="3071802"/>
            <a:ext cx="4322269" cy="417198"/>
          </a:xfrm>
        </p:spPr>
        <p:txBody>
          <a:bodyPr/>
          <a:lstStyle/>
          <a:p>
            <a:r>
              <a:rPr lang="en-US" dirty="0">
                <a:ea typeface="Roboto Light" panose="02000000000000000000" pitchFamily="2" charset="0"/>
                <a:cs typeface="Roboto Light" panose="02000000000000000000" pitchFamily="2" charset="0"/>
              </a:rPr>
              <a:t>Studies indicate that Institutions with dedicated inclusion professionals show:</a:t>
            </a:r>
          </a:p>
          <a:p>
            <a:endParaRPr lang="en-US" dirty="0">
              <a:solidFill>
                <a:schemeClr val="accent4"/>
              </a:solidFill>
              <a:ea typeface="Roboto Light" panose="02000000000000000000" pitchFamily="2" charset="0"/>
              <a:cs typeface="Roboto Light" panose="02000000000000000000" pitchFamily="2" charset="0"/>
            </a:endParaRPr>
          </a:p>
        </p:txBody>
      </p:sp>
      <p:sp>
        <p:nvSpPr>
          <p:cNvPr id="6" name="Text Placeholder 5">
            <a:extLst>
              <a:ext uri="{FF2B5EF4-FFF2-40B4-BE49-F238E27FC236}">
                <a16:creationId xmlns:a16="http://schemas.microsoft.com/office/drawing/2014/main" id="{B8DE9A4E-1AE9-864A-BE0D-016D3C8D3AD0}"/>
              </a:ext>
            </a:extLst>
          </p:cNvPr>
          <p:cNvSpPr>
            <a:spLocks noGrp="1"/>
          </p:cNvSpPr>
          <p:nvPr>
            <p:ph type="body" sz="quarter" idx="14"/>
          </p:nvPr>
        </p:nvSpPr>
        <p:spPr>
          <a:xfrm>
            <a:off x="3867593" y="3564871"/>
            <a:ext cx="4322269" cy="1124298"/>
          </a:xfrm>
        </p:spPr>
        <p:txBody>
          <a:bodyPr/>
          <a:lstStyle/>
          <a:p>
            <a:r>
              <a:rPr lang="en-US" dirty="0">
                <a:solidFill>
                  <a:schemeClr val="tx2"/>
                </a:solidFill>
                <a:cs typeface="Montserrat" charset="0"/>
              </a:rPr>
              <a:t>A Facilitator of </a:t>
            </a:r>
            <a:r>
              <a:rPr lang="en-US" dirty="0">
                <a:solidFill>
                  <a:srgbClr val="66BB6A"/>
                </a:solidFill>
                <a:cs typeface="Montserrat" charset="0"/>
              </a:rPr>
              <a:t>Inclusive </a:t>
            </a:r>
            <a:r>
              <a:rPr lang="en-US" dirty="0">
                <a:solidFill>
                  <a:schemeClr val="tx2"/>
                </a:solidFill>
                <a:cs typeface="Montserrat" charset="0"/>
              </a:rPr>
              <a:t>Practices.</a:t>
            </a:r>
          </a:p>
        </p:txBody>
      </p:sp>
      <p:sp>
        <p:nvSpPr>
          <p:cNvPr id="7" name="Text Placeholder 6">
            <a:extLst>
              <a:ext uri="{FF2B5EF4-FFF2-40B4-BE49-F238E27FC236}">
                <a16:creationId xmlns:a16="http://schemas.microsoft.com/office/drawing/2014/main" id="{5B9B8ED6-0FFB-AE4E-9177-974EBBD23794}"/>
              </a:ext>
            </a:extLst>
          </p:cNvPr>
          <p:cNvSpPr>
            <a:spLocks noGrp="1"/>
          </p:cNvSpPr>
          <p:nvPr>
            <p:ph type="body" sz="quarter" idx="15"/>
          </p:nvPr>
        </p:nvSpPr>
        <p:spPr>
          <a:xfrm>
            <a:off x="3369605" y="5142444"/>
            <a:ext cx="5318243" cy="1204568"/>
          </a:xfrm>
        </p:spPr>
        <p:txBody>
          <a:bodyPr/>
          <a:lstStyle/>
          <a:p>
            <a:pPr marL="171450" indent="-171450">
              <a:buFont typeface="Arial" panose="020B0604020202020204" pitchFamily="34" charset="0"/>
              <a:buChar char="•"/>
            </a:pPr>
            <a:r>
              <a:rPr lang="en-US" dirty="0">
                <a:ea typeface="Roboto Light" panose="02000000000000000000" pitchFamily="2" charset="0"/>
                <a:cs typeface="Roboto Light" panose="02000000000000000000" pitchFamily="2" charset="0"/>
              </a:rPr>
              <a:t>Higher student retention</a:t>
            </a:r>
          </a:p>
          <a:p>
            <a:pPr marL="171450" indent="-171450">
              <a:buFont typeface="Arial" panose="020B0604020202020204" pitchFamily="34" charset="0"/>
              <a:buChar char="•"/>
            </a:pPr>
            <a:r>
              <a:rPr lang="en-US" dirty="0">
                <a:ea typeface="Roboto Light" panose="02000000000000000000" pitchFamily="2" charset="0"/>
                <a:cs typeface="Roboto Light" panose="02000000000000000000" pitchFamily="2" charset="0"/>
              </a:rPr>
              <a:t>Better accessibility outcomes</a:t>
            </a:r>
          </a:p>
          <a:p>
            <a:pPr marL="171450" indent="-171450">
              <a:buFont typeface="Arial" panose="020B0604020202020204" pitchFamily="34" charset="0"/>
              <a:buChar char="•"/>
            </a:pPr>
            <a:r>
              <a:rPr lang="en-US" dirty="0">
                <a:ea typeface="Roboto Light" panose="02000000000000000000" pitchFamily="2" charset="0"/>
                <a:cs typeface="Roboto Light" panose="02000000000000000000" pitchFamily="2" charset="0"/>
              </a:rPr>
              <a:t>Increased satisfaction levels</a:t>
            </a:r>
          </a:p>
        </p:txBody>
      </p:sp>
      <p:pic>
        <p:nvPicPr>
          <p:cNvPr id="9" name="Marcador de Posição da Imagem 8">
            <a:extLst>
              <a:ext uri="{FF2B5EF4-FFF2-40B4-BE49-F238E27FC236}">
                <a16:creationId xmlns:a16="http://schemas.microsoft.com/office/drawing/2014/main" id="{C97B8D91-8F78-A218-14FE-FCA7DF6E05CF}"/>
              </a:ext>
            </a:extLst>
          </p:cNvPr>
          <p:cNvPicPr>
            <a:picLocks noGrp="1" noChangeAspect="1"/>
          </p:cNvPicPr>
          <p:nvPr>
            <p:ph type="pic" sz="quarter" idx="12"/>
          </p:nvPr>
        </p:nvPicPr>
        <p:blipFill>
          <a:blip r:embed="rId2"/>
          <a:srcRect l="25240" r="25240"/>
          <a:stretch>
            <a:fillRect/>
          </a:stretch>
        </p:blipFill>
        <p:spPr>
          <a:xfrm>
            <a:off x="5023053" y="454947"/>
            <a:ext cx="2145893" cy="2163580"/>
          </a:xfrm>
          <a:custGeom>
            <a:avLst/>
            <a:gdLst>
              <a:gd name="connsiteX0" fmla="*/ 866775 w 1733550"/>
              <a:gd name="connsiteY0" fmla="*/ 0 h 1747838"/>
              <a:gd name="connsiteX1" fmla="*/ 1733550 w 1733550"/>
              <a:gd name="connsiteY1" fmla="*/ 873919 h 1747838"/>
              <a:gd name="connsiteX2" fmla="*/ 866775 w 1733550"/>
              <a:gd name="connsiteY2" fmla="*/ 1747838 h 1747838"/>
              <a:gd name="connsiteX3" fmla="*/ 0 w 1733550"/>
              <a:gd name="connsiteY3" fmla="*/ 873919 h 1747838"/>
              <a:gd name="connsiteX4" fmla="*/ 866775 w 1733550"/>
              <a:gd name="connsiteY4" fmla="*/ 0 h 1747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50" h="1747838">
                <a:moveTo>
                  <a:pt x="866775" y="0"/>
                </a:moveTo>
                <a:cubicBezTo>
                  <a:pt x="1345482" y="0"/>
                  <a:pt x="1733550" y="391267"/>
                  <a:pt x="1733550" y="873919"/>
                </a:cubicBezTo>
                <a:cubicBezTo>
                  <a:pt x="1733550" y="1356571"/>
                  <a:pt x="1345482" y="1747838"/>
                  <a:pt x="866775" y="1747838"/>
                </a:cubicBezTo>
                <a:cubicBezTo>
                  <a:pt x="388068" y="1747838"/>
                  <a:pt x="0" y="1356571"/>
                  <a:pt x="0" y="873919"/>
                </a:cubicBezTo>
                <a:cubicBezTo>
                  <a:pt x="0" y="391267"/>
                  <a:pt x="388068" y="0"/>
                  <a:pt x="866775" y="0"/>
                </a:cubicBezTo>
                <a:close/>
              </a:path>
            </a:pathLst>
          </a:custGeom>
          <a:pattFill prst="pct5">
            <a:fgClr>
              <a:srgbClr val="656D78"/>
            </a:fgClr>
            <a:bgClr>
              <a:srgbClr val="FFFFFF"/>
            </a:bgClr>
          </a:pattFill>
        </p:spPr>
      </p:pic>
      <p:pic>
        <p:nvPicPr>
          <p:cNvPr id="10" name="Picture 2" descr="Logo">
            <a:extLst>
              <a:ext uri="{FF2B5EF4-FFF2-40B4-BE49-F238E27FC236}">
                <a16:creationId xmlns:a16="http://schemas.microsoft.com/office/drawing/2014/main" id="{1783F0A8-0D38-B938-885A-2F36BAD15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7">
            <a:extLst>
              <a:ext uri="{FF2B5EF4-FFF2-40B4-BE49-F238E27FC236}">
                <a16:creationId xmlns:a16="http://schemas.microsoft.com/office/drawing/2014/main" id="{FDFC9F92-7D9B-BF03-DEB1-CC6608BC9042}"/>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289994140"/>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90A7-E71D-E80E-B9D8-72B2666BF7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9BDEF6-B7E6-6D49-FBF0-D3DE561354EC}"/>
              </a:ext>
            </a:extLst>
          </p:cNvPr>
          <p:cNvSpPr>
            <a:spLocks noGrp="1"/>
          </p:cNvSpPr>
          <p:nvPr>
            <p:ph type="body" sz="quarter" idx="10"/>
          </p:nvPr>
        </p:nvSpPr>
        <p:spPr/>
        <p:txBody>
          <a:bodyPr/>
          <a:lstStyle/>
          <a:p>
            <a:r>
              <a:rPr lang="en-US" dirty="0">
                <a:ea typeface="Roboto Light" panose="02000000000000000000" pitchFamily="2" charset="0"/>
                <a:cs typeface="Roboto Light" panose="02000000000000000000" pitchFamily="2" charset="0"/>
              </a:rPr>
              <a:t>A Facilitator of </a:t>
            </a:r>
            <a:r>
              <a:rPr lang="en-US" dirty="0">
                <a:solidFill>
                  <a:schemeClr val="accent4"/>
                </a:solidFill>
                <a:ea typeface="Roboto Light" panose="02000000000000000000" pitchFamily="2" charset="0"/>
                <a:cs typeface="Roboto Light" panose="02000000000000000000" pitchFamily="2" charset="0"/>
              </a:rPr>
              <a:t>Inclusive Practices. </a:t>
            </a:r>
          </a:p>
        </p:txBody>
      </p:sp>
      <p:sp>
        <p:nvSpPr>
          <p:cNvPr id="3" name="Text Placeholder 2">
            <a:extLst>
              <a:ext uri="{FF2B5EF4-FFF2-40B4-BE49-F238E27FC236}">
                <a16:creationId xmlns:a16="http://schemas.microsoft.com/office/drawing/2014/main" id="{610A1658-8A94-5AD5-ABA0-57009618EA43}"/>
              </a:ext>
            </a:extLst>
          </p:cNvPr>
          <p:cNvSpPr>
            <a:spLocks noGrp="1"/>
          </p:cNvSpPr>
          <p:nvPr>
            <p:ph type="body" sz="quarter" idx="11"/>
          </p:nvPr>
        </p:nvSpPr>
        <p:spPr/>
        <p:txBody>
          <a:bodyPr/>
          <a:lstStyle/>
          <a:p>
            <a:r>
              <a:rPr lang="en-US" dirty="0"/>
              <a:t>Core Competencies of the Role</a:t>
            </a:r>
          </a:p>
        </p:txBody>
      </p:sp>
      <p:grpSp>
        <p:nvGrpSpPr>
          <p:cNvPr id="4" name="Group 4">
            <a:extLst>
              <a:ext uri="{FF2B5EF4-FFF2-40B4-BE49-F238E27FC236}">
                <a16:creationId xmlns:a16="http://schemas.microsoft.com/office/drawing/2014/main" id="{558EC3A6-10F5-C93A-36F0-AFC417FA6BFD}"/>
              </a:ext>
            </a:extLst>
          </p:cNvPr>
          <p:cNvGrpSpPr>
            <a:grpSpLocks noChangeAspect="1"/>
          </p:cNvGrpSpPr>
          <p:nvPr/>
        </p:nvGrpSpPr>
        <p:grpSpPr bwMode="auto">
          <a:xfrm>
            <a:off x="6440488" y="1747838"/>
            <a:ext cx="4835525" cy="4281488"/>
            <a:chOff x="4057" y="1101"/>
            <a:chExt cx="3046" cy="2697"/>
          </a:xfrm>
        </p:grpSpPr>
        <p:sp>
          <p:nvSpPr>
            <p:cNvPr id="5" name="Freeform 4">
              <a:extLst>
                <a:ext uri="{FF2B5EF4-FFF2-40B4-BE49-F238E27FC236}">
                  <a16:creationId xmlns:a16="http://schemas.microsoft.com/office/drawing/2014/main" id="{D100BD0F-6B06-439D-E893-3B36F9365983}"/>
                </a:ext>
              </a:extLst>
            </p:cNvPr>
            <p:cNvSpPr>
              <a:spLocks/>
            </p:cNvSpPr>
            <p:nvPr/>
          </p:nvSpPr>
          <p:spPr bwMode="auto">
            <a:xfrm>
              <a:off x="4212" y="1101"/>
              <a:ext cx="2891" cy="1786"/>
            </a:xfrm>
            <a:custGeom>
              <a:avLst/>
              <a:gdLst>
                <a:gd name="T0" fmla="*/ 4117 w 4961"/>
                <a:gd name="T1" fmla="*/ 2584 h 3065"/>
                <a:gd name="T2" fmla="*/ 2794 w 4961"/>
                <a:gd name="T3" fmla="*/ 2938 h 3065"/>
                <a:gd name="T4" fmla="*/ 594 w 4961"/>
                <a:gd name="T5" fmla="*/ 995 h 3065"/>
                <a:gd name="T6" fmla="*/ 419 w 4961"/>
                <a:gd name="T7" fmla="*/ 1529 h 3065"/>
                <a:gd name="T8" fmla="*/ 0 w 4961"/>
                <a:gd name="T9" fmla="*/ 1115 h 3065"/>
                <a:gd name="T10" fmla="*/ 273 w 4961"/>
                <a:gd name="T11" fmla="*/ 281 h 3065"/>
                <a:gd name="T12" fmla="*/ 1104 w 4961"/>
                <a:gd name="T13" fmla="*/ 0 h 3065"/>
                <a:gd name="T14" fmla="*/ 1523 w 4961"/>
                <a:gd name="T15" fmla="*/ 415 h 3065"/>
                <a:gd name="T16" fmla="*/ 988 w 4961"/>
                <a:gd name="T17" fmla="*/ 596 h 3065"/>
                <a:gd name="T18" fmla="*/ 2654 w 4961"/>
                <a:gd name="T19" fmla="*/ 2210 h 3065"/>
                <a:gd name="T20" fmla="*/ 3148 w 4961"/>
                <a:gd name="T21" fmla="*/ 2377 h 3065"/>
                <a:gd name="T22" fmla="*/ 3910 w 4961"/>
                <a:gd name="T23" fmla="*/ 1615 h 3065"/>
                <a:gd name="T24" fmla="*/ 3148 w 4961"/>
                <a:gd name="T25" fmla="*/ 853 h 3065"/>
                <a:gd name="T26" fmla="*/ 2386 w 4961"/>
                <a:gd name="T27" fmla="*/ 1602 h 3065"/>
                <a:gd name="T28" fmla="*/ 1861 w 4961"/>
                <a:gd name="T29" fmla="*/ 1142 h 3065"/>
                <a:gd name="T30" fmla="*/ 3148 w 4961"/>
                <a:gd name="T31" fmla="*/ 245 h 3065"/>
                <a:gd name="T32" fmla="*/ 4117 w 4961"/>
                <a:gd name="T33" fmla="*/ 2584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1" h="3065">
                  <a:moveTo>
                    <a:pt x="4117" y="2584"/>
                  </a:moveTo>
                  <a:cubicBezTo>
                    <a:pt x="3769" y="2931"/>
                    <a:pt x="3266" y="3065"/>
                    <a:pt x="2794" y="2938"/>
                  </a:cubicBezTo>
                  <a:cubicBezTo>
                    <a:pt x="2318" y="2811"/>
                    <a:pt x="1067" y="1477"/>
                    <a:pt x="594" y="995"/>
                  </a:cubicBezTo>
                  <a:cubicBezTo>
                    <a:pt x="419" y="1529"/>
                    <a:pt x="419" y="1529"/>
                    <a:pt x="419" y="1529"/>
                  </a:cubicBezTo>
                  <a:cubicBezTo>
                    <a:pt x="0" y="1115"/>
                    <a:pt x="0" y="1115"/>
                    <a:pt x="0" y="1115"/>
                  </a:cubicBezTo>
                  <a:cubicBezTo>
                    <a:pt x="273" y="281"/>
                    <a:pt x="273" y="281"/>
                    <a:pt x="273" y="281"/>
                  </a:cubicBezTo>
                  <a:cubicBezTo>
                    <a:pt x="1104" y="0"/>
                    <a:pt x="1104" y="0"/>
                    <a:pt x="1104" y="0"/>
                  </a:cubicBezTo>
                  <a:cubicBezTo>
                    <a:pt x="1523" y="415"/>
                    <a:pt x="1523" y="415"/>
                    <a:pt x="1523" y="415"/>
                  </a:cubicBezTo>
                  <a:cubicBezTo>
                    <a:pt x="988" y="596"/>
                    <a:pt x="988" y="596"/>
                    <a:pt x="988" y="596"/>
                  </a:cubicBezTo>
                  <a:cubicBezTo>
                    <a:pt x="2654" y="2210"/>
                    <a:pt x="2654" y="2210"/>
                    <a:pt x="2654" y="2210"/>
                  </a:cubicBezTo>
                  <a:cubicBezTo>
                    <a:pt x="2771" y="2314"/>
                    <a:pt x="2926" y="2377"/>
                    <a:pt x="3148" y="2377"/>
                  </a:cubicBezTo>
                  <a:cubicBezTo>
                    <a:pt x="3502" y="2377"/>
                    <a:pt x="3910" y="2036"/>
                    <a:pt x="3910" y="1615"/>
                  </a:cubicBezTo>
                  <a:cubicBezTo>
                    <a:pt x="3910" y="1194"/>
                    <a:pt x="3569" y="853"/>
                    <a:pt x="3148" y="853"/>
                  </a:cubicBezTo>
                  <a:cubicBezTo>
                    <a:pt x="2731" y="853"/>
                    <a:pt x="2393" y="1187"/>
                    <a:pt x="2386" y="1602"/>
                  </a:cubicBezTo>
                  <a:cubicBezTo>
                    <a:pt x="1861" y="1142"/>
                    <a:pt x="1861" y="1142"/>
                    <a:pt x="1861" y="1142"/>
                  </a:cubicBezTo>
                  <a:cubicBezTo>
                    <a:pt x="2058" y="607"/>
                    <a:pt x="2570" y="245"/>
                    <a:pt x="3148" y="245"/>
                  </a:cubicBezTo>
                  <a:cubicBezTo>
                    <a:pt x="4389" y="245"/>
                    <a:pt x="4961" y="1739"/>
                    <a:pt x="4117" y="258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 name="Freeform 5">
              <a:extLst>
                <a:ext uri="{FF2B5EF4-FFF2-40B4-BE49-F238E27FC236}">
                  <a16:creationId xmlns:a16="http://schemas.microsoft.com/office/drawing/2014/main" id="{38FC392F-F7E7-CC17-655A-10CBC00FE84A}"/>
                </a:ext>
              </a:extLst>
            </p:cNvPr>
            <p:cNvSpPr>
              <a:spLocks/>
            </p:cNvSpPr>
            <p:nvPr/>
          </p:nvSpPr>
          <p:spPr bwMode="auto">
            <a:xfrm>
              <a:off x="4057" y="2012"/>
              <a:ext cx="2891" cy="1786"/>
            </a:xfrm>
            <a:custGeom>
              <a:avLst/>
              <a:gdLst>
                <a:gd name="T0" fmla="*/ 845 w 4962"/>
                <a:gd name="T1" fmla="*/ 481 h 3065"/>
                <a:gd name="T2" fmla="*/ 2168 w 4962"/>
                <a:gd name="T3" fmla="*/ 126 h 3065"/>
                <a:gd name="T4" fmla="*/ 4368 w 4962"/>
                <a:gd name="T5" fmla="*/ 2070 h 3065"/>
                <a:gd name="T6" fmla="*/ 4542 w 4962"/>
                <a:gd name="T7" fmla="*/ 1535 h 3065"/>
                <a:gd name="T8" fmla="*/ 4962 w 4962"/>
                <a:gd name="T9" fmla="*/ 1950 h 3065"/>
                <a:gd name="T10" fmla="*/ 4689 w 4962"/>
                <a:gd name="T11" fmla="*/ 2783 h 3065"/>
                <a:gd name="T12" fmla="*/ 3858 w 4962"/>
                <a:gd name="T13" fmla="*/ 3065 h 3065"/>
                <a:gd name="T14" fmla="*/ 3439 w 4962"/>
                <a:gd name="T15" fmla="*/ 2650 h 3065"/>
                <a:gd name="T16" fmla="*/ 3974 w 4962"/>
                <a:gd name="T17" fmla="*/ 2469 h 3065"/>
                <a:gd name="T18" fmla="*/ 2307 w 4962"/>
                <a:gd name="T19" fmla="*/ 855 h 3065"/>
                <a:gd name="T20" fmla="*/ 1814 w 4962"/>
                <a:gd name="T21" fmla="*/ 688 h 3065"/>
                <a:gd name="T22" fmla="*/ 1052 w 4962"/>
                <a:gd name="T23" fmla="*/ 1450 h 3065"/>
                <a:gd name="T24" fmla="*/ 1814 w 4962"/>
                <a:gd name="T25" fmla="*/ 2212 h 3065"/>
                <a:gd name="T26" fmla="*/ 2576 w 4962"/>
                <a:gd name="T27" fmla="*/ 1462 h 3065"/>
                <a:gd name="T28" fmla="*/ 3100 w 4962"/>
                <a:gd name="T29" fmla="*/ 1922 h 3065"/>
                <a:gd name="T30" fmla="*/ 1814 w 4962"/>
                <a:gd name="T31" fmla="*/ 2820 h 3065"/>
                <a:gd name="T32" fmla="*/ 845 w 4962"/>
                <a:gd name="T33" fmla="*/ 481 h 3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62" h="3065">
                  <a:moveTo>
                    <a:pt x="845" y="481"/>
                  </a:moveTo>
                  <a:cubicBezTo>
                    <a:pt x="1192" y="133"/>
                    <a:pt x="1696" y="0"/>
                    <a:pt x="2168" y="126"/>
                  </a:cubicBezTo>
                  <a:cubicBezTo>
                    <a:pt x="2644" y="254"/>
                    <a:pt x="3895" y="1588"/>
                    <a:pt x="4368" y="2070"/>
                  </a:cubicBezTo>
                  <a:cubicBezTo>
                    <a:pt x="4542" y="1535"/>
                    <a:pt x="4542" y="1535"/>
                    <a:pt x="4542" y="1535"/>
                  </a:cubicBezTo>
                  <a:cubicBezTo>
                    <a:pt x="4962" y="1950"/>
                    <a:pt x="4962" y="1950"/>
                    <a:pt x="4962" y="1950"/>
                  </a:cubicBezTo>
                  <a:cubicBezTo>
                    <a:pt x="4689" y="2783"/>
                    <a:pt x="4689" y="2783"/>
                    <a:pt x="4689" y="2783"/>
                  </a:cubicBezTo>
                  <a:cubicBezTo>
                    <a:pt x="3858" y="3065"/>
                    <a:pt x="3858" y="3065"/>
                    <a:pt x="3858" y="3065"/>
                  </a:cubicBezTo>
                  <a:cubicBezTo>
                    <a:pt x="3439" y="2650"/>
                    <a:pt x="3439" y="2650"/>
                    <a:pt x="3439" y="2650"/>
                  </a:cubicBezTo>
                  <a:cubicBezTo>
                    <a:pt x="3974" y="2469"/>
                    <a:pt x="3974" y="2469"/>
                    <a:pt x="3974" y="2469"/>
                  </a:cubicBezTo>
                  <a:cubicBezTo>
                    <a:pt x="2307" y="855"/>
                    <a:pt x="2307" y="855"/>
                    <a:pt x="2307" y="855"/>
                  </a:cubicBezTo>
                  <a:cubicBezTo>
                    <a:pt x="2191" y="750"/>
                    <a:pt x="2035" y="688"/>
                    <a:pt x="1814" y="688"/>
                  </a:cubicBezTo>
                  <a:cubicBezTo>
                    <a:pt x="1459" y="688"/>
                    <a:pt x="1052" y="1029"/>
                    <a:pt x="1052" y="1450"/>
                  </a:cubicBezTo>
                  <a:cubicBezTo>
                    <a:pt x="1052" y="1871"/>
                    <a:pt x="1393" y="2212"/>
                    <a:pt x="1814" y="2212"/>
                  </a:cubicBezTo>
                  <a:cubicBezTo>
                    <a:pt x="2230" y="2212"/>
                    <a:pt x="2569" y="1877"/>
                    <a:pt x="2576" y="1462"/>
                  </a:cubicBezTo>
                  <a:cubicBezTo>
                    <a:pt x="3100" y="1922"/>
                    <a:pt x="3100" y="1922"/>
                    <a:pt x="3100" y="1922"/>
                  </a:cubicBezTo>
                  <a:cubicBezTo>
                    <a:pt x="2904" y="2458"/>
                    <a:pt x="2392" y="2820"/>
                    <a:pt x="1814" y="2820"/>
                  </a:cubicBezTo>
                  <a:cubicBezTo>
                    <a:pt x="573" y="2820"/>
                    <a:pt x="0" y="1325"/>
                    <a:pt x="845" y="48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7" name="Group 6">
            <a:extLst>
              <a:ext uri="{FF2B5EF4-FFF2-40B4-BE49-F238E27FC236}">
                <a16:creationId xmlns:a16="http://schemas.microsoft.com/office/drawing/2014/main" id="{75D17E11-8A3A-0456-E77E-DF94228FCA07}"/>
              </a:ext>
            </a:extLst>
          </p:cNvPr>
          <p:cNvGrpSpPr/>
          <p:nvPr/>
        </p:nvGrpSpPr>
        <p:grpSpPr>
          <a:xfrm>
            <a:off x="685798" y="3057826"/>
            <a:ext cx="2847240" cy="1272070"/>
            <a:chOff x="6103790" y="5224133"/>
            <a:chExt cx="1274199" cy="549077"/>
          </a:xfrm>
        </p:grpSpPr>
        <p:grpSp>
          <p:nvGrpSpPr>
            <p:cNvPr id="8" name="Group 7">
              <a:extLst>
                <a:ext uri="{FF2B5EF4-FFF2-40B4-BE49-F238E27FC236}">
                  <a16:creationId xmlns:a16="http://schemas.microsoft.com/office/drawing/2014/main" id="{1992329A-EB3E-5AD7-468A-BE15341B30BD}"/>
                </a:ext>
              </a:extLst>
            </p:cNvPr>
            <p:cNvGrpSpPr/>
            <p:nvPr/>
          </p:nvGrpSpPr>
          <p:grpSpPr>
            <a:xfrm>
              <a:off x="6103790" y="5224133"/>
              <a:ext cx="548640" cy="549077"/>
              <a:chOff x="6815964" y="4544568"/>
              <a:chExt cx="802117" cy="779299"/>
            </a:xfrm>
          </p:grpSpPr>
          <p:sp>
            <p:nvSpPr>
              <p:cNvPr id="11" name="Donut 10">
                <a:extLst>
                  <a:ext uri="{FF2B5EF4-FFF2-40B4-BE49-F238E27FC236}">
                    <a16:creationId xmlns:a16="http://schemas.microsoft.com/office/drawing/2014/main" id="{4905A2BB-8E62-4FD3-DA9A-323D0E822A88}"/>
                  </a:ext>
                </a:extLst>
              </p:cNvPr>
              <p:cNvSpPr/>
              <p:nvPr/>
            </p:nvSpPr>
            <p:spPr>
              <a:xfrm>
                <a:off x="6815964" y="4545189"/>
                <a:ext cx="802117" cy="778678"/>
              </a:xfrm>
              <a:prstGeom prst="donu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oboto" panose="02000000000000000000" pitchFamily="2" charset="0"/>
                  <a:ea typeface="Roboto" panose="02000000000000000000" pitchFamily="2" charset="0"/>
                </a:endParaRPr>
              </a:p>
            </p:txBody>
          </p:sp>
          <p:sp>
            <p:nvSpPr>
              <p:cNvPr id="12" name="Block Arc 11">
                <a:extLst>
                  <a:ext uri="{FF2B5EF4-FFF2-40B4-BE49-F238E27FC236}">
                    <a16:creationId xmlns:a16="http://schemas.microsoft.com/office/drawing/2014/main" id="{BEF26C18-7938-2D6D-59F5-1B223CDDDB28}"/>
                  </a:ext>
                </a:extLst>
              </p:cNvPr>
              <p:cNvSpPr/>
              <p:nvPr/>
            </p:nvSpPr>
            <p:spPr>
              <a:xfrm>
                <a:off x="6815964" y="4544568"/>
                <a:ext cx="802117" cy="779299"/>
              </a:xfrm>
              <a:prstGeom prst="blockArc">
                <a:avLst>
                  <a:gd name="adj1" fmla="val 16263629"/>
                  <a:gd name="adj2" fmla="val 8278925"/>
                  <a:gd name="adj3" fmla="val 211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oboto" panose="02000000000000000000" pitchFamily="2" charset="0"/>
                  <a:ea typeface="Roboto" panose="02000000000000000000" pitchFamily="2" charset="0"/>
                </a:endParaRPr>
              </a:p>
            </p:txBody>
          </p:sp>
        </p:grpSp>
        <p:sp>
          <p:nvSpPr>
            <p:cNvPr id="9" name="Text Placeholder 33">
              <a:extLst>
                <a:ext uri="{FF2B5EF4-FFF2-40B4-BE49-F238E27FC236}">
                  <a16:creationId xmlns:a16="http://schemas.microsoft.com/office/drawing/2014/main" id="{7347C44B-4C9C-B3BA-30FB-E735962BDC70}"/>
                </a:ext>
              </a:extLst>
            </p:cNvPr>
            <p:cNvSpPr txBox="1">
              <a:spLocks/>
            </p:cNvSpPr>
            <p:nvPr/>
          </p:nvSpPr>
          <p:spPr>
            <a:xfrm flipH="1">
              <a:off x="6715220" y="5326875"/>
              <a:ext cx="662769" cy="2677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solidFill>
                    <a:schemeClr val="accent1"/>
                  </a:solidFill>
                  <a:latin typeface="Roboto" panose="02000000000000000000" pitchFamily="2" charset="0"/>
                  <a:ea typeface="Roboto" panose="02000000000000000000" pitchFamily="2" charset="0"/>
                  <a:cs typeface="Roboto Black" panose="02000000000000000000" pitchFamily="2" charset="0"/>
                </a:rPr>
                <a:t>Over 60% </a:t>
              </a:r>
              <a:r>
                <a:rPr lang="en-US" sz="1200" b="1" dirty="0">
                  <a:solidFill>
                    <a:srgbClr val="656D78"/>
                  </a:solidFill>
                  <a:latin typeface="Roboto" panose="02000000000000000000" pitchFamily="2" charset="0"/>
                  <a:ea typeface="Roboto" panose="02000000000000000000" pitchFamily="2" charset="0"/>
                  <a:cs typeface="Open Sans" panose="020B0606030504020204" pitchFamily="34" charset="0"/>
                </a:rPr>
                <a:t>of academic staff </a:t>
              </a:r>
              <a:endParaRPr lang="en-AU" sz="1200" b="1" dirty="0">
                <a:solidFill>
                  <a:schemeClr val="accent1"/>
                </a:solidFill>
                <a:latin typeface="Roboto" panose="02000000000000000000" pitchFamily="2" charset="0"/>
                <a:ea typeface="Roboto" panose="02000000000000000000" pitchFamily="2" charset="0"/>
                <a:cs typeface="Roboto Black" panose="02000000000000000000" pitchFamily="2" charset="0"/>
              </a:endParaRPr>
            </a:p>
          </p:txBody>
        </p:sp>
        <p:sp>
          <p:nvSpPr>
            <p:cNvPr id="10" name="Text Placeholder 32">
              <a:extLst>
                <a:ext uri="{FF2B5EF4-FFF2-40B4-BE49-F238E27FC236}">
                  <a16:creationId xmlns:a16="http://schemas.microsoft.com/office/drawing/2014/main" id="{A7FCC6EF-444D-7E8D-36ED-61C8BB07971C}"/>
                </a:ext>
              </a:extLst>
            </p:cNvPr>
            <p:cNvSpPr txBox="1">
              <a:spLocks/>
            </p:cNvSpPr>
            <p:nvPr/>
          </p:nvSpPr>
          <p:spPr>
            <a:xfrm flipH="1">
              <a:off x="6713394" y="5534022"/>
              <a:ext cx="601805" cy="1670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b="1" dirty="0">
                  <a:solidFill>
                    <a:srgbClr val="656D78"/>
                  </a:solidFill>
                  <a:latin typeface="Roboto" panose="02000000000000000000" pitchFamily="2" charset="0"/>
                  <a:ea typeface="Roboto" panose="02000000000000000000" pitchFamily="2" charset="0"/>
                  <a:cs typeface="Open Sans" panose="020B0606030504020204" pitchFamily="34" charset="0"/>
                </a:rPr>
                <a:t>report insufficient training in inclusive teaching</a:t>
              </a:r>
            </a:p>
          </p:txBody>
        </p:sp>
      </p:grpSp>
      <p:grpSp>
        <p:nvGrpSpPr>
          <p:cNvPr id="13" name="Group 12">
            <a:extLst>
              <a:ext uri="{FF2B5EF4-FFF2-40B4-BE49-F238E27FC236}">
                <a16:creationId xmlns:a16="http://schemas.microsoft.com/office/drawing/2014/main" id="{D06C30EA-CD82-4A2A-E00A-08E5367AF5CC}"/>
              </a:ext>
            </a:extLst>
          </p:cNvPr>
          <p:cNvGrpSpPr/>
          <p:nvPr/>
        </p:nvGrpSpPr>
        <p:grpSpPr>
          <a:xfrm>
            <a:off x="3446004" y="3053772"/>
            <a:ext cx="3235254" cy="1274109"/>
            <a:chOff x="7247095" y="5223696"/>
            <a:chExt cx="1439704" cy="549080"/>
          </a:xfrm>
        </p:grpSpPr>
        <p:grpSp>
          <p:nvGrpSpPr>
            <p:cNvPr id="14" name="Group 13">
              <a:extLst>
                <a:ext uri="{FF2B5EF4-FFF2-40B4-BE49-F238E27FC236}">
                  <a16:creationId xmlns:a16="http://schemas.microsoft.com/office/drawing/2014/main" id="{76B52D6B-B073-21C4-4CDB-F63F370EA81E}"/>
                </a:ext>
              </a:extLst>
            </p:cNvPr>
            <p:cNvGrpSpPr/>
            <p:nvPr/>
          </p:nvGrpSpPr>
          <p:grpSpPr>
            <a:xfrm>
              <a:off x="7247095" y="5223696"/>
              <a:ext cx="548641" cy="549080"/>
              <a:chOff x="6815964" y="4544565"/>
              <a:chExt cx="802119" cy="779302"/>
            </a:xfrm>
          </p:grpSpPr>
          <p:sp>
            <p:nvSpPr>
              <p:cNvPr id="17" name="Donut 16">
                <a:extLst>
                  <a:ext uri="{FF2B5EF4-FFF2-40B4-BE49-F238E27FC236}">
                    <a16:creationId xmlns:a16="http://schemas.microsoft.com/office/drawing/2014/main" id="{52F7B87E-25F4-BC6F-B8BC-E76CF3BD120B}"/>
                  </a:ext>
                </a:extLst>
              </p:cNvPr>
              <p:cNvSpPr/>
              <p:nvPr/>
            </p:nvSpPr>
            <p:spPr>
              <a:xfrm>
                <a:off x="6815964" y="4545189"/>
                <a:ext cx="802117" cy="778678"/>
              </a:xfrm>
              <a:prstGeom prst="donu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oboto" panose="02000000000000000000" pitchFamily="2" charset="0"/>
                  <a:ea typeface="Roboto" panose="02000000000000000000" pitchFamily="2" charset="0"/>
                </a:endParaRPr>
              </a:p>
            </p:txBody>
          </p:sp>
          <p:sp>
            <p:nvSpPr>
              <p:cNvPr id="18" name="Block Arc 17">
                <a:extLst>
                  <a:ext uri="{FF2B5EF4-FFF2-40B4-BE49-F238E27FC236}">
                    <a16:creationId xmlns:a16="http://schemas.microsoft.com/office/drawing/2014/main" id="{2E7D5303-5FE4-4AB4-CB15-DCF75DE37F2F}"/>
                  </a:ext>
                </a:extLst>
              </p:cNvPr>
              <p:cNvSpPr/>
              <p:nvPr/>
            </p:nvSpPr>
            <p:spPr>
              <a:xfrm>
                <a:off x="6815966" y="4544565"/>
                <a:ext cx="802117" cy="778678"/>
              </a:xfrm>
              <a:prstGeom prst="blockArc">
                <a:avLst>
                  <a:gd name="adj1" fmla="val 16263629"/>
                  <a:gd name="adj2" fmla="val 4985412"/>
                  <a:gd name="adj3" fmla="val 1768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oboto" panose="02000000000000000000" pitchFamily="2" charset="0"/>
                  <a:ea typeface="Roboto" panose="02000000000000000000" pitchFamily="2" charset="0"/>
                </a:endParaRPr>
              </a:p>
            </p:txBody>
          </p:sp>
        </p:grpSp>
        <p:sp>
          <p:nvSpPr>
            <p:cNvPr id="15" name="Text Placeholder 33">
              <a:extLst>
                <a:ext uri="{FF2B5EF4-FFF2-40B4-BE49-F238E27FC236}">
                  <a16:creationId xmlns:a16="http://schemas.microsoft.com/office/drawing/2014/main" id="{540B48AD-8992-8497-B169-479D40D9B3A2}"/>
                </a:ext>
              </a:extLst>
            </p:cNvPr>
            <p:cNvSpPr txBox="1">
              <a:spLocks/>
            </p:cNvSpPr>
            <p:nvPr/>
          </p:nvSpPr>
          <p:spPr>
            <a:xfrm flipH="1">
              <a:off x="7868345" y="5328706"/>
              <a:ext cx="818454" cy="2677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solidFill>
                    <a:schemeClr val="accent4"/>
                  </a:solidFill>
                  <a:latin typeface="Roboto" panose="02000000000000000000" pitchFamily="2" charset="0"/>
                  <a:ea typeface="Roboto" panose="02000000000000000000" pitchFamily="2" charset="0"/>
                  <a:cs typeface="Roboto Black" panose="02000000000000000000" pitchFamily="2" charset="0"/>
                </a:rPr>
                <a:t>Below 50% in many institutions</a:t>
              </a:r>
              <a:endParaRPr lang="en-AU" sz="1200" b="1" dirty="0">
                <a:solidFill>
                  <a:schemeClr val="accent4"/>
                </a:solidFill>
                <a:latin typeface="Roboto" panose="02000000000000000000" pitchFamily="2" charset="0"/>
                <a:ea typeface="Roboto" panose="02000000000000000000" pitchFamily="2" charset="0"/>
                <a:cs typeface="Roboto Black" panose="02000000000000000000" pitchFamily="2" charset="0"/>
              </a:endParaRPr>
            </a:p>
          </p:txBody>
        </p:sp>
        <p:sp>
          <p:nvSpPr>
            <p:cNvPr id="16" name="Text Placeholder 32">
              <a:extLst>
                <a:ext uri="{FF2B5EF4-FFF2-40B4-BE49-F238E27FC236}">
                  <a16:creationId xmlns:a16="http://schemas.microsoft.com/office/drawing/2014/main" id="{6FA33EAD-BC81-E1CF-E577-2EDF7845404A}"/>
                </a:ext>
              </a:extLst>
            </p:cNvPr>
            <p:cNvSpPr txBox="1">
              <a:spLocks/>
            </p:cNvSpPr>
            <p:nvPr/>
          </p:nvSpPr>
          <p:spPr>
            <a:xfrm flipH="1">
              <a:off x="7868345" y="5534022"/>
              <a:ext cx="757479" cy="16701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b="1" dirty="0">
                  <a:solidFill>
                    <a:schemeClr val="tx2"/>
                  </a:solidFill>
                  <a:latin typeface="Roboto" panose="02000000000000000000" pitchFamily="2" charset="0"/>
                  <a:ea typeface="Roboto" panose="02000000000000000000" pitchFamily="2" charset="0"/>
                  <a:cs typeface="Open Sans" panose="020B0606030504020204" pitchFamily="34" charset="0"/>
                </a:rPr>
                <a:t>Digital accessibility compliance remains</a:t>
              </a:r>
              <a:endParaRPr lang="en-US" sz="1000" b="1" dirty="0">
                <a:solidFill>
                  <a:srgbClr val="656D78"/>
                </a:solidFill>
                <a:latin typeface="Roboto" panose="02000000000000000000" pitchFamily="2" charset="0"/>
                <a:ea typeface="Roboto" panose="02000000000000000000" pitchFamily="2" charset="0"/>
                <a:cs typeface="Open Sans" panose="020B0606030504020204" pitchFamily="34" charset="0"/>
              </a:endParaRPr>
            </a:p>
          </p:txBody>
        </p:sp>
      </p:grpSp>
      <p:sp>
        <p:nvSpPr>
          <p:cNvPr id="19" name="TextBox 18">
            <a:extLst>
              <a:ext uri="{FF2B5EF4-FFF2-40B4-BE49-F238E27FC236}">
                <a16:creationId xmlns:a16="http://schemas.microsoft.com/office/drawing/2014/main" id="{56ADCA69-636C-7A56-BAA3-47D26E5E8228}"/>
              </a:ext>
            </a:extLst>
          </p:cNvPr>
          <p:cNvSpPr txBox="1"/>
          <p:nvPr/>
        </p:nvSpPr>
        <p:spPr>
          <a:xfrm>
            <a:off x="808722" y="2184685"/>
            <a:ext cx="5055919" cy="757130"/>
          </a:xfrm>
          <a:prstGeom prst="rect">
            <a:avLst/>
          </a:prstGeom>
          <a:noFill/>
        </p:spPr>
        <p:txBody>
          <a:bodyPr wrap="square" rtlCol="0">
            <a:spAutoFit/>
          </a:bodyPr>
          <a:lstStyle/>
          <a:p>
            <a:pPr>
              <a:lnSpc>
                <a:spcPct val="90000"/>
              </a:lnSpc>
            </a:pPr>
            <a:r>
              <a:rPr lang="en-US" sz="2400" b="1" dirty="0">
                <a:latin typeface="Roboto" panose="02000000000000000000" pitchFamily="2" charset="0"/>
                <a:ea typeface="Roboto" panose="02000000000000000000" pitchFamily="2" charset="0"/>
                <a:cs typeface="Open Sans" charset="0"/>
                <a:sym typeface="Open Sans" charset="0"/>
              </a:rPr>
              <a:t>Skills gaps </a:t>
            </a:r>
            <a:r>
              <a:rPr lang="en-US" sz="2400" dirty="0">
                <a:latin typeface="Roboto" panose="02000000000000000000" pitchFamily="2" charset="0"/>
                <a:ea typeface="Roboto" panose="02000000000000000000" pitchFamily="2" charset="0"/>
                <a:cs typeface="Open Sans" charset="0"/>
                <a:sym typeface="Open Sans" charset="0"/>
              </a:rPr>
              <a:t>identified in European </a:t>
            </a:r>
            <a:r>
              <a:rPr lang="en-US" sz="2400" b="1" dirty="0">
                <a:latin typeface="Roboto" panose="02000000000000000000" pitchFamily="2" charset="0"/>
                <a:ea typeface="Roboto" panose="02000000000000000000" pitchFamily="2" charset="0"/>
                <a:cs typeface="Open Sans" charset="0"/>
                <a:sym typeface="Open Sans" charset="0"/>
              </a:rPr>
              <a:t>universities</a:t>
            </a:r>
            <a:r>
              <a:rPr lang="en-US" sz="2400" dirty="0">
                <a:latin typeface="Roboto" panose="02000000000000000000" pitchFamily="2" charset="0"/>
                <a:ea typeface="Roboto" panose="02000000000000000000" pitchFamily="2" charset="0"/>
                <a:cs typeface="Open Sans" charset="0"/>
                <a:sym typeface="Open Sans" charset="0"/>
              </a:rPr>
              <a:t>:</a:t>
            </a:r>
            <a:endParaRPr lang="en-US" sz="2400" dirty="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579A4B2F-5B3B-897F-E466-0A944A7D3346}"/>
              </a:ext>
            </a:extLst>
          </p:cNvPr>
          <p:cNvSpPr txBox="1"/>
          <p:nvPr/>
        </p:nvSpPr>
        <p:spPr>
          <a:xfrm>
            <a:off x="816685" y="4833200"/>
            <a:ext cx="4314306" cy="307777"/>
          </a:xfrm>
          <a:prstGeom prst="rect">
            <a:avLst/>
          </a:prstGeom>
          <a:noFill/>
        </p:spPr>
        <p:txBody>
          <a:bodyPr wrap="square" rtlCol="0">
            <a:spAutoFit/>
          </a:bodyPr>
          <a:lstStyle/>
          <a:p>
            <a:r>
              <a:rPr lang="en-US" sz="1400" dirty="0">
                <a:solidFill>
                  <a:schemeClr val="accent1"/>
                </a:solidFill>
                <a:latin typeface="Source Sans Pro ExtraLight" panose="020B0303030403020204" pitchFamily="34" charset="0"/>
              </a:rPr>
              <a:t>Competencies needed:</a:t>
            </a:r>
          </a:p>
        </p:txBody>
      </p:sp>
      <p:sp>
        <p:nvSpPr>
          <p:cNvPr id="22" name="Rectangle 21">
            <a:extLst>
              <a:ext uri="{FF2B5EF4-FFF2-40B4-BE49-F238E27FC236}">
                <a16:creationId xmlns:a16="http://schemas.microsoft.com/office/drawing/2014/main" id="{E67C336E-B6EC-0CEF-726C-AAC874FAE804}"/>
              </a:ext>
            </a:extLst>
          </p:cNvPr>
          <p:cNvSpPr/>
          <p:nvPr/>
        </p:nvSpPr>
        <p:spPr>
          <a:xfrm>
            <a:off x="816685" y="5182213"/>
            <a:ext cx="4864539" cy="1169103"/>
          </a:xfrm>
          <a:prstGeom prst="rect">
            <a:avLst/>
          </a:prstGeom>
        </p:spPr>
        <p:txBody>
          <a:bodyPr wrap="square">
            <a:spAutoFit/>
          </a:bodyPr>
          <a:lstStyle/>
          <a:p>
            <a:pPr marL="171450" indent="-171450">
              <a:lnSpc>
                <a:spcPct val="150000"/>
              </a:lnSpc>
              <a:buFont typeface="Arial" panose="020B0604020202020204" pitchFamily="34" charset="0"/>
              <a:buChar char="•"/>
            </a:pPr>
            <a:r>
              <a:rPr lang="en-US" sz="1200" dirty="0">
                <a:latin typeface="Montserrat"/>
              </a:rPr>
              <a:t>Pedagogical</a:t>
            </a:r>
          </a:p>
          <a:p>
            <a:pPr marL="171450" indent="-171450">
              <a:lnSpc>
                <a:spcPct val="150000"/>
              </a:lnSpc>
              <a:buFont typeface="Arial" panose="020B0604020202020204" pitchFamily="34" charset="0"/>
              <a:buChar char="•"/>
            </a:pPr>
            <a:r>
              <a:rPr lang="en-US" sz="1200" dirty="0">
                <a:latin typeface="Montserrat"/>
              </a:rPr>
              <a:t>Social</a:t>
            </a:r>
          </a:p>
          <a:p>
            <a:pPr marL="171450" indent="-171450">
              <a:lnSpc>
                <a:spcPct val="150000"/>
              </a:lnSpc>
              <a:buFont typeface="Arial" panose="020B0604020202020204" pitchFamily="34" charset="0"/>
              <a:buChar char="•"/>
            </a:pPr>
            <a:r>
              <a:rPr lang="en-US" sz="1200" dirty="0">
                <a:latin typeface="Montserrat"/>
              </a:rPr>
              <a:t>Cultural</a:t>
            </a:r>
          </a:p>
          <a:p>
            <a:pPr marL="171450" indent="-171450">
              <a:lnSpc>
                <a:spcPct val="150000"/>
              </a:lnSpc>
              <a:buFont typeface="Arial" panose="020B0604020202020204" pitchFamily="34" charset="0"/>
              <a:buChar char="•"/>
            </a:pPr>
            <a:r>
              <a:rPr lang="en-US" sz="1200" dirty="0">
                <a:latin typeface="Montserrat"/>
              </a:rPr>
              <a:t>Digital</a:t>
            </a:r>
          </a:p>
        </p:txBody>
      </p:sp>
      <p:pic>
        <p:nvPicPr>
          <p:cNvPr id="23" name="Picture 2" descr="Logo">
            <a:extLst>
              <a:ext uri="{FF2B5EF4-FFF2-40B4-BE49-F238E27FC236}">
                <a16:creationId xmlns:a16="http://schemas.microsoft.com/office/drawing/2014/main" id="{13A14780-1276-F3A0-A37D-EBE7C8E0D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7">
            <a:extLst>
              <a:ext uri="{FF2B5EF4-FFF2-40B4-BE49-F238E27FC236}">
                <a16:creationId xmlns:a16="http://schemas.microsoft.com/office/drawing/2014/main" id="{AB1FCBD9-2F81-4EE7-1DE3-C6C30CD567D9}"/>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3784960831"/>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F1E6C-DB2B-0126-EE0D-D76ED518D3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7E5D3F-FCD0-E45B-6336-AC70F8819FD8}"/>
              </a:ext>
            </a:extLst>
          </p:cNvPr>
          <p:cNvSpPr>
            <a:spLocks noGrp="1"/>
          </p:cNvSpPr>
          <p:nvPr>
            <p:ph type="body" sz="quarter" idx="11"/>
          </p:nvPr>
        </p:nvSpPr>
        <p:spPr/>
        <p:txBody>
          <a:bodyPr/>
          <a:lstStyle/>
          <a:p>
            <a:r>
              <a:rPr lang="pt-PT" dirty="0" err="1">
                <a:solidFill>
                  <a:srgbClr val="66BB6A"/>
                </a:solidFill>
              </a:rPr>
              <a:t>Key</a:t>
            </a:r>
            <a:r>
              <a:rPr lang="pt-PT" dirty="0">
                <a:solidFill>
                  <a:srgbClr val="66BB6A"/>
                </a:solidFill>
              </a:rPr>
              <a:t> </a:t>
            </a:r>
            <a:r>
              <a:rPr lang="pt-PT" dirty="0" err="1"/>
              <a:t>Functions</a:t>
            </a:r>
            <a:r>
              <a:rPr lang="pt-PT" dirty="0"/>
              <a:t> in </a:t>
            </a:r>
            <a:r>
              <a:rPr lang="pt-PT" dirty="0" err="1"/>
              <a:t>Practice</a:t>
            </a:r>
            <a:endParaRPr lang="en-US" dirty="0"/>
          </a:p>
        </p:txBody>
      </p:sp>
      <p:grpSp>
        <p:nvGrpSpPr>
          <p:cNvPr id="89" name="Group 88">
            <a:extLst>
              <a:ext uri="{FF2B5EF4-FFF2-40B4-BE49-F238E27FC236}">
                <a16:creationId xmlns:a16="http://schemas.microsoft.com/office/drawing/2014/main" id="{A8B12A5A-44DB-84C0-726C-5E3021528A6B}"/>
              </a:ext>
            </a:extLst>
          </p:cNvPr>
          <p:cNvGrpSpPr/>
          <p:nvPr/>
        </p:nvGrpSpPr>
        <p:grpSpPr>
          <a:xfrm>
            <a:off x="1122744" y="1506223"/>
            <a:ext cx="9300260" cy="3638344"/>
            <a:chOff x="1122744" y="1506223"/>
            <a:chExt cx="9300260" cy="3638344"/>
          </a:xfrm>
        </p:grpSpPr>
        <p:grpSp>
          <p:nvGrpSpPr>
            <p:cNvPr id="4" name="Group 4">
              <a:extLst>
                <a:ext uri="{FF2B5EF4-FFF2-40B4-BE49-F238E27FC236}">
                  <a16:creationId xmlns:a16="http://schemas.microsoft.com/office/drawing/2014/main" id="{E61CF25D-0B5D-D9E1-FE79-BC82F570C77E}"/>
                </a:ext>
              </a:extLst>
            </p:cNvPr>
            <p:cNvGrpSpPr>
              <a:grpSpLocks noChangeAspect="1"/>
            </p:cNvGrpSpPr>
            <p:nvPr/>
          </p:nvGrpSpPr>
          <p:grpSpPr bwMode="auto">
            <a:xfrm>
              <a:off x="1122744" y="1506223"/>
              <a:ext cx="9300260" cy="3638344"/>
              <a:chOff x="200" y="736"/>
              <a:chExt cx="7280" cy="2848"/>
            </a:xfrm>
          </p:grpSpPr>
          <p:sp>
            <p:nvSpPr>
              <p:cNvPr id="5" name="AutoShape 3">
                <a:extLst>
                  <a:ext uri="{FF2B5EF4-FFF2-40B4-BE49-F238E27FC236}">
                    <a16:creationId xmlns:a16="http://schemas.microsoft.com/office/drawing/2014/main" id="{6948B318-8B4C-7823-18BA-C3A946E15F51}"/>
                  </a:ext>
                </a:extLst>
              </p:cNvPr>
              <p:cNvSpPr>
                <a:spLocks noChangeAspect="1" noChangeArrowheads="1" noTextEdit="1"/>
              </p:cNvSpPr>
              <p:nvPr/>
            </p:nvSpPr>
            <p:spPr bwMode="auto">
              <a:xfrm>
                <a:off x="200" y="736"/>
                <a:ext cx="7280" cy="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 name="Freeform 5">
                <a:extLst>
                  <a:ext uri="{FF2B5EF4-FFF2-40B4-BE49-F238E27FC236}">
                    <a16:creationId xmlns:a16="http://schemas.microsoft.com/office/drawing/2014/main" id="{0DEAF554-D91D-5954-AE07-2E2F3AEEB671}"/>
                  </a:ext>
                </a:extLst>
              </p:cNvPr>
              <p:cNvSpPr>
                <a:spLocks/>
              </p:cNvSpPr>
              <p:nvPr/>
            </p:nvSpPr>
            <p:spPr bwMode="auto">
              <a:xfrm>
                <a:off x="6281" y="1191"/>
                <a:ext cx="319" cy="1036"/>
              </a:xfrm>
              <a:custGeom>
                <a:avLst/>
                <a:gdLst>
                  <a:gd name="T0" fmla="*/ 45 w 45"/>
                  <a:gd name="T1" fmla="*/ 146 h 146"/>
                  <a:gd name="T2" fmla="*/ 0 w 45"/>
                  <a:gd name="T3" fmla="*/ 7 h 146"/>
                  <a:gd name="T4" fmla="*/ 45 w 45"/>
                  <a:gd name="T5" fmla="*/ 0 h 146"/>
                  <a:gd name="T6" fmla="*/ 45 w 45"/>
                  <a:gd name="T7" fmla="*/ 146 h 146"/>
                </a:gdLst>
                <a:ahLst/>
                <a:cxnLst>
                  <a:cxn ang="0">
                    <a:pos x="T0" y="T1"/>
                  </a:cxn>
                  <a:cxn ang="0">
                    <a:pos x="T2" y="T3"/>
                  </a:cxn>
                  <a:cxn ang="0">
                    <a:pos x="T4" y="T5"/>
                  </a:cxn>
                  <a:cxn ang="0">
                    <a:pos x="T6" y="T7"/>
                  </a:cxn>
                </a:cxnLst>
                <a:rect l="0" t="0" r="r" b="b"/>
                <a:pathLst>
                  <a:path w="45" h="146">
                    <a:moveTo>
                      <a:pt x="45" y="146"/>
                    </a:moveTo>
                    <a:cubicBezTo>
                      <a:pt x="0" y="7"/>
                      <a:pt x="0" y="7"/>
                      <a:pt x="0" y="7"/>
                    </a:cubicBezTo>
                    <a:cubicBezTo>
                      <a:pt x="15" y="2"/>
                      <a:pt x="29" y="0"/>
                      <a:pt x="45" y="0"/>
                    </a:cubicBezTo>
                    <a:lnTo>
                      <a:pt x="45" y="14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 name="Freeform 6">
                <a:extLst>
                  <a:ext uri="{FF2B5EF4-FFF2-40B4-BE49-F238E27FC236}">
                    <a16:creationId xmlns:a16="http://schemas.microsoft.com/office/drawing/2014/main" id="{D3ABFD44-52F8-BE45-9495-C5E3863D75CC}"/>
                  </a:ext>
                </a:extLst>
              </p:cNvPr>
              <p:cNvSpPr>
                <a:spLocks/>
              </p:cNvSpPr>
              <p:nvPr/>
            </p:nvSpPr>
            <p:spPr bwMode="auto">
              <a:xfrm>
                <a:off x="5763" y="2227"/>
                <a:ext cx="837" cy="1044"/>
              </a:xfrm>
              <a:custGeom>
                <a:avLst/>
                <a:gdLst>
                  <a:gd name="T0" fmla="*/ 118 w 118"/>
                  <a:gd name="T1" fmla="*/ 0 h 147"/>
                  <a:gd name="T2" fmla="*/ 118 w 118"/>
                  <a:gd name="T3" fmla="*/ 147 h 147"/>
                  <a:gd name="T4" fmla="*/ 0 w 118"/>
                  <a:gd name="T5" fmla="*/ 87 h 147"/>
                  <a:gd name="T6" fmla="*/ 118 w 118"/>
                  <a:gd name="T7" fmla="*/ 0 h 147"/>
                </a:gdLst>
                <a:ahLst/>
                <a:cxnLst>
                  <a:cxn ang="0">
                    <a:pos x="T0" y="T1"/>
                  </a:cxn>
                  <a:cxn ang="0">
                    <a:pos x="T2" y="T3"/>
                  </a:cxn>
                  <a:cxn ang="0">
                    <a:pos x="T4" y="T5"/>
                  </a:cxn>
                  <a:cxn ang="0">
                    <a:pos x="T6" y="T7"/>
                  </a:cxn>
                </a:cxnLst>
                <a:rect l="0" t="0" r="r" b="b"/>
                <a:pathLst>
                  <a:path w="118" h="147">
                    <a:moveTo>
                      <a:pt x="118" y="0"/>
                    </a:moveTo>
                    <a:cubicBezTo>
                      <a:pt x="118" y="147"/>
                      <a:pt x="118" y="147"/>
                      <a:pt x="118" y="147"/>
                    </a:cubicBezTo>
                    <a:cubicBezTo>
                      <a:pt x="70" y="147"/>
                      <a:pt x="28" y="126"/>
                      <a:pt x="0" y="87"/>
                    </a:cubicBezTo>
                    <a:lnTo>
                      <a:pt x="11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8" name="Freeform 7">
                <a:extLst>
                  <a:ext uri="{FF2B5EF4-FFF2-40B4-BE49-F238E27FC236}">
                    <a16:creationId xmlns:a16="http://schemas.microsoft.com/office/drawing/2014/main" id="{ABB2D6E7-E1F0-56E2-72B3-0ADC0E08DF74}"/>
                  </a:ext>
                </a:extLst>
              </p:cNvPr>
              <p:cNvSpPr>
                <a:spLocks/>
              </p:cNvSpPr>
              <p:nvPr/>
            </p:nvSpPr>
            <p:spPr bwMode="auto">
              <a:xfrm>
                <a:off x="5976" y="1496"/>
                <a:ext cx="624" cy="731"/>
              </a:xfrm>
              <a:custGeom>
                <a:avLst/>
                <a:gdLst>
                  <a:gd name="T0" fmla="*/ 55 w 88"/>
                  <a:gd name="T1" fmla="*/ 0 h 103"/>
                  <a:gd name="T2" fmla="*/ 0 w 88"/>
                  <a:gd name="T3" fmla="*/ 40 h 103"/>
                  <a:gd name="T4" fmla="*/ 88 w 88"/>
                  <a:gd name="T5" fmla="*/ 103 h 103"/>
                  <a:gd name="T6" fmla="*/ 55 w 88"/>
                  <a:gd name="T7" fmla="*/ 0 h 103"/>
                </a:gdLst>
                <a:ahLst/>
                <a:cxnLst>
                  <a:cxn ang="0">
                    <a:pos x="T0" y="T1"/>
                  </a:cxn>
                  <a:cxn ang="0">
                    <a:pos x="T2" y="T3"/>
                  </a:cxn>
                  <a:cxn ang="0">
                    <a:pos x="T4" y="T5"/>
                  </a:cxn>
                  <a:cxn ang="0">
                    <a:pos x="T6" y="T7"/>
                  </a:cxn>
                </a:cxnLst>
                <a:rect l="0" t="0" r="r" b="b"/>
                <a:pathLst>
                  <a:path w="88" h="103">
                    <a:moveTo>
                      <a:pt x="55" y="0"/>
                    </a:moveTo>
                    <a:cubicBezTo>
                      <a:pt x="33" y="7"/>
                      <a:pt x="14" y="21"/>
                      <a:pt x="0" y="40"/>
                    </a:cubicBezTo>
                    <a:cubicBezTo>
                      <a:pt x="88" y="103"/>
                      <a:pt x="88" y="103"/>
                      <a:pt x="88" y="103"/>
                    </a:cubicBezTo>
                    <a:lnTo>
                      <a:pt x="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 name="Freeform 8">
                <a:extLst>
                  <a:ext uri="{FF2B5EF4-FFF2-40B4-BE49-F238E27FC236}">
                    <a16:creationId xmlns:a16="http://schemas.microsoft.com/office/drawing/2014/main" id="{18850A4C-8D43-D614-4951-1A48ECD1506B}"/>
                  </a:ext>
                </a:extLst>
              </p:cNvPr>
              <p:cNvSpPr>
                <a:spLocks/>
              </p:cNvSpPr>
              <p:nvPr/>
            </p:nvSpPr>
            <p:spPr bwMode="auto">
              <a:xfrm>
                <a:off x="6600" y="1460"/>
                <a:ext cx="774" cy="1009"/>
              </a:xfrm>
              <a:custGeom>
                <a:avLst/>
                <a:gdLst>
                  <a:gd name="T0" fmla="*/ 103 w 109"/>
                  <a:gd name="T1" fmla="*/ 142 h 142"/>
                  <a:gd name="T2" fmla="*/ 109 w 109"/>
                  <a:gd name="T3" fmla="*/ 108 h 142"/>
                  <a:gd name="T4" fmla="*/ 0 w 109"/>
                  <a:gd name="T5" fmla="*/ 0 h 142"/>
                  <a:gd name="T6" fmla="*/ 0 w 109"/>
                  <a:gd name="T7" fmla="*/ 108 h 142"/>
                  <a:gd name="T8" fmla="*/ 103 w 109"/>
                  <a:gd name="T9" fmla="*/ 142 h 142"/>
                </a:gdLst>
                <a:ahLst/>
                <a:cxnLst>
                  <a:cxn ang="0">
                    <a:pos x="T0" y="T1"/>
                  </a:cxn>
                  <a:cxn ang="0">
                    <a:pos x="T2" y="T3"/>
                  </a:cxn>
                  <a:cxn ang="0">
                    <a:pos x="T4" y="T5"/>
                  </a:cxn>
                  <a:cxn ang="0">
                    <a:pos x="T6" y="T7"/>
                  </a:cxn>
                  <a:cxn ang="0">
                    <a:pos x="T8" y="T9"/>
                  </a:cxn>
                </a:cxnLst>
                <a:rect l="0" t="0" r="r" b="b"/>
                <a:pathLst>
                  <a:path w="109" h="142">
                    <a:moveTo>
                      <a:pt x="103" y="142"/>
                    </a:moveTo>
                    <a:cubicBezTo>
                      <a:pt x="107" y="131"/>
                      <a:pt x="109" y="120"/>
                      <a:pt x="109" y="108"/>
                    </a:cubicBezTo>
                    <a:cubicBezTo>
                      <a:pt x="109" y="49"/>
                      <a:pt x="60" y="0"/>
                      <a:pt x="0" y="0"/>
                    </a:cubicBezTo>
                    <a:cubicBezTo>
                      <a:pt x="0" y="108"/>
                      <a:pt x="0" y="108"/>
                      <a:pt x="0" y="108"/>
                    </a:cubicBezTo>
                    <a:lnTo>
                      <a:pt x="103" y="1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 name="Freeform 9">
                <a:extLst>
                  <a:ext uri="{FF2B5EF4-FFF2-40B4-BE49-F238E27FC236}">
                    <a16:creationId xmlns:a16="http://schemas.microsoft.com/office/drawing/2014/main" id="{BD348120-9D57-0234-036E-3BACC9C5317F}"/>
                  </a:ext>
                </a:extLst>
              </p:cNvPr>
              <p:cNvSpPr>
                <a:spLocks/>
              </p:cNvSpPr>
              <p:nvPr/>
            </p:nvSpPr>
            <p:spPr bwMode="auto">
              <a:xfrm>
                <a:off x="6600" y="2227"/>
                <a:ext cx="880" cy="931"/>
              </a:xfrm>
              <a:custGeom>
                <a:avLst/>
                <a:gdLst>
                  <a:gd name="T0" fmla="*/ 0 w 124"/>
                  <a:gd name="T1" fmla="*/ 0 h 131"/>
                  <a:gd name="T2" fmla="*/ 0 w 124"/>
                  <a:gd name="T3" fmla="*/ 131 h 131"/>
                  <a:gd name="T4" fmla="*/ 124 w 124"/>
                  <a:gd name="T5" fmla="*/ 41 h 131"/>
                  <a:gd name="T6" fmla="*/ 0 w 124"/>
                  <a:gd name="T7" fmla="*/ 0 h 131"/>
                </a:gdLst>
                <a:ahLst/>
                <a:cxnLst>
                  <a:cxn ang="0">
                    <a:pos x="T0" y="T1"/>
                  </a:cxn>
                  <a:cxn ang="0">
                    <a:pos x="T2" y="T3"/>
                  </a:cxn>
                  <a:cxn ang="0">
                    <a:pos x="T4" y="T5"/>
                  </a:cxn>
                  <a:cxn ang="0">
                    <a:pos x="T6" y="T7"/>
                  </a:cxn>
                </a:cxnLst>
                <a:rect l="0" t="0" r="r" b="b"/>
                <a:pathLst>
                  <a:path w="124" h="131">
                    <a:moveTo>
                      <a:pt x="0" y="0"/>
                    </a:moveTo>
                    <a:cubicBezTo>
                      <a:pt x="0" y="131"/>
                      <a:pt x="0" y="131"/>
                      <a:pt x="0" y="131"/>
                    </a:cubicBezTo>
                    <a:cubicBezTo>
                      <a:pt x="58" y="131"/>
                      <a:pt x="107" y="93"/>
                      <a:pt x="124" y="41"/>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 name="Freeform 10">
                <a:extLst>
                  <a:ext uri="{FF2B5EF4-FFF2-40B4-BE49-F238E27FC236}">
                    <a16:creationId xmlns:a16="http://schemas.microsoft.com/office/drawing/2014/main" id="{57FB88A0-915C-67EC-CEDD-1550870CDDA7}"/>
                  </a:ext>
                </a:extLst>
              </p:cNvPr>
              <p:cNvSpPr>
                <a:spLocks/>
              </p:cNvSpPr>
              <p:nvPr/>
            </p:nvSpPr>
            <p:spPr bwMode="auto">
              <a:xfrm>
                <a:off x="5614" y="1652"/>
                <a:ext cx="986" cy="1158"/>
              </a:xfrm>
              <a:custGeom>
                <a:avLst/>
                <a:gdLst>
                  <a:gd name="T0" fmla="*/ 0 w 139"/>
                  <a:gd name="T1" fmla="*/ 81 h 163"/>
                  <a:gd name="T2" fmla="*/ 26 w 139"/>
                  <a:gd name="T3" fmla="*/ 163 h 163"/>
                  <a:gd name="T4" fmla="*/ 139 w 139"/>
                  <a:gd name="T5" fmla="*/ 81 h 163"/>
                  <a:gd name="T6" fmla="*/ 26 w 139"/>
                  <a:gd name="T7" fmla="*/ 0 h 163"/>
                  <a:gd name="T8" fmla="*/ 0 w 139"/>
                  <a:gd name="T9" fmla="*/ 81 h 163"/>
                </a:gdLst>
                <a:ahLst/>
                <a:cxnLst>
                  <a:cxn ang="0">
                    <a:pos x="T0" y="T1"/>
                  </a:cxn>
                  <a:cxn ang="0">
                    <a:pos x="T2" y="T3"/>
                  </a:cxn>
                  <a:cxn ang="0">
                    <a:pos x="T4" y="T5"/>
                  </a:cxn>
                  <a:cxn ang="0">
                    <a:pos x="T6" y="T7"/>
                  </a:cxn>
                  <a:cxn ang="0">
                    <a:pos x="T8" y="T9"/>
                  </a:cxn>
                </a:cxnLst>
                <a:rect l="0" t="0" r="r" b="b"/>
                <a:pathLst>
                  <a:path w="139" h="163">
                    <a:moveTo>
                      <a:pt x="0" y="81"/>
                    </a:moveTo>
                    <a:cubicBezTo>
                      <a:pt x="0" y="112"/>
                      <a:pt x="10" y="140"/>
                      <a:pt x="26" y="163"/>
                    </a:cubicBezTo>
                    <a:cubicBezTo>
                      <a:pt x="139" y="81"/>
                      <a:pt x="139" y="81"/>
                      <a:pt x="139" y="81"/>
                    </a:cubicBezTo>
                    <a:cubicBezTo>
                      <a:pt x="26" y="0"/>
                      <a:pt x="26" y="0"/>
                      <a:pt x="26" y="0"/>
                    </a:cubicBezTo>
                    <a:cubicBezTo>
                      <a:pt x="10" y="23"/>
                      <a:pt x="0" y="51"/>
                      <a:pt x="0" y="8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 name="Freeform 11">
                <a:extLst>
                  <a:ext uri="{FF2B5EF4-FFF2-40B4-BE49-F238E27FC236}">
                    <a16:creationId xmlns:a16="http://schemas.microsoft.com/office/drawing/2014/main" id="{86300B9F-31D6-C935-C16B-882A4A4F0FD3}"/>
                  </a:ext>
                </a:extLst>
              </p:cNvPr>
              <p:cNvSpPr>
                <a:spLocks/>
              </p:cNvSpPr>
              <p:nvPr/>
            </p:nvSpPr>
            <p:spPr bwMode="auto">
              <a:xfrm>
                <a:off x="6167" y="843"/>
                <a:ext cx="440" cy="1420"/>
              </a:xfrm>
              <a:custGeom>
                <a:avLst/>
                <a:gdLst>
                  <a:gd name="T0" fmla="*/ 440 w 440"/>
                  <a:gd name="T1" fmla="*/ 1420 h 1420"/>
                  <a:gd name="T2" fmla="*/ 0 w 440"/>
                  <a:gd name="T3" fmla="*/ 64 h 1420"/>
                  <a:gd name="T4" fmla="*/ 7 w 440"/>
                  <a:gd name="T5" fmla="*/ 56 h 1420"/>
                  <a:gd name="T6" fmla="*/ 426 w 440"/>
                  <a:gd name="T7" fmla="*/ 1356 h 1420"/>
                  <a:gd name="T8" fmla="*/ 426 w 440"/>
                  <a:gd name="T9" fmla="*/ 0 h 1420"/>
                  <a:gd name="T10" fmla="*/ 440 w 440"/>
                  <a:gd name="T11" fmla="*/ 0 h 1420"/>
                  <a:gd name="T12" fmla="*/ 440 w 440"/>
                  <a:gd name="T13" fmla="*/ 1420 h 1420"/>
                </a:gdLst>
                <a:ahLst/>
                <a:cxnLst>
                  <a:cxn ang="0">
                    <a:pos x="T0" y="T1"/>
                  </a:cxn>
                  <a:cxn ang="0">
                    <a:pos x="T2" y="T3"/>
                  </a:cxn>
                  <a:cxn ang="0">
                    <a:pos x="T4" y="T5"/>
                  </a:cxn>
                  <a:cxn ang="0">
                    <a:pos x="T6" y="T7"/>
                  </a:cxn>
                  <a:cxn ang="0">
                    <a:pos x="T8" y="T9"/>
                  </a:cxn>
                  <a:cxn ang="0">
                    <a:pos x="T10" y="T11"/>
                  </a:cxn>
                  <a:cxn ang="0">
                    <a:pos x="T12" y="T13"/>
                  </a:cxn>
                </a:cxnLst>
                <a:rect l="0" t="0" r="r" b="b"/>
                <a:pathLst>
                  <a:path w="440" h="1420">
                    <a:moveTo>
                      <a:pt x="440" y="1420"/>
                    </a:moveTo>
                    <a:lnTo>
                      <a:pt x="0" y="64"/>
                    </a:lnTo>
                    <a:lnTo>
                      <a:pt x="7" y="56"/>
                    </a:lnTo>
                    <a:lnTo>
                      <a:pt x="426" y="1356"/>
                    </a:lnTo>
                    <a:lnTo>
                      <a:pt x="426" y="0"/>
                    </a:lnTo>
                    <a:lnTo>
                      <a:pt x="440" y="0"/>
                    </a:lnTo>
                    <a:lnTo>
                      <a:pt x="440" y="14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 name="Freeform 12">
                <a:extLst>
                  <a:ext uri="{FF2B5EF4-FFF2-40B4-BE49-F238E27FC236}">
                    <a16:creationId xmlns:a16="http://schemas.microsoft.com/office/drawing/2014/main" id="{932B24EA-4477-FB3F-AF74-83AD9947DD37}"/>
                  </a:ext>
                </a:extLst>
              </p:cNvPr>
              <p:cNvSpPr>
                <a:spLocks/>
              </p:cNvSpPr>
              <p:nvPr/>
            </p:nvSpPr>
            <p:spPr bwMode="auto">
              <a:xfrm>
                <a:off x="5479" y="1482"/>
                <a:ext cx="1128" cy="1569"/>
              </a:xfrm>
              <a:custGeom>
                <a:avLst/>
                <a:gdLst>
                  <a:gd name="T0" fmla="*/ 7 w 1128"/>
                  <a:gd name="T1" fmla="*/ 1569 h 1569"/>
                  <a:gd name="T2" fmla="*/ 0 w 1128"/>
                  <a:gd name="T3" fmla="*/ 1562 h 1569"/>
                  <a:gd name="T4" fmla="*/ 1114 w 1128"/>
                  <a:gd name="T5" fmla="*/ 745 h 1569"/>
                  <a:gd name="T6" fmla="*/ 92 w 1128"/>
                  <a:gd name="T7" fmla="*/ 7 h 1569"/>
                  <a:gd name="T8" fmla="*/ 99 w 1128"/>
                  <a:gd name="T9" fmla="*/ 0 h 1569"/>
                  <a:gd name="T10" fmla="*/ 1128 w 1128"/>
                  <a:gd name="T11" fmla="*/ 745 h 1569"/>
                  <a:gd name="T12" fmla="*/ 7 w 1128"/>
                  <a:gd name="T13" fmla="*/ 1569 h 1569"/>
                </a:gdLst>
                <a:ahLst/>
                <a:cxnLst>
                  <a:cxn ang="0">
                    <a:pos x="T0" y="T1"/>
                  </a:cxn>
                  <a:cxn ang="0">
                    <a:pos x="T2" y="T3"/>
                  </a:cxn>
                  <a:cxn ang="0">
                    <a:pos x="T4" y="T5"/>
                  </a:cxn>
                  <a:cxn ang="0">
                    <a:pos x="T6" y="T7"/>
                  </a:cxn>
                  <a:cxn ang="0">
                    <a:pos x="T8" y="T9"/>
                  </a:cxn>
                  <a:cxn ang="0">
                    <a:pos x="T10" y="T11"/>
                  </a:cxn>
                  <a:cxn ang="0">
                    <a:pos x="T12" y="T13"/>
                  </a:cxn>
                </a:cxnLst>
                <a:rect l="0" t="0" r="r" b="b"/>
                <a:pathLst>
                  <a:path w="1128" h="1569">
                    <a:moveTo>
                      <a:pt x="7" y="1569"/>
                    </a:moveTo>
                    <a:lnTo>
                      <a:pt x="0" y="1562"/>
                    </a:lnTo>
                    <a:lnTo>
                      <a:pt x="1114" y="745"/>
                    </a:lnTo>
                    <a:lnTo>
                      <a:pt x="92" y="7"/>
                    </a:lnTo>
                    <a:lnTo>
                      <a:pt x="99" y="0"/>
                    </a:lnTo>
                    <a:lnTo>
                      <a:pt x="1128" y="745"/>
                    </a:lnTo>
                    <a:lnTo>
                      <a:pt x="7" y="156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 name="Rectangle 13">
                <a:extLst>
                  <a:ext uri="{FF2B5EF4-FFF2-40B4-BE49-F238E27FC236}">
                    <a16:creationId xmlns:a16="http://schemas.microsoft.com/office/drawing/2014/main" id="{B2474555-D5A0-61DE-79EE-5CFDE470337C}"/>
                  </a:ext>
                </a:extLst>
              </p:cNvPr>
              <p:cNvSpPr>
                <a:spLocks noChangeArrowheads="1"/>
              </p:cNvSpPr>
              <p:nvPr/>
            </p:nvSpPr>
            <p:spPr bwMode="auto">
              <a:xfrm>
                <a:off x="6593" y="2227"/>
                <a:ext cx="14" cy="135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5" name="Freeform 14">
                <a:extLst>
                  <a:ext uri="{FF2B5EF4-FFF2-40B4-BE49-F238E27FC236}">
                    <a16:creationId xmlns:a16="http://schemas.microsoft.com/office/drawing/2014/main" id="{ADBEBB82-9898-A6E9-A2CB-4B7B4EDBC5DD}"/>
                  </a:ext>
                </a:extLst>
              </p:cNvPr>
              <p:cNvSpPr>
                <a:spLocks/>
              </p:cNvSpPr>
              <p:nvPr/>
            </p:nvSpPr>
            <p:spPr bwMode="auto">
              <a:xfrm>
                <a:off x="5479" y="1567"/>
                <a:ext cx="220" cy="1328"/>
              </a:xfrm>
              <a:custGeom>
                <a:avLst/>
                <a:gdLst>
                  <a:gd name="T0" fmla="*/ 30 w 31"/>
                  <a:gd name="T1" fmla="*/ 187 h 187"/>
                  <a:gd name="T2" fmla="*/ 0 w 31"/>
                  <a:gd name="T3" fmla="*/ 93 h 187"/>
                  <a:gd name="T4" fmla="*/ 30 w 31"/>
                  <a:gd name="T5" fmla="*/ 0 h 187"/>
                  <a:gd name="T6" fmla="*/ 31 w 31"/>
                  <a:gd name="T7" fmla="*/ 1 h 187"/>
                  <a:gd name="T8" fmla="*/ 1 w 31"/>
                  <a:gd name="T9" fmla="*/ 93 h 187"/>
                  <a:gd name="T10" fmla="*/ 31 w 31"/>
                  <a:gd name="T11" fmla="*/ 186 h 187"/>
                  <a:gd name="T12" fmla="*/ 30 w 31"/>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31" h="187">
                    <a:moveTo>
                      <a:pt x="30" y="187"/>
                    </a:moveTo>
                    <a:cubicBezTo>
                      <a:pt x="10" y="159"/>
                      <a:pt x="0" y="127"/>
                      <a:pt x="0" y="93"/>
                    </a:cubicBezTo>
                    <a:cubicBezTo>
                      <a:pt x="0" y="60"/>
                      <a:pt x="10" y="27"/>
                      <a:pt x="30" y="0"/>
                    </a:cubicBezTo>
                    <a:cubicBezTo>
                      <a:pt x="31" y="1"/>
                      <a:pt x="31" y="1"/>
                      <a:pt x="31" y="1"/>
                    </a:cubicBezTo>
                    <a:cubicBezTo>
                      <a:pt x="11" y="28"/>
                      <a:pt x="1" y="60"/>
                      <a:pt x="1" y="93"/>
                    </a:cubicBezTo>
                    <a:cubicBezTo>
                      <a:pt x="1" y="127"/>
                      <a:pt x="11" y="159"/>
                      <a:pt x="31" y="186"/>
                    </a:cubicBezTo>
                    <a:lnTo>
                      <a:pt x="30" y="18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6" name="Freeform 15">
                <a:extLst>
                  <a:ext uri="{FF2B5EF4-FFF2-40B4-BE49-F238E27FC236}">
                    <a16:creationId xmlns:a16="http://schemas.microsoft.com/office/drawing/2014/main" id="{9954A25A-4636-B755-2A2C-5641879907E4}"/>
                  </a:ext>
                </a:extLst>
              </p:cNvPr>
              <p:cNvSpPr>
                <a:spLocks/>
              </p:cNvSpPr>
              <p:nvPr/>
            </p:nvSpPr>
            <p:spPr bwMode="auto">
              <a:xfrm>
                <a:off x="6210" y="978"/>
                <a:ext cx="390" cy="71"/>
              </a:xfrm>
              <a:custGeom>
                <a:avLst/>
                <a:gdLst>
                  <a:gd name="T0" fmla="*/ 0 w 55"/>
                  <a:gd name="T1" fmla="*/ 10 h 10"/>
                  <a:gd name="T2" fmla="*/ 0 w 55"/>
                  <a:gd name="T3" fmla="*/ 8 h 10"/>
                  <a:gd name="T4" fmla="*/ 55 w 55"/>
                  <a:gd name="T5" fmla="*/ 0 h 10"/>
                  <a:gd name="T6" fmla="*/ 55 w 55"/>
                  <a:gd name="T7" fmla="*/ 1 h 10"/>
                  <a:gd name="T8" fmla="*/ 0 w 55"/>
                  <a:gd name="T9" fmla="*/ 10 h 10"/>
                </a:gdLst>
                <a:ahLst/>
                <a:cxnLst>
                  <a:cxn ang="0">
                    <a:pos x="T0" y="T1"/>
                  </a:cxn>
                  <a:cxn ang="0">
                    <a:pos x="T2" y="T3"/>
                  </a:cxn>
                  <a:cxn ang="0">
                    <a:pos x="T4" y="T5"/>
                  </a:cxn>
                  <a:cxn ang="0">
                    <a:pos x="T6" y="T7"/>
                  </a:cxn>
                  <a:cxn ang="0">
                    <a:pos x="T8" y="T9"/>
                  </a:cxn>
                </a:cxnLst>
                <a:rect l="0" t="0" r="r" b="b"/>
                <a:pathLst>
                  <a:path w="55" h="10">
                    <a:moveTo>
                      <a:pt x="0" y="10"/>
                    </a:moveTo>
                    <a:cubicBezTo>
                      <a:pt x="0" y="8"/>
                      <a:pt x="0" y="8"/>
                      <a:pt x="0" y="8"/>
                    </a:cubicBezTo>
                    <a:cubicBezTo>
                      <a:pt x="18" y="3"/>
                      <a:pt x="36" y="0"/>
                      <a:pt x="55" y="0"/>
                    </a:cubicBezTo>
                    <a:cubicBezTo>
                      <a:pt x="55" y="1"/>
                      <a:pt x="55" y="1"/>
                      <a:pt x="55" y="1"/>
                    </a:cubicBezTo>
                    <a:cubicBezTo>
                      <a:pt x="36" y="1"/>
                      <a:pt x="18" y="4"/>
                      <a:pt x="0"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Freeform 16">
                <a:extLst>
                  <a:ext uri="{FF2B5EF4-FFF2-40B4-BE49-F238E27FC236}">
                    <a16:creationId xmlns:a16="http://schemas.microsoft.com/office/drawing/2014/main" id="{511868B5-28C7-F885-508C-FC1C1B7F5F20}"/>
                  </a:ext>
                </a:extLst>
              </p:cNvPr>
              <p:cNvSpPr>
                <a:spLocks/>
              </p:cNvSpPr>
              <p:nvPr/>
            </p:nvSpPr>
            <p:spPr bwMode="auto">
              <a:xfrm>
                <a:off x="5586" y="2959"/>
                <a:ext cx="1014" cy="525"/>
              </a:xfrm>
              <a:custGeom>
                <a:avLst/>
                <a:gdLst>
                  <a:gd name="T0" fmla="*/ 143 w 143"/>
                  <a:gd name="T1" fmla="*/ 74 h 74"/>
                  <a:gd name="T2" fmla="*/ 0 w 143"/>
                  <a:gd name="T3" fmla="*/ 1 h 74"/>
                  <a:gd name="T4" fmla="*/ 1 w 143"/>
                  <a:gd name="T5" fmla="*/ 0 h 74"/>
                  <a:gd name="T6" fmla="*/ 143 w 143"/>
                  <a:gd name="T7" fmla="*/ 73 h 74"/>
                  <a:gd name="T8" fmla="*/ 143 w 143"/>
                  <a:gd name="T9" fmla="*/ 74 h 74"/>
                </a:gdLst>
                <a:ahLst/>
                <a:cxnLst>
                  <a:cxn ang="0">
                    <a:pos x="T0" y="T1"/>
                  </a:cxn>
                  <a:cxn ang="0">
                    <a:pos x="T2" y="T3"/>
                  </a:cxn>
                  <a:cxn ang="0">
                    <a:pos x="T4" y="T5"/>
                  </a:cxn>
                  <a:cxn ang="0">
                    <a:pos x="T6" y="T7"/>
                  </a:cxn>
                  <a:cxn ang="0">
                    <a:pos x="T8" y="T9"/>
                  </a:cxn>
                </a:cxnLst>
                <a:rect l="0" t="0" r="r" b="b"/>
                <a:pathLst>
                  <a:path w="143" h="74">
                    <a:moveTo>
                      <a:pt x="143" y="74"/>
                    </a:moveTo>
                    <a:cubicBezTo>
                      <a:pt x="87" y="74"/>
                      <a:pt x="33" y="47"/>
                      <a:pt x="0" y="1"/>
                    </a:cubicBezTo>
                    <a:cubicBezTo>
                      <a:pt x="1" y="0"/>
                      <a:pt x="1" y="0"/>
                      <a:pt x="1" y="0"/>
                    </a:cubicBezTo>
                    <a:cubicBezTo>
                      <a:pt x="34" y="46"/>
                      <a:pt x="87" y="73"/>
                      <a:pt x="143" y="73"/>
                    </a:cubicBezTo>
                    <a:lnTo>
                      <a:pt x="143" y="7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8" name="Freeform 17">
                <a:extLst>
                  <a:ext uri="{FF2B5EF4-FFF2-40B4-BE49-F238E27FC236}">
                    <a16:creationId xmlns:a16="http://schemas.microsoft.com/office/drawing/2014/main" id="{7C926E86-60CB-933C-F7B4-5AE0570EF808}"/>
                  </a:ext>
                </a:extLst>
              </p:cNvPr>
              <p:cNvSpPr>
                <a:spLocks/>
              </p:cNvSpPr>
              <p:nvPr/>
            </p:nvSpPr>
            <p:spPr bwMode="auto">
              <a:xfrm>
                <a:off x="5997" y="1603"/>
                <a:ext cx="1235" cy="1235"/>
              </a:xfrm>
              <a:custGeom>
                <a:avLst/>
                <a:gdLst>
                  <a:gd name="T0" fmla="*/ 55 w 174"/>
                  <a:gd name="T1" fmla="*/ 156 h 174"/>
                  <a:gd name="T2" fmla="*/ 18 w 174"/>
                  <a:gd name="T3" fmla="*/ 55 h 174"/>
                  <a:gd name="T4" fmla="*/ 119 w 174"/>
                  <a:gd name="T5" fmla="*/ 18 h 174"/>
                  <a:gd name="T6" fmla="*/ 156 w 174"/>
                  <a:gd name="T7" fmla="*/ 119 h 174"/>
                  <a:gd name="T8" fmla="*/ 55 w 174"/>
                  <a:gd name="T9" fmla="*/ 156 h 174"/>
                </a:gdLst>
                <a:ahLst/>
                <a:cxnLst>
                  <a:cxn ang="0">
                    <a:pos x="T0" y="T1"/>
                  </a:cxn>
                  <a:cxn ang="0">
                    <a:pos x="T2" y="T3"/>
                  </a:cxn>
                  <a:cxn ang="0">
                    <a:pos x="T4" y="T5"/>
                  </a:cxn>
                  <a:cxn ang="0">
                    <a:pos x="T6" y="T7"/>
                  </a:cxn>
                  <a:cxn ang="0">
                    <a:pos x="T8" y="T9"/>
                  </a:cxn>
                </a:cxnLst>
                <a:rect l="0" t="0" r="r" b="b"/>
                <a:pathLst>
                  <a:path w="174" h="174">
                    <a:moveTo>
                      <a:pt x="55" y="156"/>
                    </a:moveTo>
                    <a:cubicBezTo>
                      <a:pt x="17" y="139"/>
                      <a:pt x="0" y="93"/>
                      <a:pt x="18" y="55"/>
                    </a:cubicBezTo>
                    <a:cubicBezTo>
                      <a:pt x="35" y="17"/>
                      <a:pt x="80" y="0"/>
                      <a:pt x="119" y="18"/>
                    </a:cubicBezTo>
                    <a:cubicBezTo>
                      <a:pt x="157" y="35"/>
                      <a:pt x="174" y="80"/>
                      <a:pt x="156" y="119"/>
                    </a:cubicBezTo>
                    <a:cubicBezTo>
                      <a:pt x="139" y="157"/>
                      <a:pt x="93" y="174"/>
                      <a:pt x="55"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Freeform 18">
                <a:extLst>
                  <a:ext uri="{FF2B5EF4-FFF2-40B4-BE49-F238E27FC236}">
                    <a16:creationId xmlns:a16="http://schemas.microsoft.com/office/drawing/2014/main" id="{8BC779FF-CB09-C8F3-C641-FAA6BD4812D1}"/>
                  </a:ext>
                </a:extLst>
              </p:cNvPr>
              <p:cNvSpPr>
                <a:spLocks noEditPoints="1"/>
              </p:cNvSpPr>
              <p:nvPr/>
            </p:nvSpPr>
            <p:spPr bwMode="auto">
              <a:xfrm>
                <a:off x="5543" y="2916"/>
                <a:ext cx="99"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9"/>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Oval 19">
                <a:extLst>
                  <a:ext uri="{FF2B5EF4-FFF2-40B4-BE49-F238E27FC236}">
                    <a16:creationId xmlns:a16="http://schemas.microsoft.com/office/drawing/2014/main" id="{C6980B4D-984A-A908-85FC-E29A74F46834}"/>
                  </a:ext>
                </a:extLst>
              </p:cNvPr>
              <p:cNvSpPr>
                <a:spLocks noChangeArrowheads="1"/>
              </p:cNvSpPr>
              <p:nvPr/>
            </p:nvSpPr>
            <p:spPr bwMode="auto">
              <a:xfrm>
                <a:off x="5571" y="2945"/>
                <a:ext cx="43"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1" name="Freeform 20">
                <a:extLst>
                  <a:ext uri="{FF2B5EF4-FFF2-40B4-BE49-F238E27FC236}">
                    <a16:creationId xmlns:a16="http://schemas.microsoft.com/office/drawing/2014/main" id="{AEE5527A-5A44-4DAB-23ED-B8BB2E03C095}"/>
                  </a:ext>
                </a:extLst>
              </p:cNvPr>
              <p:cNvSpPr>
                <a:spLocks noEditPoints="1"/>
              </p:cNvSpPr>
              <p:nvPr/>
            </p:nvSpPr>
            <p:spPr bwMode="auto">
              <a:xfrm>
                <a:off x="5642" y="2838"/>
                <a:ext cx="100"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7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5"/>
                      <a:pt x="13" y="6"/>
                    </a:cubicBezTo>
                    <a:cubicBezTo>
                      <a:pt x="14" y="8"/>
                      <a:pt x="13" y="10"/>
                      <a:pt x="12" y="11"/>
                    </a:cubicBezTo>
                    <a:cubicBezTo>
                      <a:pt x="11" y="13"/>
                      <a:pt x="9" y="13"/>
                      <a:pt x="7" y="13"/>
                    </a:cubicBezTo>
                    <a:close/>
                    <a:moveTo>
                      <a:pt x="3" y="4"/>
                    </a:moveTo>
                    <a:cubicBezTo>
                      <a:pt x="2" y="6"/>
                      <a:pt x="2" y="9"/>
                      <a:pt x="4" y="11"/>
                    </a:cubicBezTo>
                    <a:cubicBezTo>
                      <a:pt x="6" y="13"/>
                      <a:pt x="9" y="12"/>
                      <a:pt x="11" y="10"/>
                    </a:cubicBezTo>
                    <a:cubicBezTo>
                      <a:pt x="12" y="9"/>
                      <a:pt x="12" y="8"/>
                      <a:pt x="12" y="7"/>
                    </a:cubicBezTo>
                    <a:cubicBezTo>
                      <a:pt x="12"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2" name="Oval 21">
                <a:extLst>
                  <a:ext uri="{FF2B5EF4-FFF2-40B4-BE49-F238E27FC236}">
                    <a16:creationId xmlns:a16="http://schemas.microsoft.com/office/drawing/2014/main" id="{9AC982C6-84D3-9A84-3BF6-A359CA8DDC5E}"/>
                  </a:ext>
                </a:extLst>
              </p:cNvPr>
              <p:cNvSpPr>
                <a:spLocks noChangeArrowheads="1"/>
              </p:cNvSpPr>
              <p:nvPr/>
            </p:nvSpPr>
            <p:spPr bwMode="auto">
              <a:xfrm>
                <a:off x="5671" y="2867"/>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3" name="Freeform 22">
                <a:extLst>
                  <a:ext uri="{FF2B5EF4-FFF2-40B4-BE49-F238E27FC236}">
                    <a16:creationId xmlns:a16="http://schemas.microsoft.com/office/drawing/2014/main" id="{EC63339E-7899-EE6F-788C-E44349CD4F64}"/>
                  </a:ext>
                </a:extLst>
              </p:cNvPr>
              <p:cNvSpPr>
                <a:spLocks noEditPoints="1"/>
              </p:cNvSpPr>
              <p:nvPr/>
            </p:nvSpPr>
            <p:spPr bwMode="auto">
              <a:xfrm>
                <a:off x="5642" y="1524"/>
                <a:ext cx="100"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4" name="Oval 23">
                <a:extLst>
                  <a:ext uri="{FF2B5EF4-FFF2-40B4-BE49-F238E27FC236}">
                    <a16:creationId xmlns:a16="http://schemas.microsoft.com/office/drawing/2014/main" id="{7C257701-B32F-04A2-A969-B76F2500C409}"/>
                  </a:ext>
                </a:extLst>
              </p:cNvPr>
              <p:cNvSpPr>
                <a:spLocks noChangeArrowheads="1"/>
              </p:cNvSpPr>
              <p:nvPr/>
            </p:nvSpPr>
            <p:spPr bwMode="auto">
              <a:xfrm>
                <a:off x="5671" y="1553"/>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5" name="Freeform 24">
                <a:extLst>
                  <a:ext uri="{FF2B5EF4-FFF2-40B4-BE49-F238E27FC236}">
                    <a16:creationId xmlns:a16="http://schemas.microsoft.com/office/drawing/2014/main" id="{19F20ED6-139D-06F7-ED9A-E8263B1F8A74}"/>
                  </a:ext>
                </a:extLst>
              </p:cNvPr>
              <p:cNvSpPr>
                <a:spLocks noEditPoints="1"/>
              </p:cNvSpPr>
              <p:nvPr/>
            </p:nvSpPr>
            <p:spPr bwMode="auto">
              <a:xfrm>
                <a:off x="6167" y="992"/>
                <a:ext cx="93" cy="92"/>
              </a:xfrm>
              <a:custGeom>
                <a:avLst/>
                <a:gdLst>
                  <a:gd name="T0" fmla="*/ 7 w 13"/>
                  <a:gd name="T1" fmla="*/ 13 h 13"/>
                  <a:gd name="T2" fmla="*/ 3 w 13"/>
                  <a:gd name="T3" fmla="*/ 12 h 13"/>
                  <a:gd name="T4" fmla="*/ 2 w 13"/>
                  <a:gd name="T5" fmla="*/ 3 h 13"/>
                  <a:gd name="T6" fmla="*/ 2 w 13"/>
                  <a:gd name="T7" fmla="*/ 3 h 13"/>
                  <a:gd name="T8" fmla="*/ 11 w 13"/>
                  <a:gd name="T9" fmla="*/ 2 h 13"/>
                  <a:gd name="T10" fmla="*/ 13 w 13"/>
                  <a:gd name="T11" fmla="*/ 6 h 13"/>
                  <a:gd name="T12" fmla="*/ 12 w 13"/>
                  <a:gd name="T13" fmla="*/ 11 h 13"/>
                  <a:gd name="T14" fmla="*/ 7 w 13"/>
                  <a:gd name="T15" fmla="*/ 13 h 13"/>
                  <a:gd name="T16" fmla="*/ 3 w 13"/>
                  <a:gd name="T17" fmla="*/ 4 h 13"/>
                  <a:gd name="T18" fmla="*/ 4 w 13"/>
                  <a:gd name="T19" fmla="*/ 11 h 13"/>
                  <a:gd name="T20" fmla="*/ 11 w 13"/>
                  <a:gd name="T21" fmla="*/ 10 h 13"/>
                  <a:gd name="T22" fmla="*/ 12 w 13"/>
                  <a:gd name="T23" fmla="*/ 6 h 13"/>
                  <a:gd name="T24" fmla="*/ 10 w 13"/>
                  <a:gd name="T25" fmla="*/ 3 h 13"/>
                  <a:gd name="T26" fmla="*/ 3 w 13"/>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7" y="13"/>
                    </a:moveTo>
                    <a:cubicBezTo>
                      <a:pt x="6" y="13"/>
                      <a:pt x="4" y="13"/>
                      <a:pt x="3" y="12"/>
                    </a:cubicBezTo>
                    <a:cubicBezTo>
                      <a:pt x="0" y="10"/>
                      <a:pt x="0" y="6"/>
                      <a:pt x="2" y="3"/>
                    </a:cubicBezTo>
                    <a:cubicBezTo>
                      <a:pt x="2" y="3"/>
                      <a:pt x="2" y="3"/>
                      <a:pt x="2" y="3"/>
                    </a:cubicBezTo>
                    <a:cubicBezTo>
                      <a:pt x="4" y="0"/>
                      <a:pt x="8" y="0"/>
                      <a:pt x="11" y="2"/>
                    </a:cubicBezTo>
                    <a:cubicBezTo>
                      <a:pt x="12" y="3"/>
                      <a:pt x="13" y="4"/>
                      <a:pt x="13" y="6"/>
                    </a:cubicBezTo>
                    <a:cubicBezTo>
                      <a:pt x="13" y="8"/>
                      <a:pt x="13" y="9"/>
                      <a:pt x="12" y="11"/>
                    </a:cubicBezTo>
                    <a:cubicBezTo>
                      <a:pt x="11" y="12"/>
                      <a:pt x="9" y="13"/>
                      <a:pt x="7" y="13"/>
                    </a:cubicBezTo>
                    <a:close/>
                    <a:moveTo>
                      <a:pt x="3" y="4"/>
                    </a:moveTo>
                    <a:cubicBezTo>
                      <a:pt x="1"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6" name="Oval 25">
                <a:extLst>
                  <a:ext uri="{FF2B5EF4-FFF2-40B4-BE49-F238E27FC236}">
                    <a16:creationId xmlns:a16="http://schemas.microsoft.com/office/drawing/2014/main" id="{92AF398E-6841-2669-BFD0-017FDFA53DF1}"/>
                  </a:ext>
                </a:extLst>
              </p:cNvPr>
              <p:cNvSpPr>
                <a:spLocks noChangeArrowheads="1"/>
              </p:cNvSpPr>
              <p:nvPr/>
            </p:nvSpPr>
            <p:spPr bwMode="auto">
              <a:xfrm>
                <a:off x="6196" y="1020"/>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7" name="Freeform 26">
                <a:extLst>
                  <a:ext uri="{FF2B5EF4-FFF2-40B4-BE49-F238E27FC236}">
                    <a16:creationId xmlns:a16="http://schemas.microsoft.com/office/drawing/2014/main" id="{3B45E77B-6F8C-CF4C-181B-A8574169B313}"/>
                  </a:ext>
                </a:extLst>
              </p:cNvPr>
              <p:cNvSpPr>
                <a:spLocks noEditPoints="1"/>
              </p:cNvSpPr>
              <p:nvPr/>
            </p:nvSpPr>
            <p:spPr bwMode="auto">
              <a:xfrm>
                <a:off x="6551" y="928"/>
                <a:ext cx="99" cy="99"/>
              </a:xfrm>
              <a:custGeom>
                <a:avLst/>
                <a:gdLst>
                  <a:gd name="T0" fmla="*/ 7 w 14"/>
                  <a:gd name="T1" fmla="*/ 14 h 14"/>
                  <a:gd name="T2" fmla="*/ 3 w 14"/>
                  <a:gd name="T3" fmla="*/ 12 h 14"/>
                  <a:gd name="T4" fmla="*/ 2 w 14"/>
                  <a:gd name="T5" fmla="*/ 4 h 14"/>
                  <a:gd name="T6" fmla="*/ 2 w 14"/>
                  <a:gd name="T7" fmla="*/ 4 h 14"/>
                  <a:gd name="T8" fmla="*/ 11 w 14"/>
                  <a:gd name="T9" fmla="*/ 3 h 14"/>
                  <a:gd name="T10" fmla="*/ 13 w 14"/>
                  <a:gd name="T11" fmla="*/ 7 h 14"/>
                  <a:gd name="T12" fmla="*/ 12 w 14"/>
                  <a:gd name="T13" fmla="*/ 11 h 14"/>
                  <a:gd name="T14" fmla="*/ 7 w 14"/>
                  <a:gd name="T15" fmla="*/ 14 h 14"/>
                  <a:gd name="T16" fmla="*/ 3 w 14"/>
                  <a:gd name="T17" fmla="*/ 4 h 14"/>
                  <a:gd name="T18" fmla="*/ 4 w 14"/>
                  <a:gd name="T19" fmla="*/ 11 h 14"/>
                  <a:gd name="T20" fmla="*/ 11 w 14"/>
                  <a:gd name="T21" fmla="*/ 11 h 14"/>
                  <a:gd name="T22" fmla="*/ 12 w 14"/>
                  <a:gd name="T23" fmla="*/ 7 h 14"/>
                  <a:gd name="T24" fmla="*/ 10 w 14"/>
                  <a:gd name="T25" fmla="*/ 4 h 14"/>
                  <a:gd name="T26" fmla="*/ 3 w 14"/>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7" y="14"/>
                    </a:moveTo>
                    <a:cubicBezTo>
                      <a:pt x="6" y="14"/>
                      <a:pt x="4" y="13"/>
                      <a:pt x="3" y="12"/>
                    </a:cubicBezTo>
                    <a:cubicBezTo>
                      <a:pt x="1" y="10"/>
                      <a:pt x="0" y="6"/>
                      <a:pt x="2" y="4"/>
                    </a:cubicBezTo>
                    <a:cubicBezTo>
                      <a:pt x="2" y="4"/>
                      <a:pt x="2" y="4"/>
                      <a:pt x="2" y="4"/>
                    </a:cubicBezTo>
                    <a:cubicBezTo>
                      <a:pt x="4" y="1"/>
                      <a:pt x="8" y="0"/>
                      <a:pt x="11" y="3"/>
                    </a:cubicBezTo>
                    <a:cubicBezTo>
                      <a:pt x="12" y="4"/>
                      <a:pt x="13" y="5"/>
                      <a:pt x="13" y="7"/>
                    </a:cubicBezTo>
                    <a:cubicBezTo>
                      <a:pt x="14" y="8"/>
                      <a:pt x="13" y="10"/>
                      <a:pt x="12" y="11"/>
                    </a:cubicBezTo>
                    <a:cubicBezTo>
                      <a:pt x="11" y="13"/>
                      <a:pt x="9" y="14"/>
                      <a:pt x="7" y="14"/>
                    </a:cubicBezTo>
                    <a:close/>
                    <a:moveTo>
                      <a:pt x="3" y="4"/>
                    </a:moveTo>
                    <a:cubicBezTo>
                      <a:pt x="2" y="6"/>
                      <a:pt x="2" y="10"/>
                      <a:pt x="4" y="11"/>
                    </a:cubicBezTo>
                    <a:cubicBezTo>
                      <a:pt x="6" y="13"/>
                      <a:pt x="9" y="13"/>
                      <a:pt x="11" y="11"/>
                    </a:cubicBezTo>
                    <a:cubicBezTo>
                      <a:pt x="12" y="9"/>
                      <a:pt x="12" y="8"/>
                      <a:pt x="12" y="7"/>
                    </a:cubicBezTo>
                    <a:cubicBezTo>
                      <a:pt x="12" y="6"/>
                      <a:pt x="11" y="4"/>
                      <a:pt x="10" y="4"/>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8" name="Oval 27">
                <a:extLst>
                  <a:ext uri="{FF2B5EF4-FFF2-40B4-BE49-F238E27FC236}">
                    <a16:creationId xmlns:a16="http://schemas.microsoft.com/office/drawing/2014/main" id="{4AB8ABC5-84BA-F5E8-BBF3-2C4537CEEE46}"/>
                  </a:ext>
                </a:extLst>
              </p:cNvPr>
              <p:cNvSpPr>
                <a:spLocks noChangeArrowheads="1"/>
              </p:cNvSpPr>
              <p:nvPr/>
            </p:nvSpPr>
            <p:spPr bwMode="auto">
              <a:xfrm>
                <a:off x="6579" y="956"/>
                <a:ext cx="42" cy="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9" name="Freeform 28">
                <a:extLst>
                  <a:ext uri="{FF2B5EF4-FFF2-40B4-BE49-F238E27FC236}">
                    <a16:creationId xmlns:a16="http://schemas.microsoft.com/office/drawing/2014/main" id="{428A6E5D-F539-5387-2157-EE852114AADC}"/>
                  </a:ext>
                </a:extLst>
              </p:cNvPr>
              <p:cNvSpPr>
                <a:spLocks noEditPoints="1"/>
              </p:cNvSpPr>
              <p:nvPr/>
            </p:nvSpPr>
            <p:spPr bwMode="auto">
              <a:xfrm>
                <a:off x="6551" y="3435"/>
                <a:ext cx="99" cy="92"/>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0" name="Oval 29">
                <a:extLst>
                  <a:ext uri="{FF2B5EF4-FFF2-40B4-BE49-F238E27FC236}">
                    <a16:creationId xmlns:a16="http://schemas.microsoft.com/office/drawing/2014/main" id="{7DA3F6AF-7221-C4FE-DB42-303BF7D9288D}"/>
                  </a:ext>
                </a:extLst>
              </p:cNvPr>
              <p:cNvSpPr>
                <a:spLocks noChangeArrowheads="1"/>
              </p:cNvSpPr>
              <p:nvPr/>
            </p:nvSpPr>
            <p:spPr bwMode="auto">
              <a:xfrm>
                <a:off x="6579" y="3463"/>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3" name="Freeform 42">
                <a:extLst>
                  <a:ext uri="{FF2B5EF4-FFF2-40B4-BE49-F238E27FC236}">
                    <a16:creationId xmlns:a16="http://schemas.microsoft.com/office/drawing/2014/main" id="{6EAE6F81-7194-1194-EA18-F0C2F811A58C}"/>
                  </a:ext>
                </a:extLst>
              </p:cNvPr>
              <p:cNvSpPr>
                <a:spLocks/>
              </p:cNvSpPr>
              <p:nvPr/>
            </p:nvSpPr>
            <p:spPr bwMode="auto">
              <a:xfrm>
                <a:off x="3393" y="1560"/>
                <a:ext cx="1235" cy="1236"/>
              </a:xfrm>
              <a:custGeom>
                <a:avLst/>
                <a:gdLst>
                  <a:gd name="T0" fmla="*/ 18 w 174"/>
                  <a:gd name="T1" fmla="*/ 119 h 174"/>
                  <a:gd name="T2" fmla="*/ 55 w 174"/>
                  <a:gd name="T3" fmla="*/ 18 h 174"/>
                  <a:gd name="T4" fmla="*/ 156 w 174"/>
                  <a:gd name="T5" fmla="*/ 55 h 174"/>
                  <a:gd name="T6" fmla="*/ 120 w 174"/>
                  <a:gd name="T7" fmla="*/ 156 h 174"/>
                  <a:gd name="T8" fmla="*/ 18 w 174"/>
                  <a:gd name="T9" fmla="*/ 119 h 174"/>
                </a:gdLst>
                <a:ahLst/>
                <a:cxnLst>
                  <a:cxn ang="0">
                    <a:pos x="T0" y="T1"/>
                  </a:cxn>
                  <a:cxn ang="0">
                    <a:pos x="T2" y="T3"/>
                  </a:cxn>
                  <a:cxn ang="0">
                    <a:pos x="T4" y="T5"/>
                  </a:cxn>
                  <a:cxn ang="0">
                    <a:pos x="T6" y="T7"/>
                  </a:cxn>
                  <a:cxn ang="0">
                    <a:pos x="T8" y="T9"/>
                  </a:cxn>
                </a:cxnLst>
                <a:rect l="0" t="0" r="r" b="b"/>
                <a:pathLst>
                  <a:path w="174" h="174">
                    <a:moveTo>
                      <a:pt x="18" y="119"/>
                    </a:moveTo>
                    <a:cubicBezTo>
                      <a:pt x="0" y="81"/>
                      <a:pt x="17" y="36"/>
                      <a:pt x="55" y="18"/>
                    </a:cubicBezTo>
                    <a:cubicBezTo>
                      <a:pt x="93" y="0"/>
                      <a:pt x="139" y="16"/>
                      <a:pt x="156" y="55"/>
                    </a:cubicBezTo>
                    <a:cubicBezTo>
                      <a:pt x="174" y="93"/>
                      <a:pt x="158" y="138"/>
                      <a:pt x="120" y="156"/>
                    </a:cubicBezTo>
                    <a:cubicBezTo>
                      <a:pt x="82" y="174"/>
                      <a:pt x="36" y="157"/>
                      <a:pt x="1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7" name="Oval 46">
                <a:extLst>
                  <a:ext uri="{FF2B5EF4-FFF2-40B4-BE49-F238E27FC236}">
                    <a16:creationId xmlns:a16="http://schemas.microsoft.com/office/drawing/2014/main" id="{C047C1CB-4770-6C65-CB51-2A3F837AAE76}"/>
                  </a:ext>
                </a:extLst>
              </p:cNvPr>
              <p:cNvSpPr>
                <a:spLocks noChangeArrowheads="1"/>
              </p:cNvSpPr>
              <p:nvPr/>
            </p:nvSpPr>
            <p:spPr bwMode="auto">
              <a:xfrm>
                <a:off x="3059" y="1475"/>
                <a:ext cx="50" cy="4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1" name="Oval 50">
                <a:extLst>
                  <a:ext uri="{FF2B5EF4-FFF2-40B4-BE49-F238E27FC236}">
                    <a16:creationId xmlns:a16="http://schemas.microsoft.com/office/drawing/2014/main" id="{312FD64E-B153-A33D-4D76-A20FBBCF86CC}"/>
                  </a:ext>
                </a:extLst>
              </p:cNvPr>
              <p:cNvSpPr>
                <a:spLocks noChangeArrowheads="1"/>
              </p:cNvSpPr>
              <p:nvPr/>
            </p:nvSpPr>
            <p:spPr bwMode="auto">
              <a:xfrm>
                <a:off x="4337" y="3236"/>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6" name="Freeform 55">
                <a:extLst>
                  <a:ext uri="{FF2B5EF4-FFF2-40B4-BE49-F238E27FC236}">
                    <a16:creationId xmlns:a16="http://schemas.microsoft.com/office/drawing/2014/main" id="{A539982C-188B-28AC-56B3-D8356AE48A0C}"/>
                  </a:ext>
                </a:extLst>
              </p:cNvPr>
              <p:cNvSpPr>
                <a:spLocks/>
              </p:cNvSpPr>
              <p:nvPr/>
            </p:nvSpPr>
            <p:spPr bwMode="auto">
              <a:xfrm>
                <a:off x="548" y="1191"/>
                <a:ext cx="837" cy="994"/>
              </a:xfrm>
              <a:custGeom>
                <a:avLst/>
                <a:gdLst>
                  <a:gd name="T0" fmla="*/ 118 w 118"/>
                  <a:gd name="T1" fmla="*/ 140 h 140"/>
                  <a:gd name="T2" fmla="*/ 0 w 118"/>
                  <a:gd name="T3" fmla="*/ 54 h 140"/>
                  <a:gd name="T4" fmla="*/ 73 w 118"/>
                  <a:gd name="T5" fmla="*/ 0 h 140"/>
                  <a:gd name="T6" fmla="*/ 118 w 118"/>
                  <a:gd name="T7" fmla="*/ 140 h 140"/>
                </a:gdLst>
                <a:ahLst/>
                <a:cxnLst>
                  <a:cxn ang="0">
                    <a:pos x="T0" y="T1"/>
                  </a:cxn>
                  <a:cxn ang="0">
                    <a:pos x="T2" y="T3"/>
                  </a:cxn>
                  <a:cxn ang="0">
                    <a:pos x="T4" y="T5"/>
                  </a:cxn>
                  <a:cxn ang="0">
                    <a:pos x="T6" y="T7"/>
                  </a:cxn>
                </a:cxnLst>
                <a:rect l="0" t="0" r="r" b="b"/>
                <a:pathLst>
                  <a:path w="118" h="140">
                    <a:moveTo>
                      <a:pt x="118" y="140"/>
                    </a:moveTo>
                    <a:cubicBezTo>
                      <a:pt x="0" y="54"/>
                      <a:pt x="0" y="54"/>
                      <a:pt x="0" y="54"/>
                    </a:cubicBezTo>
                    <a:cubicBezTo>
                      <a:pt x="19" y="27"/>
                      <a:pt x="42" y="10"/>
                      <a:pt x="73" y="0"/>
                    </a:cubicBezTo>
                    <a:lnTo>
                      <a:pt x="118" y="14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7" name="Freeform 56">
                <a:extLst>
                  <a:ext uri="{FF2B5EF4-FFF2-40B4-BE49-F238E27FC236}">
                    <a16:creationId xmlns:a16="http://schemas.microsoft.com/office/drawing/2014/main" id="{9B740976-13B6-BEC7-96DC-1DBFF1B0366F}"/>
                  </a:ext>
                </a:extLst>
              </p:cNvPr>
              <p:cNvSpPr>
                <a:spLocks/>
              </p:cNvSpPr>
              <p:nvPr/>
            </p:nvSpPr>
            <p:spPr bwMode="auto">
              <a:xfrm>
                <a:off x="775" y="1141"/>
                <a:ext cx="1653" cy="2081"/>
              </a:xfrm>
              <a:custGeom>
                <a:avLst/>
                <a:gdLst>
                  <a:gd name="T0" fmla="*/ 86 w 233"/>
                  <a:gd name="T1" fmla="*/ 147 h 293"/>
                  <a:gd name="T2" fmla="*/ 86 w 233"/>
                  <a:gd name="T3" fmla="*/ 0 h 293"/>
                  <a:gd name="T4" fmla="*/ 233 w 233"/>
                  <a:gd name="T5" fmla="*/ 147 h 293"/>
                  <a:gd name="T6" fmla="*/ 86 w 233"/>
                  <a:gd name="T7" fmla="*/ 293 h 293"/>
                  <a:gd name="T8" fmla="*/ 0 w 233"/>
                  <a:gd name="T9" fmla="*/ 265 h 293"/>
                  <a:gd name="T10" fmla="*/ 86 w 233"/>
                  <a:gd name="T11" fmla="*/ 147 h 293"/>
                </a:gdLst>
                <a:ahLst/>
                <a:cxnLst>
                  <a:cxn ang="0">
                    <a:pos x="T0" y="T1"/>
                  </a:cxn>
                  <a:cxn ang="0">
                    <a:pos x="T2" y="T3"/>
                  </a:cxn>
                  <a:cxn ang="0">
                    <a:pos x="T4" y="T5"/>
                  </a:cxn>
                  <a:cxn ang="0">
                    <a:pos x="T6" y="T7"/>
                  </a:cxn>
                  <a:cxn ang="0">
                    <a:pos x="T8" y="T9"/>
                  </a:cxn>
                  <a:cxn ang="0">
                    <a:pos x="T10" y="T11"/>
                  </a:cxn>
                </a:cxnLst>
                <a:rect l="0" t="0" r="r" b="b"/>
                <a:pathLst>
                  <a:path w="233" h="293">
                    <a:moveTo>
                      <a:pt x="86" y="147"/>
                    </a:moveTo>
                    <a:cubicBezTo>
                      <a:pt x="86" y="0"/>
                      <a:pt x="86" y="0"/>
                      <a:pt x="86" y="0"/>
                    </a:cubicBezTo>
                    <a:cubicBezTo>
                      <a:pt x="167" y="0"/>
                      <a:pt x="233" y="66"/>
                      <a:pt x="233" y="147"/>
                    </a:cubicBezTo>
                    <a:cubicBezTo>
                      <a:pt x="233" y="228"/>
                      <a:pt x="167" y="293"/>
                      <a:pt x="86" y="293"/>
                    </a:cubicBezTo>
                    <a:cubicBezTo>
                      <a:pt x="54" y="293"/>
                      <a:pt x="26" y="284"/>
                      <a:pt x="0" y="265"/>
                    </a:cubicBezTo>
                    <a:lnTo>
                      <a:pt x="86" y="1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8" name="Freeform 57">
                <a:extLst>
                  <a:ext uri="{FF2B5EF4-FFF2-40B4-BE49-F238E27FC236}">
                    <a16:creationId xmlns:a16="http://schemas.microsoft.com/office/drawing/2014/main" id="{781370B7-1A84-E922-2E61-A76FEF9D14FA}"/>
                  </a:ext>
                </a:extLst>
              </p:cNvPr>
              <p:cNvSpPr>
                <a:spLocks/>
              </p:cNvSpPr>
              <p:nvPr/>
            </p:nvSpPr>
            <p:spPr bwMode="auto">
              <a:xfrm>
                <a:off x="448" y="2185"/>
                <a:ext cx="937" cy="795"/>
              </a:xfrm>
              <a:custGeom>
                <a:avLst/>
                <a:gdLst>
                  <a:gd name="T0" fmla="*/ 51 w 132"/>
                  <a:gd name="T1" fmla="*/ 112 h 112"/>
                  <a:gd name="T2" fmla="*/ 132 w 132"/>
                  <a:gd name="T3" fmla="*/ 0 h 112"/>
                  <a:gd name="T4" fmla="*/ 0 w 132"/>
                  <a:gd name="T5" fmla="*/ 43 h 112"/>
                  <a:gd name="T6" fmla="*/ 51 w 132"/>
                  <a:gd name="T7" fmla="*/ 112 h 112"/>
                </a:gdLst>
                <a:ahLst/>
                <a:cxnLst>
                  <a:cxn ang="0">
                    <a:pos x="T0" y="T1"/>
                  </a:cxn>
                  <a:cxn ang="0">
                    <a:pos x="T2" y="T3"/>
                  </a:cxn>
                  <a:cxn ang="0">
                    <a:pos x="T4" y="T5"/>
                  </a:cxn>
                  <a:cxn ang="0">
                    <a:pos x="T6" y="T7"/>
                  </a:cxn>
                </a:cxnLst>
                <a:rect l="0" t="0" r="r" b="b"/>
                <a:pathLst>
                  <a:path w="132" h="112">
                    <a:moveTo>
                      <a:pt x="51" y="112"/>
                    </a:moveTo>
                    <a:cubicBezTo>
                      <a:pt x="132" y="0"/>
                      <a:pt x="132" y="0"/>
                      <a:pt x="132" y="0"/>
                    </a:cubicBezTo>
                    <a:cubicBezTo>
                      <a:pt x="0" y="43"/>
                      <a:pt x="0" y="43"/>
                      <a:pt x="0" y="43"/>
                    </a:cubicBezTo>
                    <a:cubicBezTo>
                      <a:pt x="9" y="71"/>
                      <a:pt x="27" y="95"/>
                      <a:pt x="51" y="11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9" name="Freeform 58">
                <a:extLst>
                  <a:ext uri="{FF2B5EF4-FFF2-40B4-BE49-F238E27FC236}">
                    <a16:creationId xmlns:a16="http://schemas.microsoft.com/office/drawing/2014/main" id="{51A38D46-7B58-21D7-EFDF-619C84D8C949}"/>
                  </a:ext>
                </a:extLst>
              </p:cNvPr>
              <p:cNvSpPr>
                <a:spLocks/>
              </p:cNvSpPr>
              <p:nvPr/>
            </p:nvSpPr>
            <p:spPr bwMode="auto">
              <a:xfrm>
                <a:off x="1115" y="1297"/>
                <a:ext cx="270" cy="888"/>
              </a:xfrm>
              <a:custGeom>
                <a:avLst/>
                <a:gdLst>
                  <a:gd name="T0" fmla="*/ 38 w 38"/>
                  <a:gd name="T1" fmla="*/ 0 h 125"/>
                  <a:gd name="T2" fmla="*/ 0 w 38"/>
                  <a:gd name="T3" fmla="*/ 6 h 125"/>
                  <a:gd name="T4" fmla="*/ 38 w 38"/>
                  <a:gd name="T5" fmla="*/ 125 h 125"/>
                  <a:gd name="T6" fmla="*/ 38 w 38"/>
                  <a:gd name="T7" fmla="*/ 0 h 125"/>
                </a:gdLst>
                <a:ahLst/>
                <a:cxnLst>
                  <a:cxn ang="0">
                    <a:pos x="T0" y="T1"/>
                  </a:cxn>
                  <a:cxn ang="0">
                    <a:pos x="T2" y="T3"/>
                  </a:cxn>
                  <a:cxn ang="0">
                    <a:pos x="T4" y="T5"/>
                  </a:cxn>
                  <a:cxn ang="0">
                    <a:pos x="T6" y="T7"/>
                  </a:cxn>
                </a:cxnLst>
                <a:rect l="0" t="0" r="r" b="b"/>
                <a:pathLst>
                  <a:path w="38" h="125">
                    <a:moveTo>
                      <a:pt x="38" y="0"/>
                    </a:moveTo>
                    <a:cubicBezTo>
                      <a:pt x="25" y="0"/>
                      <a:pt x="12" y="2"/>
                      <a:pt x="0" y="6"/>
                    </a:cubicBezTo>
                    <a:cubicBezTo>
                      <a:pt x="38" y="125"/>
                      <a:pt x="38" y="125"/>
                      <a:pt x="38" y="125"/>
                    </a:cubicBezTo>
                    <a:lnTo>
                      <a:pt x="3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0" name="Freeform 59">
                <a:extLst>
                  <a:ext uri="{FF2B5EF4-FFF2-40B4-BE49-F238E27FC236}">
                    <a16:creationId xmlns:a16="http://schemas.microsoft.com/office/drawing/2014/main" id="{29BB0236-A804-FD61-143C-16C94374CD1C}"/>
                  </a:ext>
                </a:extLst>
              </p:cNvPr>
              <p:cNvSpPr>
                <a:spLocks/>
              </p:cNvSpPr>
              <p:nvPr/>
            </p:nvSpPr>
            <p:spPr bwMode="auto">
              <a:xfrm>
                <a:off x="498" y="1908"/>
                <a:ext cx="887" cy="547"/>
              </a:xfrm>
              <a:custGeom>
                <a:avLst/>
                <a:gdLst>
                  <a:gd name="T0" fmla="*/ 6 w 125"/>
                  <a:gd name="T1" fmla="*/ 0 h 77"/>
                  <a:gd name="T2" fmla="*/ 0 w 125"/>
                  <a:gd name="T3" fmla="*/ 39 h 77"/>
                  <a:gd name="T4" fmla="*/ 6 w 125"/>
                  <a:gd name="T5" fmla="*/ 77 h 77"/>
                  <a:gd name="T6" fmla="*/ 125 w 125"/>
                  <a:gd name="T7" fmla="*/ 39 h 77"/>
                  <a:gd name="T8" fmla="*/ 6 w 125"/>
                  <a:gd name="T9" fmla="*/ 0 h 77"/>
                </a:gdLst>
                <a:ahLst/>
                <a:cxnLst>
                  <a:cxn ang="0">
                    <a:pos x="T0" y="T1"/>
                  </a:cxn>
                  <a:cxn ang="0">
                    <a:pos x="T2" y="T3"/>
                  </a:cxn>
                  <a:cxn ang="0">
                    <a:pos x="T4" y="T5"/>
                  </a:cxn>
                  <a:cxn ang="0">
                    <a:pos x="T6" y="T7"/>
                  </a:cxn>
                  <a:cxn ang="0">
                    <a:pos x="T8" y="T9"/>
                  </a:cxn>
                </a:cxnLst>
                <a:rect l="0" t="0" r="r" b="b"/>
                <a:pathLst>
                  <a:path w="125" h="77">
                    <a:moveTo>
                      <a:pt x="6" y="0"/>
                    </a:moveTo>
                    <a:cubicBezTo>
                      <a:pt x="2" y="12"/>
                      <a:pt x="0" y="25"/>
                      <a:pt x="0" y="39"/>
                    </a:cubicBezTo>
                    <a:cubicBezTo>
                      <a:pt x="0" y="52"/>
                      <a:pt x="2" y="65"/>
                      <a:pt x="6" y="77"/>
                    </a:cubicBezTo>
                    <a:cubicBezTo>
                      <a:pt x="125" y="39"/>
                      <a:pt x="125" y="39"/>
                      <a:pt x="125" y="39"/>
                    </a:cubicBezTo>
                    <a:lnTo>
                      <a:pt x="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1" name="Freeform 60">
                <a:extLst>
                  <a:ext uri="{FF2B5EF4-FFF2-40B4-BE49-F238E27FC236}">
                    <a16:creationId xmlns:a16="http://schemas.microsoft.com/office/drawing/2014/main" id="{F75DF08A-233B-5276-77D1-45EB259A6CD1}"/>
                  </a:ext>
                </a:extLst>
              </p:cNvPr>
              <p:cNvSpPr>
                <a:spLocks/>
              </p:cNvSpPr>
              <p:nvPr/>
            </p:nvSpPr>
            <p:spPr bwMode="auto">
              <a:xfrm>
                <a:off x="619" y="1709"/>
                <a:ext cx="766" cy="476"/>
              </a:xfrm>
              <a:custGeom>
                <a:avLst/>
                <a:gdLst>
                  <a:gd name="T0" fmla="*/ 0 w 108"/>
                  <a:gd name="T1" fmla="*/ 32 h 67"/>
                  <a:gd name="T2" fmla="*/ 108 w 108"/>
                  <a:gd name="T3" fmla="*/ 67 h 67"/>
                  <a:gd name="T4" fmla="*/ 16 w 108"/>
                  <a:gd name="T5" fmla="*/ 0 h 67"/>
                  <a:gd name="T6" fmla="*/ 0 w 108"/>
                  <a:gd name="T7" fmla="*/ 32 h 67"/>
                </a:gdLst>
                <a:ahLst/>
                <a:cxnLst>
                  <a:cxn ang="0">
                    <a:pos x="T0" y="T1"/>
                  </a:cxn>
                  <a:cxn ang="0">
                    <a:pos x="T2" y="T3"/>
                  </a:cxn>
                  <a:cxn ang="0">
                    <a:pos x="T4" y="T5"/>
                  </a:cxn>
                  <a:cxn ang="0">
                    <a:pos x="T6" y="T7"/>
                  </a:cxn>
                </a:cxnLst>
                <a:rect l="0" t="0" r="r" b="b"/>
                <a:pathLst>
                  <a:path w="108" h="67">
                    <a:moveTo>
                      <a:pt x="0" y="32"/>
                    </a:moveTo>
                    <a:cubicBezTo>
                      <a:pt x="108" y="67"/>
                      <a:pt x="108" y="67"/>
                      <a:pt x="108" y="67"/>
                    </a:cubicBezTo>
                    <a:cubicBezTo>
                      <a:pt x="16" y="0"/>
                      <a:pt x="16" y="0"/>
                      <a:pt x="16" y="0"/>
                    </a:cubicBezTo>
                    <a:cubicBezTo>
                      <a:pt x="10" y="10"/>
                      <a:pt x="4" y="20"/>
                      <a:pt x="0" y="3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2" name="Freeform 61">
                <a:extLst>
                  <a:ext uri="{FF2B5EF4-FFF2-40B4-BE49-F238E27FC236}">
                    <a16:creationId xmlns:a16="http://schemas.microsoft.com/office/drawing/2014/main" id="{C05EDCFD-2D5D-CA5D-DF22-78D739E71E2F}"/>
                  </a:ext>
                </a:extLst>
              </p:cNvPr>
              <p:cNvSpPr>
                <a:spLocks/>
              </p:cNvSpPr>
              <p:nvPr/>
            </p:nvSpPr>
            <p:spPr bwMode="auto">
              <a:xfrm>
                <a:off x="597" y="757"/>
                <a:ext cx="795" cy="2514"/>
              </a:xfrm>
              <a:custGeom>
                <a:avLst/>
                <a:gdLst>
                  <a:gd name="T0" fmla="*/ 7 w 795"/>
                  <a:gd name="T1" fmla="*/ 2514 h 2514"/>
                  <a:gd name="T2" fmla="*/ 0 w 795"/>
                  <a:gd name="T3" fmla="*/ 2507 h 2514"/>
                  <a:gd name="T4" fmla="*/ 788 w 795"/>
                  <a:gd name="T5" fmla="*/ 1421 h 2514"/>
                  <a:gd name="T6" fmla="*/ 788 w 795"/>
                  <a:gd name="T7" fmla="*/ 0 h 2514"/>
                  <a:gd name="T8" fmla="*/ 795 w 795"/>
                  <a:gd name="T9" fmla="*/ 0 h 2514"/>
                  <a:gd name="T10" fmla="*/ 795 w 795"/>
                  <a:gd name="T11" fmla="*/ 1428 h 2514"/>
                  <a:gd name="T12" fmla="*/ 795 w 795"/>
                  <a:gd name="T13" fmla="*/ 1428 h 2514"/>
                  <a:gd name="T14" fmla="*/ 7 w 795"/>
                  <a:gd name="T15" fmla="*/ 2514 h 25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2514">
                    <a:moveTo>
                      <a:pt x="7" y="2514"/>
                    </a:moveTo>
                    <a:lnTo>
                      <a:pt x="0" y="2507"/>
                    </a:lnTo>
                    <a:lnTo>
                      <a:pt x="788" y="1421"/>
                    </a:lnTo>
                    <a:lnTo>
                      <a:pt x="788" y="0"/>
                    </a:lnTo>
                    <a:lnTo>
                      <a:pt x="795" y="0"/>
                    </a:lnTo>
                    <a:lnTo>
                      <a:pt x="795" y="1428"/>
                    </a:lnTo>
                    <a:lnTo>
                      <a:pt x="795" y="1428"/>
                    </a:lnTo>
                    <a:lnTo>
                      <a:pt x="7" y="251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3" name="Freeform 62">
                <a:extLst>
                  <a:ext uri="{FF2B5EF4-FFF2-40B4-BE49-F238E27FC236}">
                    <a16:creationId xmlns:a16="http://schemas.microsoft.com/office/drawing/2014/main" id="{03973732-34D5-2B37-1E4B-853BC4B1039B}"/>
                  </a:ext>
                </a:extLst>
              </p:cNvPr>
              <p:cNvSpPr>
                <a:spLocks/>
              </p:cNvSpPr>
              <p:nvPr/>
            </p:nvSpPr>
            <p:spPr bwMode="auto">
              <a:xfrm>
                <a:off x="342" y="1844"/>
                <a:ext cx="64" cy="660"/>
              </a:xfrm>
              <a:custGeom>
                <a:avLst/>
                <a:gdLst>
                  <a:gd name="T0" fmla="*/ 7 w 9"/>
                  <a:gd name="T1" fmla="*/ 93 h 93"/>
                  <a:gd name="T2" fmla="*/ 0 w 9"/>
                  <a:gd name="T3" fmla="*/ 48 h 93"/>
                  <a:gd name="T4" fmla="*/ 8 w 9"/>
                  <a:gd name="T5" fmla="*/ 0 h 93"/>
                  <a:gd name="T6" fmla="*/ 9 w 9"/>
                  <a:gd name="T7" fmla="*/ 1 h 93"/>
                  <a:gd name="T8" fmla="*/ 1 w 9"/>
                  <a:gd name="T9" fmla="*/ 48 h 93"/>
                  <a:gd name="T10" fmla="*/ 9 w 9"/>
                  <a:gd name="T11" fmla="*/ 93 h 93"/>
                  <a:gd name="T12" fmla="*/ 7 w 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9" h="93">
                    <a:moveTo>
                      <a:pt x="7" y="93"/>
                    </a:moveTo>
                    <a:cubicBezTo>
                      <a:pt x="3" y="79"/>
                      <a:pt x="0" y="63"/>
                      <a:pt x="0" y="48"/>
                    </a:cubicBezTo>
                    <a:cubicBezTo>
                      <a:pt x="0" y="32"/>
                      <a:pt x="3" y="16"/>
                      <a:pt x="8" y="0"/>
                    </a:cubicBezTo>
                    <a:cubicBezTo>
                      <a:pt x="9" y="1"/>
                      <a:pt x="9" y="1"/>
                      <a:pt x="9" y="1"/>
                    </a:cubicBezTo>
                    <a:cubicBezTo>
                      <a:pt x="4" y="16"/>
                      <a:pt x="1" y="32"/>
                      <a:pt x="1" y="48"/>
                    </a:cubicBezTo>
                    <a:cubicBezTo>
                      <a:pt x="1" y="63"/>
                      <a:pt x="4" y="78"/>
                      <a:pt x="9" y="93"/>
                    </a:cubicBezTo>
                    <a:lnTo>
                      <a:pt x="7" y="9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4" name="Freeform 63">
                <a:extLst>
                  <a:ext uri="{FF2B5EF4-FFF2-40B4-BE49-F238E27FC236}">
                    <a16:creationId xmlns:a16="http://schemas.microsoft.com/office/drawing/2014/main" id="{7350222D-DFAD-DB85-865F-40183D1C4FF6}"/>
                  </a:ext>
                </a:extLst>
              </p:cNvPr>
              <p:cNvSpPr>
                <a:spLocks/>
              </p:cNvSpPr>
              <p:nvPr/>
            </p:nvSpPr>
            <p:spPr bwMode="auto">
              <a:xfrm>
                <a:off x="200" y="1794"/>
                <a:ext cx="1199" cy="781"/>
              </a:xfrm>
              <a:custGeom>
                <a:avLst/>
                <a:gdLst>
                  <a:gd name="T0" fmla="*/ 0 w 1199"/>
                  <a:gd name="T1" fmla="*/ 781 h 781"/>
                  <a:gd name="T2" fmla="*/ 0 w 1199"/>
                  <a:gd name="T3" fmla="*/ 767 h 781"/>
                  <a:gd name="T4" fmla="*/ 1171 w 1199"/>
                  <a:gd name="T5" fmla="*/ 391 h 781"/>
                  <a:gd name="T6" fmla="*/ 0 w 1199"/>
                  <a:gd name="T7" fmla="*/ 7 h 781"/>
                  <a:gd name="T8" fmla="*/ 0 w 1199"/>
                  <a:gd name="T9" fmla="*/ 0 h 781"/>
                  <a:gd name="T10" fmla="*/ 1199 w 1199"/>
                  <a:gd name="T11" fmla="*/ 391 h 781"/>
                  <a:gd name="T12" fmla="*/ 0 w 1199"/>
                  <a:gd name="T13" fmla="*/ 781 h 781"/>
                </a:gdLst>
                <a:ahLst/>
                <a:cxnLst>
                  <a:cxn ang="0">
                    <a:pos x="T0" y="T1"/>
                  </a:cxn>
                  <a:cxn ang="0">
                    <a:pos x="T2" y="T3"/>
                  </a:cxn>
                  <a:cxn ang="0">
                    <a:pos x="T4" y="T5"/>
                  </a:cxn>
                  <a:cxn ang="0">
                    <a:pos x="T6" y="T7"/>
                  </a:cxn>
                  <a:cxn ang="0">
                    <a:pos x="T8" y="T9"/>
                  </a:cxn>
                  <a:cxn ang="0">
                    <a:pos x="T10" y="T11"/>
                  </a:cxn>
                  <a:cxn ang="0">
                    <a:pos x="T12" y="T13"/>
                  </a:cxn>
                </a:cxnLst>
                <a:rect l="0" t="0" r="r" b="b"/>
                <a:pathLst>
                  <a:path w="1199" h="781">
                    <a:moveTo>
                      <a:pt x="0" y="781"/>
                    </a:moveTo>
                    <a:lnTo>
                      <a:pt x="0" y="767"/>
                    </a:lnTo>
                    <a:lnTo>
                      <a:pt x="1171" y="391"/>
                    </a:lnTo>
                    <a:lnTo>
                      <a:pt x="0" y="7"/>
                    </a:lnTo>
                    <a:lnTo>
                      <a:pt x="0" y="0"/>
                    </a:lnTo>
                    <a:lnTo>
                      <a:pt x="1199" y="391"/>
                    </a:lnTo>
                    <a:lnTo>
                      <a:pt x="0" y="78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5" name="Freeform 64">
                <a:extLst>
                  <a:ext uri="{FF2B5EF4-FFF2-40B4-BE49-F238E27FC236}">
                    <a16:creationId xmlns:a16="http://schemas.microsoft.com/office/drawing/2014/main" id="{CBB75456-0635-89D8-20E0-83EC94A910A4}"/>
                  </a:ext>
                </a:extLst>
              </p:cNvPr>
              <p:cNvSpPr>
                <a:spLocks/>
              </p:cNvSpPr>
              <p:nvPr/>
            </p:nvSpPr>
            <p:spPr bwMode="auto">
              <a:xfrm>
                <a:off x="945" y="836"/>
                <a:ext cx="447" cy="1349"/>
              </a:xfrm>
              <a:custGeom>
                <a:avLst/>
                <a:gdLst>
                  <a:gd name="T0" fmla="*/ 440 w 447"/>
                  <a:gd name="T1" fmla="*/ 1349 h 1349"/>
                  <a:gd name="T2" fmla="*/ 0 w 447"/>
                  <a:gd name="T3" fmla="*/ 0 h 1349"/>
                  <a:gd name="T4" fmla="*/ 7 w 447"/>
                  <a:gd name="T5" fmla="*/ 0 h 1349"/>
                  <a:gd name="T6" fmla="*/ 447 w 447"/>
                  <a:gd name="T7" fmla="*/ 1342 h 1349"/>
                  <a:gd name="T8" fmla="*/ 440 w 447"/>
                  <a:gd name="T9" fmla="*/ 1349 h 1349"/>
                </a:gdLst>
                <a:ahLst/>
                <a:cxnLst>
                  <a:cxn ang="0">
                    <a:pos x="T0" y="T1"/>
                  </a:cxn>
                  <a:cxn ang="0">
                    <a:pos x="T2" y="T3"/>
                  </a:cxn>
                  <a:cxn ang="0">
                    <a:pos x="T4" y="T5"/>
                  </a:cxn>
                  <a:cxn ang="0">
                    <a:pos x="T6" y="T7"/>
                  </a:cxn>
                  <a:cxn ang="0">
                    <a:pos x="T8" y="T9"/>
                  </a:cxn>
                </a:cxnLst>
                <a:rect l="0" t="0" r="r" b="b"/>
                <a:pathLst>
                  <a:path w="447" h="1349">
                    <a:moveTo>
                      <a:pt x="440" y="1349"/>
                    </a:moveTo>
                    <a:lnTo>
                      <a:pt x="0" y="0"/>
                    </a:lnTo>
                    <a:lnTo>
                      <a:pt x="7" y="0"/>
                    </a:lnTo>
                    <a:lnTo>
                      <a:pt x="447" y="1342"/>
                    </a:lnTo>
                    <a:lnTo>
                      <a:pt x="440" y="134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6" name="Freeform 65">
                <a:extLst>
                  <a:ext uri="{FF2B5EF4-FFF2-40B4-BE49-F238E27FC236}">
                    <a16:creationId xmlns:a16="http://schemas.microsoft.com/office/drawing/2014/main" id="{807890F0-A49C-9F1C-E9AD-EA009B876C5B}"/>
                  </a:ext>
                </a:extLst>
              </p:cNvPr>
              <p:cNvSpPr>
                <a:spLocks/>
              </p:cNvSpPr>
              <p:nvPr/>
            </p:nvSpPr>
            <p:spPr bwMode="auto">
              <a:xfrm>
                <a:off x="980" y="871"/>
                <a:ext cx="405" cy="78"/>
              </a:xfrm>
              <a:custGeom>
                <a:avLst/>
                <a:gdLst>
                  <a:gd name="T0" fmla="*/ 1 w 57"/>
                  <a:gd name="T1" fmla="*/ 11 h 11"/>
                  <a:gd name="T2" fmla="*/ 0 w 57"/>
                  <a:gd name="T3" fmla="*/ 10 h 11"/>
                  <a:gd name="T4" fmla="*/ 57 w 57"/>
                  <a:gd name="T5" fmla="*/ 0 h 11"/>
                  <a:gd name="T6" fmla="*/ 57 w 57"/>
                  <a:gd name="T7" fmla="*/ 1 h 11"/>
                  <a:gd name="T8" fmla="*/ 1 w 57"/>
                  <a:gd name="T9" fmla="*/ 11 h 11"/>
                </a:gdLst>
                <a:ahLst/>
                <a:cxnLst>
                  <a:cxn ang="0">
                    <a:pos x="T0" y="T1"/>
                  </a:cxn>
                  <a:cxn ang="0">
                    <a:pos x="T2" y="T3"/>
                  </a:cxn>
                  <a:cxn ang="0">
                    <a:pos x="T4" y="T5"/>
                  </a:cxn>
                  <a:cxn ang="0">
                    <a:pos x="T6" y="T7"/>
                  </a:cxn>
                  <a:cxn ang="0">
                    <a:pos x="T8" y="T9"/>
                  </a:cxn>
                </a:cxnLst>
                <a:rect l="0" t="0" r="r" b="b"/>
                <a:pathLst>
                  <a:path w="57" h="11">
                    <a:moveTo>
                      <a:pt x="1" y="11"/>
                    </a:moveTo>
                    <a:cubicBezTo>
                      <a:pt x="0" y="10"/>
                      <a:pt x="0" y="10"/>
                      <a:pt x="0" y="10"/>
                    </a:cubicBezTo>
                    <a:cubicBezTo>
                      <a:pt x="19" y="3"/>
                      <a:pt x="36" y="1"/>
                      <a:pt x="57" y="0"/>
                    </a:cubicBezTo>
                    <a:cubicBezTo>
                      <a:pt x="57" y="1"/>
                      <a:pt x="57" y="1"/>
                      <a:pt x="57" y="1"/>
                    </a:cubicBezTo>
                    <a:cubicBezTo>
                      <a:pt x="36" y="2"/>
                      <a:pt x="19" y="5"/>
                      <a:pt x="1" y="1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7" name="Freeform 66">
                <a:extLst>
                  <a:ext uri="{FF2B5EF4-FFF2-40B4-BE49-F238E27FC236}">
                    <a16:creationId xmlns:a16="http://schemas.microsoft.com/office/drawing/2014/main" id="{640EAB54-FAFA-F62A-67FF-6F601191C2AA}"/>
                  </a:ext>
                </a:extLst>
              </p:cNvPr>
              <p:cNvSpPr>
                <a:spLocks/>
              </p:cNvSpPr>
              <p:nvPr/>
            </p:nvSpPr>
            <p:spPr bwMode="auto">
              <a:xfrm>
                <a:off x="697" y="1006"/>
                <a:ext cx="1894" cy="2351"/>
              </a:xfrm>
              <a:custGeom>
                <a:avLst/>
                <a:gdLst>
                  <a:gd name="T0" fmla="*/ 101 w 267"/>
                  <a:gd name="T1" fmla="*/ 331 h 331"/>
                  <a:gd name="T2" fmla="*/ 0 w 267"/>
                  <a:gd name="T3" fmla="*/ 299 h 331"/>
                  <a:gd name="T4" fmla="*/ 1 w 267"/>
                  <a:gd name="T5" fmla="*/ 298 h 331"/>
                  <a:gd name="T6" fmla="*/ 101 w 267"/>
                  <a:gd name="T7" fmla="*/ 330 h 331"/>
                  <a:gd name="T8" fmla="*/ 265 w 267"/>
                  <a:gd name="T9" fmla="*/ 166 h 331"/>
                  <a:gd name="T10" fmla="*/ 97 w 267"/>
                  <a:gd name="T11" fmla="*/ 2 h 331"/>
                  <a:gd name="T12" fmla="*/ 97 w 267"/>
                  <a:gd name="T13" fmla="*/ 0 h 331"/>
                  <a:gd name="T14" fmla="*/ 216 w 267"/>
                  <a:gd name="T15" fmla="*/ 49 h 331"/>
                  <a:gd name="T16" fmla="*/ 267 w 267"/>
                  <a:gd name="T17" fmla="*/ 166 h 331"/>
                  <a:gd name="T18" fmla="*/ 101 w 267"/>
                  <a:gd name="T19"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331">
                    <a:moveTo>
                      <a:pt x="101" y="331"/>
                    </a:moveTo>
                    <a:cubicBezTo>
                      <a:pt x="66" y="331"/>
                      <a:pt x="29" y="319"/>
                      <a:pt x="0" y="299"/>
                    </a:cubicBezTo>
                    <a:cubicBezTo>
                      <a:pt x="1" y="298"/>
                      <a:pt x="1" y="298"/>
                      <a:pt x="1" y="298"/>
                    </a:cubicBezTo>
                    <a:cubicBezTo>
                      <a:pt x="29" y="318"/>
                      <a:pt x="67" y="330"/>
                      <a:pt x="101" y="330"/>
                    </a:cubicBezTo>
                    <a:cubicBezTo>
                      <a:pt x="192" y="330"/>
                      <a:pt x="265" y="256"/>
                      <a:pt x="265" y="166"/>
                    </a:cubicBezTo>
                    <a:cubicBezTo>
                      <a:pt x="265" y="77"/>
                      <a:pt x="188" y="2"/>
                      <a:pt x="97" y="2"/>
                    </a:cubicBezTo>
                    <a:cubicBezTo>
                      <a:pt x="97" y="0"/>
                      <a:pt x="97" y="0"/>
                      <a:pt x="97" y="0"/>
                    </a:cubicBezTo>
                    <a:cubicBezTo>
                      <a:pt x="142" y="0"/>
                      <a:pt x="184" y="17"/>
                      <a:pt x="216" y="49"/>
                    </a:cubicBezTo>
                    <a:cubicBezTo>
                      <a:pt x="249" y="80"/>
                      <a:pt x="267" y="122"/>
                      <a:pt x="267" y="166"/>
                    </a:cubicBezTo>
                    <a:cubicBezTo>
                      <a:pt x="267" y="257"/>
                      <a:pt x="192" y="331"/>
                      <a:pt x="101" y="3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8" name="Freeform 67">
                <a:extLst>
                  <a:ext uri="{FF2B5EF4-FFF2-40B4-BE49-F238E27FC236}">
                    <a16:creationId xmlns:a16="http://schemas.microsoft.com/office/drawing/2014/main" id="{65EAE78B-DA04-AEDC-E3F6-02E263CF7298}"/>
                  </a:ext>
                </a:extLst>
              </p:cNvPr>
              <p:cNvSpPr>
                <a:spLocks/>
              </p:cNvSpPr>
              <p:nvPr/>
            </p:nvSpPr>
            <p:spPr bwMode="auto">
              <a:xfrm>
                <a:off x="768" y="1567"/>
                <a:ext cx="1234" cy="1236"/>
              </a:xfrm>
              <a:custGeom>
                <a:avLst/>
                <a:gdLst>
                  <a:gd name="T0" fmla="*/ 18 w 174"/>
                  <a:gd name="T1" fmla="*/ 119 h 174"/>
                  <a:gd name="T2" fmla="*/ 55 w 174"/>
                  <a:gd name="T3" fmla="*/ 18 h 174"/>
                  <a:gd name="T4" fmla="*/ 156 w 174"/>
                  <a:gd name="T5" fmla="*/ 54 h 174"/>
                  <a:gd name="T6" fmla="*/ 119 w 174"/>
                  <a:gd name="T7" fmla="*/ 156 h 174"/>
                  <a:gd name="T8" fmla="*/ 18 w 174"/>
                  <a:gd name="T9" fmla="*/ 119 h 174"/>
                </a:gdLst>
                <a:ahLst/>
                <a:cxnLst>
                  <a:cxn ang="0">
                    <a:pos x="T0" y="T1"/>
                  </a:cxn>
                  <a:cxn ang="0">
                    <a:pos x="T2" y="T3"/>
                  </a:cxn>
                  <a:cxn ang="0">
                    <a:pos x="T4" y="T5"/>
                  </a:cxn>
                  <a:cxn ang="0">
                    <a:pos x="T6" y="T7"/>
                  </a:cxn>
                  <a:cxn ang="0">
                    <a:pos x="T8" y="T9"/>
                  </a:cxn>
                </a:cxnLst>
                <a:rect l="0" t="0" r="r" b="b"/>
                <a:pathLst>
                  <a:path w="174" h="174">
                    <a:moveTo>
                      <a:pt x="18" y="119"/>
                    </a:moveTo>
                    <a:cubicBezTo>
                      <a:pt x="0" y="81"/>
                      <a:pt x="17" y="35"/>
                      <a:pt x="55" y="18"/>
                    </a:cubicBezTo>
                    <a:cubicBezTo>
                      <a:pt x="93" y="0"/>
                      <a:pt x="138" y="16"/>
                      <a:pt x="156" y="54"/>
                    </a:cubicBezTo>
                    <a:cubicBezTo>
                      <a:pt x="174" y="93"/>
                      <a:pt x="158" y="138"/>
                      <a:pt x="119" y="156"/>
                    </a:cubicBezTo>
                    <a:cubicBezTo>
                      <a:pt x="81" y="174"/>
                      <a:pt x="36" y="157"/>
                      <a:pt x="1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69" name="Freeform 68">
                <a:extLst>
                  <a:ext uri="{FF2B5EF4-FFF2-40B4-BE49-F238E27FC236}">
                    <a16:creationId xmlns:a16="http://schemas.microsoft.com/office/drawing/2014/main" id="{E98D447B-D4FE-3FCC-9887-391C128B283B}"/>
                  </a:ext>
                </a:extLst>
              </p:cNvPr>
              <p:cNvSpPr>
                <a:spLocks noEditPoints="1"/>
              </p:cNvSpPr>
              <p:nvPr/>
            </p:nvSpPr>
            <p:spPr bwMode="auto">
              <a:xfrm>
                <a:off x="931" y="892"/>
                <a:ext cx="99" cy="93"/>
              </a:xfrm>
              <a:custGeom>
                <a:avLst/>
                <a:gdLst>
                  <a:gd name="T0" fmla="*/ 8 w 14"/>
                  <a:gd name="T1" fmla="*/ 13 h 13"/>
                  <a:gd name="T2" fmla="*/ 4 w 14"/>
                  <a:gd name="T3" fmla="*/ 12 h 13"/>
                  <a:gd name="T4" fmla="*/ 3 w 14"/>
                  <a:gd name="T5" fmla="*/ 3 h 13"/>
                  <a:gd name="T6" fmla="*/ 3 w 14"/>
                  <a:gd name="T7" fmla="*/ 3 h 13"/>
                  <a:gd name="T8" fmla="*/ 11 w 14"/>
                  <a:gd name="T9" fmla="*/ 2 h 13"/>
                  <a:gd name="T10" fmla="*/ 14 w 14"/>
                  <a:gd name="T11" fmla="*/ 7 h 13"/>
                  <a:gd name="T12" fmla="*/ 12 w 14"/>
                  <a:gd name="T13" fmla="*/ 11 h 13"/>
                  <a:gd name="T14" fmla="*/ 8 w 14"/>
                  <a:gd name="T15" fmla="*/ 13 h 13"/>
                  <a:gd name="T16" fmla="*/ 4 w 14"/>
                  <a:gd name="T17" fmla="*/ 4 h 13"/>
                  <a:gd name="T18" fmla="*/ 4 w 14"/>
                  <a:gd name="T19" fmla="*/ 11 h 13"/>
                  <a:gd name="T20" fmla="*/ 11 w 14"/>
                  <a:gd name="T21" fmla="*/ 10 h 13"/>
                  <a:gd name="T22" fmla="*/ 12 w 14"/>
                  <a:gd name="T23" fmla="*/ 7 h 13"/>
                  <a:gd name="T24" fmla="*/ 11 w 14"/>
                  <a:gd name="T25" fmla="*/ 3 h 13"/>
                  <a:gd name="T26" fmla="*/ 4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8" y="13"/>
                    </a:moveTo>
                    <a:cubicBezTo>
                      <a:pt x="6" y="13"/>
                      <a:pt x="5" y="13"/>
                      <a:pt x="4" y="12"/>
                    </a:cubicBezTo>
                    <a:cubicBezTo>
                      <a:pt x="1" y="10"/>
                      <a:pt x="0" y="6"/>
                      <a:pt x="3" y="3"/>
                    </a:cubicBezTo>
                    <a:cubicBezTo>
                      <a:pt x="3" y="3"/>
                      <a:pt x="3" y="3"/>
                      <a:pt x="3" y="3"/>
                    </a:cubicBezTo>
                    <a:cubicBezTo>
                      <a:pt x="5" y="1"/>
                      <a:pt x="9" y="0"/>
                      <a:pt x="11" y="2"/>
                    </a:cubicBezTo>
                    <a:cubicBezTo>
                      <a:pt x="13" y="3"/>
                      <a:pt x="14" y="5"/>
                      <a:pt x="14" y="7"/>
                    </a:cubicBezTo>
                    <a:cubicBezTo>
                      <a:pt x="14" y="8"/>
                      <a:pt x="13" y="10"/>
                      <a:pt x="12" y="11"/>
                    </a:cubicBezTo>
                    <a:cubicBezTo>
                      <a:pt x="11" y="13"/>
                      <a:pt x="9" y="13"/>
                      <a:pt x="8" y="13"/>
                    </a:cubicBezTo>
                    <a:close/>
                    <a:moveTo>
                      <a:pt x="4" y="4"/>
                    </a:moveTo>
                    <a:cubicBezTo>
                      <a:pt x="2" y="6"/>
                      <a:pt x="2" y="9"/>
                      <a:pt x="4" y="11"/>
                    </a:cubicBezTo>
                    <a:cubicBezTo>
                      <a:pt x="7" y="13"/>
                      <a:pt x="10" y="12"/>
                      <a:pt x="11" y="10"/>
                    </a:cubicBezTo>
                    <a:cubicBezTo>
                      <a:pt x="12" y="9"/>
                      <a:pt x="13" y="8"/>
                      <a:pt x="12" y="7"/>
                    </a:cubicBezTo>
                    <a:cubicBezTo>
                      <a:pt x="12" y="5"/>
                      <a:pt x="12" y="4"/>
                      <a:pt x="11" y="3"/>
                    </a:cubicBezTo>
                    <a:cubicBezTo>
                      <a:pt x="9" y="2"/>
                      <a:pt x="5" y="2"/>
                      <a:pt x="4"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0" name="Oval 69">
                <a:extLst>
                  <a:ext uri="{FF2B5EF4-FFF2-40B4-BE49-F238E27FC236}">
                    <a16:creationId xmlns:a16="http://schemas.microsoft.com/office/drawing/2014/main" id="{9363A869-3AD6-12CC-6321-4F3B92C26A71}"/>
                  </a:ext>
                </a:extLst>
              </p:cNvPr>
              <p:cNvSpPr>
                <a:spLocks noChangeArrowheads="1"/>
              </p:cNvSpPr>
              <p:nvPr/>
            </p:nvSpPr>
            <p:spPr bwMode="auto">
              <a:xfrm>
                <a:off x="959" y="921"/>
                <a:ext cx="50"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1" name="Freeform 70">
                <a:extLst>
                  <a:ext uri="{FF2B5EF4-FFF2-40B4-BE49-F238E27FC236}">
                    <a16:creationId xmlns:a16="http://schemas.microsoft.com/office/drawing/2014/main" id="{848FA296-703E-417A-A923-B27A743E2530}"/>
                  </a:ext>
                </a:extLst>
              </p:cNvPr>
              <p:cNvSpPr>
                <a:spLocks noEditPoints="1"/>
              </p:cNvSpPr>
              <p:nvPr/>
            </p:nvSpPr>
            <p:spPr bwMode="auto">
              <a:xfrm>
                <a:off x="1335" y="828"/>
                <a:ext cx="92" cy="100"/>
              </a:xfrm>
              <a:custGeom>
                <a:avLst/>
                <a:gdLst>
                  <a:gd name="T0" fmla="*/ 7 w 13"/>
                  <a:gd name="T1" fmla="*/ 14 h 14"/>
                  <a:gd name="T2" fmla="*/ 3 w 13"/>
                  <a:gd name="T3" fmla="*/ 12 h 14"/>
                  <a:gd name="T4" fmla="*/ 2 w 13"/>
                  <a:gd name="T5" fmla="*/ 3 h 14"/>
                  <a:gd name="T6" fmla="*/ 2 w 13"/>
                  <a:gd name="T7" fmla="*/ 3 h 14"/>
                  <a:gd name="T8" fmla="*/ 11 w 13"/>
                  <a:gd name="T9" fmla="*/ 2 h 14"/>
                  <a:gd name="T10" fmla="*/ 13 w 13"/>
                  <a:gd name="T11" fmla="*/ 7 h 14"/>
                  <a:gd name="T12" fmla="*/ 12 w 13"/>
                  <a:gd name="T13" fmla="*/ 11 h 14"/>
                  <a:gd name="T14" fmla="*/ 7 w 13"/>
                  <a:gd name="T15" fmla="*/ 14 h 14"/>
                  <a:gd name="T16" fmla="*/ 3 w 13"/>
                  <a:gd name="T17" fmla="*/ 4 h 14"/>
                  <a:gd name="T18" fmla="*/ 4 w 13"/>
                  <a:gd name="T19" fmla="*/ 11 h 14"/>
                  <a:gd name="T20" fmla="*/ 11 w 13"/>
                  <a:gd name="T21" fmla="*/ 10 h 14"/>
                  <a:gd name="T22" fmla="*/ 12 w 13"/>
                  <a:gd name="T23" fmla="*/ 7 h 14"/>
                  <a:gd name="T24" fmla="*/ 10 w 13"/>
                  <a:gd name="T25" fmla="*/ 3 h 14"/>
                  <a:gd name="T26" fmla="*/ 3 w 13"/>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7" y="14"/>
                    </a:moveTo>
                    <a:cubicBezTo>
                      <a:pt x="6" y="14"/>
                      <a:pt x="4" y="13"/>
                      <a:pt x="3" y="12"/>
                    </a:cubicBezTo>
                    <a:cubicBezTo>
                      <a:pt x="0" y="10"/>
                      <a:pt x="0" y="6"/>
                      <a:pt x="2" y="3"/>
                    </a:cubicBezTo>
                    <a:cubicBezTo>
                      <a:pt x="2" y="3"/>
                      <a:pt x="2" y="3"/>
                      <a:pt x="2" y="3"/>
                    </a:cubicBezTo>
                    <a:cubicBezTo>
                      <a:pt x="4" y="1"/>
                      <a:pt x="8" y="0"/>
                      <a:pt x="11" y="2"/>
                    </a:cubicBezTo>
                    <a:cubicBezTo>
                      <a:pt x="12" y="3"/>
                      <a:pt x="13" y="5"/>
                      <a:pt x="13" y="7"/>
                    </a:cubicBezTo>
                    <a:cubicBezTo>
                      <a:pt x="13" y="8"/>
                      <a:pt x="13" y="10"/>
                      <a:pt x="12" y="11"/>
                    </a:cubicBezTo>
                    <a:cubicBezTo>
                      <a:pt x="11" y="13"/>
                      <a:pt x="9" y="14"/>
                      <a:pt x="7" y="14"/>
                    </a:cubicBezTo>
                    <a:close/>
                    <a:moveTo>
                      <a:pt x="3" y="4"/>
                    </a:moveTo>
                    <a:cubicBezTo>
                      <a:pt x="2" y="6"/>
                      <a:pt x="2" y="9"/>
                      <a:pt x="4" y="11"/>
                    </a:cubicBezTo>
                    <a:cubicBezTo>
                      <a:pt x="6" y="13"/>
                      <a:pt x="9" y="12"/>
                      <a:pt x="11" y="10"/>
                    </a:cubicBezTo>
                    <a:cubicBezTo>
                      <a:pt x="12" y="9"/>
                      <a:pt x="12" y="8"/>
                      <a:pt x="12" y="7"/>
                    </a:cubicBezTo>
                    <a:cubicBezTo>
                      <a:pt x="12"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2" name="Oval 71">
                <a:extLst>
                  <a:ext uri="{FF2B5EF4-FFF2-40B4-BE49-F238E27FC236}">
                    <a16:creationId xmlns:a16="http://schemas.microsoft.com/office/drawing/2014/main" id="{9E34CB34-0FD7-78F2-A06D-EF0A38D3EE38}"/>
                  </a:ext>
                </a:extLst>
              </p:cNvPr>
              <p:cNvSpPr>
                <a:spLocks noChangeArrowheads="1"/>
              </p:cNvSpPr>
              <p:nvPr/>
            </p:nvSpPr>
            <p:spPr bwMode="auto">
              <a:xfrm>
                <a:off x="1364" y="857"/>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3" name="Freeform 72">
                <a:extLst>
                  <a:ext uri="{FF2B5EF4-FFF2-40B4-BE49-F238E27FC236}">
                    <a16:creationId xmlns:a16="http://schemas.microsoft.com/office/drawing/2014/main" id="{E0C81386-BDE5-B223-9581-10A2F096D094}"/>
                  </a:ext>
                </a:extLst>
              </p:cNvPr>
              <p:cNvSpPr>
                <a:spLocks noEditPoints="1"/>
              </p:cNvSpPr>
              <p:nvPr/>
            </p:nvSpPr>
            <p:spPr bwMode="auto">
              <a:xfrm>
                <a:off x="1335" y="963"/>
                <a:ext cx="100" cy="93"/>
              </a:xfrm>
              <a:custGeom>
                <a:avLst/>
                <a:gdLst>
                  <a:gd name="T0" fmla="*/ 7 w 14"/>
                  <a:gd name="T1" fmla="*/ 13 h 13"/>
                  <a:gd name="T2" fmla="*/ 4 w 14"/>
                  <a:gd name="T3" fmla="*/ 12 h 13"/>
                  <a:gd name="T4" fmla="*/ 3 w 14"/>
                  <a:gd name="T5" fmla="*/ 3 h 13"/>
                  <a:gd name="T6" fmla="*/ 3 w 14"/>
                  <a:gd name="T7" fmla="*/ 3 h 13"/>
                  <a:gd name="T8" fmla="*/ 11 w 14"/>
                  <a:gd name="T9" fmla="*/ 2 h 13"/>
                  <a:gd name="T10" fmla="*/ 14 w 14"/>
                  <a:gd name="T11" fmla="*/ 6 h 13"/>
                  <a:gd name="T12" fmla="*/ 12 w 14"/>
                  <a:gd name="T13" fmla="*/ 11 h 13"/>
                  <a:gd name="T14" fmla="*/ 7 w 14"/>
                  <a:gd name="T15" fmla="*/ 13 h 13"/>
                  <a:gd name="T16" fmla="*/ 4 w 14"/>
                  <a:gd name="T17" fmla="*/ 4 h 13"/>
                  <a:gd name="T18" fmla="*/ 4 w 14"/>
                  <a:gd name="T19" fmla="*/ 11 h 13"/>
                  <a:gd name="T20" fmla="*/ 11 w 14"/>
                  <a:gd name="T21" fmla="*/ 10 h 13"/>
                  <a:gd name="T22" fmla="*/ 12 w 14"/>
                  <a:gd name="T23" fmla="*/ 7 h 13"/>
                  <a:gd name="T24" fmla="*/ 11 w 14"/>
                  <a:gd name="T25" fmla="*/ 3 h 13"/>
                  <a:gd name="T26" fmla="*/ 4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5" y="13"/>
                      <a:pt x="4" y="12"/>
                    </a:cubicBezTo>
                    <a:cubicBezTo>
                      <a:pt x="1" y="10"/>
                      <a:pt x="0" y="6"/>
                      <a:pt x="3" y="3"/>
                    </a:cubicBezTo>
                    <a:cubicBezTo>
                      <a:pt x="3" y="3"/>
                      <a:pt x="3" y="3"/>
                      <a:pt x="3" y="3"/>
                    </a:cubicBezTo>
                    <a:cubicBezTo>
                      <a:pt x="5" y="0"/>
                      <a:pt x="9" y="0"/>
                      <a:pt x="11" y="2"/>
                    </a:cubicBezTo>
                    <a:cubicBezTo>
                      <a:pt x="13" y="3"/>
                      <a:pt x="13" y="5"/>
                      <a:pt x="14" y="6"/>
                    </a:cubicBezTo>
                    <a:cubicBezTo>
                      <a:pt x="14" y="8"/>
                      <a:pt x="13" y="10"/>
                      <a:pt x="12" y="11"/>
                    </a:cubicBezTo>
                    <a:cubicBezTo>
                      <a:pt x="11" y="13"/>
                      <a:pt x="9" y="13"/>
                      <a:pt x="7" y="13"/>
                    </a:cubicBezTo>
                    <a:close/>
                    <a:moveTo>
                      <a:pt x="4" y="4"/>
                    </a:moveTo>
                    <a:cubicBezTo>
                      <a:pt x="2" y="6"/>
                      <a:pt x="2" y="9"/>
                      <a:pt x="4" y="11"/>
                    </a:cubicBezTo>
                    <a:cubicBezTo>
                      <a:pt x="6" y="13"/>
                      <a:pt x="10" y="12"/>
                      <a:pt x="11" y="10"/>
                    </a:cubicBezTo>
                    <a:cubicBezTo>
                      <a:pt x="12" y="9"/>
                      <a:pt x="12" y="8"/>
                      <a:pt x="12" y="7"/>
                    </a:cubicBezTo>
                    <a:cubicBezTo>
                      <a:pt x="12" y="5"/>
                      <a:pt x="12" y="4"/>
                      <a:pt x="11" y="3"/>
                    </a:cubicBezTo>
                    <a:cubicBezTo>
                      <a:pt x="8" y="1"/>
                      <a:pt x="5" y="2"/>
                      <a:pt x="4"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4" name="Oval 73">
                <a:extLst>
                  <a:ext uri="{FF2B5EF4-FFF2-40B4-BE49-F238E27FC236}">
                    <a16:creationId xmlns:a16="http://schemas.microsoft.com/office/drawing/2014/main" id="{06A48AC3-42FF-17D7-EF85-F2E83960CA88}"/>
                  </a:ext>
                </a:extLst>
              </p:cNvPr>
              <p:cNvSpPr>
                <a:spLocks noChangeArrowheads="1"/>
              </p:cNvSpPr>
              <p:nvPr/>
            </p:nvSpPr>
            <p:spPr bwMode="auto">
              <a:xfrm>
                <a:off x="1364" y="992"/>
                <a:ext cx="49"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5" name="Freeform 74">
                <a:extLst>
                  <a:ext uri="{FF2B5EF4-FFF2-40B4-BE49-F238E27FC236}">
                    <a16:creationId xmlns:a16="http://schemas.microsoft.com/office/drawing/2014/main" id="{9D9B843D-F759-68EA-D655-B844CDFF2010}"/>
                  </a:ext>
                </a:extLst>
              </p:cNvPr>
              <p:cNvSpPr>
                <a:spLocks noEditPoints="1"/>
              </p:cNvSpPr>
              <p:nvPr/>
            </p:nvSpPr>
            <p:spPr bwMode="auto">
              <a:xfrm>
                <a:off x="349" y="1816"/>
                <a:ext cx="92" cy="92"/>
              </a:xfrm>
              <a:custGeom>
                <a:avLst/>
                <a:gdLst>
                  <a:gd name="T0" fmla="*/ 7 w 13"/>
                  <a:gd name="T1" fmla="*/ 13 h 13"/>
                  <a:gd name="T2" fmla="*/ 3 w 13"/>
                  <a:gd name="T3" fmla="*/ 12 h 13"/>
                  <a:gd name="T4" fmla="*/ 2 w 13"/>
                  <a:gd name="T5" fmla="*/ 3 h 13"/>
                  <a:gd name="T6" fmla="*/ 2 w 13"/>
                  <a:gd name="T7" fmla="*/ 3 h 13"/>
                  <a:gd name="T8" fmla="*/ 11 w 13"/>
                  <a:gd name="T9" fmla="*/ 2 h 13"/>
                  <a:gd name="T10" fmla="*/ 13 w 13"/>
                  <a:gd name="T11" fmla="*/ 6 h 13"/>
                  <a:gd name="T12" fmla="*/ 12 w 13"/>
                  <a:gd name="T13" fmla="*/ 11 h 13"/>
                  <a:gd name="T14" fmla="*/ 7 w 13"/>
                  <a:gd name="T15" fmla="*/ 13 h 13"/>
                  <a:gd name="T16" fmla="*/ 3 w 13"/>
                  <a:gd name="T17" fmla="*/ 4 h 13"/>
                  <a:gd name="T18" fmla="*/ 4 w 13"/>
                  <a:gd name="T19" fmla="*/ 11 h 13"/>
                  <a:gd name="T20" fmla="*/ 11 w 13"/>
                  <a:gd name="T21" fmla="*/ 10 h 13"/>
                  <a:gd name="T22" fmla="*/ 12 w 13"/>
                  <a:gd name="T23" fmla="*/ 6 h 13"/>
                  <a:gd name="T24" fmla="*/ 10 w 13"/>
                  <a:gd name="T25" fmla="*/ 3 h 13"/>
                  <a:gd name="T26" fmla="*/ 3 w 13"/>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7" y="13"/>
                    </a:moveTo>
                    <a:cubicBezTo>
                      <a:pt x="5" y="13"/>
                      <a:pt x="4" y="13"/>
                      <a:pt x="3" y="12"/>
                    </a:cubicBezTo>
                    <a:cubicBezTo>
                      <a:pt x="0" y="10"/>
                      <a:pt x="0" y="6"/>
                      <a:pt x="2" y="3"/>
                    </a:cubicBezTo>
                    <a:cubicBezTo>
                      <a:pt x="2" y="3"/>
                      <a:pt x="2" y="3"/>
                      <a:pt x="2" y="3"/>
                    </a:cubicBezTo>
                    <a:cubicBezTo>
                      <a:pt x="4" y="0"/>
                      <a:pt x="8" y="0"/>
                      <a:pt x="11" y="2"/>
                    </a:cubicBezTo>
                    <a:cubicBezTo>
                      <a:pt x="12" y="3"/>
                      <a:pt x="13" y="5"/>
                      <a:pt x="13" y="6"/>
                    </a:cubicBezTo>
                    <a:cubicBezTo>
                      <a:pt x="13" y="8"/>
                      <a:pt x="13" y="10"/>
                      <a:pt x="12" y="11"/>
                    </a:cubicBezTo>
                    <a:cubicBezTo>
                      <a:pt x="10" y="12"/>
                      <a:pt x="9" y="13"/>
                      <a:pt x="7" y="13"/>
                    </a:cubicBezTo>
                    <a:close/>
                    <a:moveTo>
                      <a:pt x="3" y="4"/>
                    </a:moveTo>
                    <a:cubicBezTo>
                      <a:pt x="1" y="6"/>
                      <a:pt x="1" y="9"/>
                      <a:pt x="4" y="11"/>
                    </a:cubicBezTo>
                    <a:cubicBezTo>
                      <a:pt x="6" y="13"/>
                      <a:pt x="9" y="12"/>
                      <a:pt x="11" y="10"/>
                    </a:cubicBezTo>
                    <a:cubicBezTo>
                      <a:pt x="11" y="9"/>
                      <a:pt x="12" y="8"/>
                      <a:pt x="12" y="6"/>
                    </a:cubicBezTo>
                    <a:cubicBezTo>
                      <a:pt x="11"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6" name="Oval 75">
                <a:extLst>
                  <a:ext uri="{FF2B5EF4-FFF2-40B4-BE49-F238E27FC236}">
                    <a16:creationId xmlns:a16="http://schemas.microsoft.com/office/drawing/2014/main" id="{CFFB9211-62DE-BE6C-7ED6-1371F376DCF4}"/>
                  </a:ext>
                </a:extLst>
              </p:cNvPr>
              <p:cNvSpPr>
                <a:spLocks noChangeArrowheads="1"/>
              </p:cNvSpPr>
              <p:nvPr/>
            </p:nvSpPr>
            <p:spPr bwMode="auto">
              <a:xfrm>
                <a:off x="377" y="1844"/>
                <a:ext cx="43"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7" name="Freeform 76">
                <a:extLst>
                  <a:ext uri="{FF2B5EF4-FFF2-40B4-BE49-F238E27FC236}">
                    <a16:creationId xmlns:a16="http://schemas.microsoft.com/office/drawing/2014/main" id="{9D6CA21C-525B-E705-EA12-0A0C7405C4AD}"/>
                  </a:ext>
                </a:extLst>
              </p:cNvPr>
              <p:cNvSpPr>
                <a:spLocks noEditPoints="1"/>
              </p:cNvSpPr>
              <p:nvPr/>
            </p:nvSpPr>
            <p:spPr bwMode="auto">
              <a:xfrm>
                <a:off x="349" y="2455"/>
                <a:ext cx="92" cy="99"/>
              </a:xfrm>
              <a:custGeom>
                <a:avLst/>
                <a:gdLst>
                  <a:gd name="T0" fmla="*/ 7 w 13"/>
                  <a:gd name="T1" fmla="*/ 14 h 14"/>
                  <a:gd name="T2" fmla="*/ 3 w 13"/>
                  <a:gd name="T3" fmla="*/ 12 h 14"/>
                  <a:gd name="T4" fmla="*/ 2 w 13"/>
                  <a:gd name="T5" fmla="*/ 3 h 14"/>
                  <a:gd name="T6" fmla="*/ 2 w 13"/>
                  <a:gd name="T7" fmla="*/ 3 h 14"/>
                  <a:gd name="T8" fmla="*/ 11 w 13"/>
                  <a:gd name="T9" fmla="*/ 2 h 14"/>
                  <a:gd name="T10" fmla="*/ 13 w 13"/>
                  <a:gd name="T11" fmla="*/ 7 h 14"/>
                  <a:gd name="T12" fmla="*/ 12 w 13"/>
                  <a:gd name="T13" fmla="*/ 11 h 14"/>
                  <a:gd name="T14" fmla="*/ 7 w 13"/>
                  <a:gd name="T15" fmla="*/ 14 h 14"/>
                  <a:gd name="T16" fmla="*/ 3 w 13"/>
                  <a:gd name="T17" fmla="*/ 4 h 14"/>
                  <a:gd name="T18" fmla="*/ 4 w 13"/>
                  <a:gd name="T19" fmla="*/ 11 h 14"/>
                  <a:gd name="T20" fmla="*/ 11 w 13"/>
                  <a:gd name="T21" fmla="*/ 10 h 14"/>
                  <a:gd name="T22" fmla="*/ 12 w 13"/>
                  <a:gd name="T23" fmla="*/ 7 h 14"/>
                  <a:gd name="T24" fmla="*/ 10 w 13"/>
                  <a:gd name="T25" fmla="*/ 3 h 14"/>
                  <a:gd name="T26" fmla="*/ 3 w 13"/>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7" y="14"/>
                    </a:moveTo>
                    <a:cubicBezTo>
                      <a:pt x="5" y="14"/>
                      <a:pt x="4" y="13"/>
                      <a:pt x="3" y="12"/>
                    </a:cubicBezTo>
                    <a:cubicBezTo>
                      <a:pt x="0" y="10"/>
                      <a:pt x="0" y="6"/>
                      <a:pt x="2" y="3"/>
                    </a:cubicBezTo>
                    <a:cubicBezTo>
                      <a:pt x="2" y="3"/>
                      <a:pt x="2" y="3"/>
                      <a:pt x="2" y="3"/>
                    </a:cubicBezTo>
                    <a:cubicBezTo>
                      <a:pt x="4" y="1"/>
                      <a:pt x="8" y="0"/>
                      <a:pt x="11" y="2"/>
                    </a:cubicBezTo>
                    <a:cubicBezTo>
                      <a:pt x="12" y="3"/>
                      <a:pt x="13" y="5"/>
                      <a:pt x="13" y="7"/>
                    </a:cubicBezTo>
                    <a:cubicBezTo>
                      <a:pt x="13" y="8"/>
                      <a:pt x="13" y="10"/>
                      <a:pt x="12" y="11"/>
                    </a:cubicBezTo>
                    <a:cubicBezTo>
                      <a:pt x="10" y="13"/>
                      <a:pt x="9" y="14"/>
                      <a:pt x="7" y="14"/>
                    </a:cubicBezTo>
                    <a:close/>
                    <a:moveTo>
                      <a:pt x="3" y="4"/>
                    </a:moveTo>
                    <a:cubicBezTo>
                      <a:pt x="1" y="6"/>
                      <a:pt x="1" y="9"/>
                      <a:pt x="4" y="11"/>
                    </a:cubicBezTo>
                    <a:cubicBezTo>
                      <a:pt x="6" y="13"/>
                      <a:pt x="9" y="13"/>
                      <a:pt x="11" y="10"/>
                    </a:cubicBezTo>
                    <a:cubicBezTo>
                      <a:pt x="11" y="9"/>
                      <a:pt x="12" y="8"/>
                      <a:pt x="12" y="7"/>
                    </a:cubicBezTo>
                    <a:cubicBezTo>
                      <a:pt x="11"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8" name="Oval 77">
                <a:extLst>
                  <a:ext uri="{FF2B5EF4-FFF2-40B4-BE49-F238E27FC236}">
                    <a16:creationId xmlns:a16="http://schemas.microsoft.com/office/drawing/2014/main" id="{9E333605-B5D1-7BD8-1923-775C33AA436F}"/>
                  </a:ext>
                </a:extLst>
              </p:cNvPr>
              <p:cNvSpPr>
                <a:spLocks noChangeArrowheads="1"/>
              </p:cNvSpPr>
              <p:nvPr/>
            </p:nvSpPr>
            <p:spPr bwMode="auto">
              <a:xfrm>
                <a:off x="377" y="2483"/>
                <a:ext cx="43"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9" name="Freeform 78">
                <a:extLst>
                  <a:ext uri="{FF2B5EF4-FFF2-40B4-BE49-F238E27FC236}">
                    <a16:creationId xmlns:a16="http://schemas.microsoft.com/office/drawing/2014/main" id="{FEB06512-7A0D-24EB-4015-AD830FDE87AD}"/>
                  </a:ext>
                </a:extLst>
              </p:cNvPr>
              <p:cNvSpPr>
                <a:spLocks noEditPoints="1"/>
              </p:cNvSpPr>
              <p:nvPr/>
            </p:nvSpPr>
            <p:spPr bwMode="auto">
              <a:xfrm>
                <a:off x="654" y="3073"/>
                <a:ext cx="99" cy="99"/>
              </a:xfrm>
              <a:custGeom>
                <a:avLst/>
                <a:gdLst>
                  <a:gd name="T0" fmla="*/ 7 w 14"/>
                  <a:gd name="T1" fmla="*/ 14 h 14"/>
                  <a:gd name="T2" fmla="*/ 3 w 14"/>
                  <a:gd name="T3" fmla="*/ 12 h 14"/>
                  <a:gd name="T4" fmla="*/ 2 w 14"/>
                  <a:gd name="T5" fmla="*/ 4 h 14"/>
                  <a:gd name="T6" fmla="*/ 2 w 14"/>
                  <a:gd name="T7" fmla="*/ 4 h 14"/>
                  <a:gd name="T8" fmla="*/ 11 w 14"/>
                  <a:gd name="T9" fmla="*/ 3 h 14"/>
                  <a:gd name="T10" fmla="*/ 13 w 14"/>
                  <a:gd name="T11" fmla="*/ 7 h 14"/>
                  <a:gd name="T12" fmla="*/ 12 w 14"/>
                  <a:gd name="T13" fmla="*/ 11 h 14"/>
                  <a:gd name="T14" fmla="*/ 7 w 14"/>
                  <a:gd name="T15" fmla="*/ 14 h 14"/>
                  <a:gd name="T16" fmla="*/ 3 w 14"/>
                  <a:gd name="T17" fmla="*/ 4 h 14"/>
                  <a:gd name="T18" fmla="*/ 4 w 14"/>
                  <a:gd name="T19" fmla="*/ 11 h 14"/>
                  <a:gd name="T20" fmla="*/ 11 w 14"/>
                  <a:gd name="T21" fmla="*/ 11 h 14"/>
                  <a:gd name="T22" fmla="*/ 12 w 14"/>
                  <a:gd name="T23" fmla="*/ 7 h 14"/>
                  <a:gd name="T24" fmla="*/ 10 w 14"/>
                  <a:gd name="T25" fmla="*/ 4 h 14"/>
                  <a:gd name="T26" fmla="*/ 3 w 14"/>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7" y="14"/>
                    </a:moveTo>
                    <a:cubicBezTo>
                      <a:pt x="6" y="14"/>
                      <a:pt x="4" y="13"/>
                      <a:pt x="3" y="12"/>
                    </a:cubicBezTo>
                    <a:cubicBezTo>
                      <a:pt x="0" y="10"/>
                      <a:pt x="0" y="6"/>
                      <a:pt x="2" y="4"/>
                    </a:cubicBezTo>
                    <a:cubicBezTo>
                      <a:pt x="2" y="4"/>
                      <a:pt x="2" y="4"/>
                      <a:pt x="2" y="4"/>
                    </a:cubicBezTo>
                    <a:cubicBezTo>
                      <a:pt x="4" y="1"/>
                      <a:pt x="8" y="0"/>
                      <a:pt x="11" y="3"/>
                    </a:cubicBezTo>
                    <a:cubicBezTo>
                      <a:pt x="12" y="4"/>
                      <a:pt x="13" y="5"/>
                      <a:pt x="13" y="7"/>
                    </a:cubicBezTo>
                    <a:cubicBezTo>
                      <a:pt x="14" y="8"/>
                      <a:pt x="13" y="10"/>
                      <a:pt x="12" y="11"/>
                    </a:cubicBezTo>
                    <a:cubicBezTo>
                      <a:pt x="11" y="13"/>
                      <a:pt x="9" y="14"/>
                      <a:pt x="7" y="14"/>
                    </a:cubicBezTo>
                    <a:close/>
                    <a:moveTo>
                      <a:pt x="3" y="4"/>
                    </a:moveTo>
                    <a:cubicBezTo>
                      <a:pt x="2" y="7"/>
                      <a:pt x="2" y="10"/>
                      <a:pt x="4" y="11"/>
                    </a:cubicBezTo>
                    <a:cubicBezTo>
                      <a:pt x="6" y="13"/>
                      <a:pt x="9" y="13"/>
                      <a:pt x="11" y="11"/>
                    </a:cubicBezTo>
                    <a:cubicBezTo>
                      <a:pt x="12" y="10"/>
                      <a:pt x="12" y="8"/>
                      <a:pt x="12" y="7"/>
                    </a:cubicBezTo>
                    <a:cubicBezTo>
                      <a:pt x="12" y="6"/>
                      <a:pt x="11" y="4"/>
                      <a:pt x="10" y="4"/>
                    </a:cubicBezTo>
                    <a:cubicBezTo>
                      <a:pt x="8" y="2"/>
                      <a:pt x="5" y="2"/>
                      <a:pt x="3" y="4"/>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80" name="Oval 79">
                <a:extLst>
                  <a:ext uri="{FF2B5EF4-FFF2-40B4-BE49-F238E27FC236}">
                    <a16:creationId xmlns:a16="http://schemas.microsoft.com/office/drawing/2014/main" id="{314D742A-1F64-731F-6997-B052342CD4E0}"/>
                  </a:ext>
                </a:extLst>
              </p:cNvPr>
              <p:cNvSpPr>
                <a:spLocks noChangeArrowheads="1"/>
              </p:cNvSpPr>
              <p:nvPr/>
            </p:nvSpPr>
            <p:spPr bwMode="auto">
              <a:xfrm>
                <a:off x="682" y="3101"/>
                <a:ext cx="43" cy="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86" name="TextBox 85">
              <a:extLst>
                <a:ext uri="{FF2B5EF4-FFF2-40B4-BE49-F238E27FC236}">
                  <a16:creationId xmlns:a16="http://schemas.microsoft.com/office/drawing/2014/main" id="{22B44A90-0F8B-2442-4D3B-3D273595FCBD}"/>
                </a:ext>
              </a:extLst>
            </p:cNvPr>
            <p:cNvSpPr txBox="1"/>
            <p:nvPr/>
          </p:nvSpPr>
          <p:spPr>
            <a:xfrm>
              <a:off x="2063916" y="3081400"/>
              <a:ext cx="1107997" cy="646331"/>
            </a:xfrm>
            <a:prstGeom prst="rect">
              <a:avLst/>
            </a:prstGeom>
            <a:noFill/>
          </p:spPr>
          <p:txBody>
            <a:bodyPr wrap="none" rtlCol="0">
              <a:spAutoFit/>
            </a:bodyPr>
            <a:lstStyle/>
            <a:p>
              <a:pPr algn="ctr"/>
              <a:r>
                <a:rPr lang="en-US" sz="3600" b="1" dirty="0">
                  <a:solidFill>
                    <a:schemeClr val="accent1"/>
                  </a:solidFill>
                  <a:latin typeface="Montserrat"/>
                  <a:ea typeface="Roboto Black" panose="02000000000000000000" pitchFamily="2" charset="0"/>
                </a:rPr>
                <a:t>87%</a:t>
              </a:r>
            </a:p>
          </p:txBody>
        </p:sp>
        <p:sp>
          <p:nvSpPr>
            <p:cNvPr id="88" name="TextBox 87">
              <a:extLst>
                <a:ext uri="{FF2B5EF4-FFF2-40B4-BE49-F238E27FC236}">
                  <a16:creationId xmlns:a16="http://schemas.microsoft.com/office/drawing/2014/main" id="{F9308116-F15D-CCCC-3A69-9358A5E414B3}"/>
                </a:ext>
              </a:extLst>
            </p:cNvPr>
            <p:cNvSpPr txBox="1"/>
            <p:nvPr/>
          </p:nvSpPr>
          <p:spPr>
            <a:xfrm>
              <a:off x="8767333" y="3086818"/>
              <a:ext cx="1107997" cy="646331"/>
            </a:xfrm>
            <a:prstGeom prst="rect">
              <a:avLst/>
            </a:prstGeom>
            <a:noFill/>
          </p:spPr>
          <p:txBody>
            <a:bodyPr wrap="none" rtlCol="0">
              <a:spAutoFit/>
            </a:bodyPr>
            <a:lstStyle/>
            <a:p>
              <a:pPr algn="ctr"/>
              <a:r>
                <a:rPr lang="en-US" sz="3600" b="1" dirty="0">
                  <a:solidFill>
                    <a:schemeClr val="accent1"/>
                  </a:solidFill>
                  <a:latin typeface="Montserrat"/>
                  <a:ea typeface="Roboto Black" panose="02000000000000000000" pitchFamily="2" charset="0"/>
                </a:rPr>
                <a:t>25%</a:t>
              </a:r>
            </a:p>
          </p:txBody>
        </p:sp>
      </p:grpSp>
      <p:sp>
        <p:nvSpPr>
          <p:cNvPr id="90" name="Text Placeholder 33">
            <a:extLst>
              <a:ext uri="{FF2B5EF4-FFF2-40B4-BE49-F238E27FC236}">
                <a16:creationId xmlns:a16="http://schemas.microsoft.com/office/drawing/2014/main" id="{D2EEBA5D-C3DA-B554-3FE2-BCBFE7E8BC44}"/>
              </a:ext>
            </a:extLst>
          </p:cNvPr>
          <p:cNvSpPr txBox="1">
            <a:spLocks/>
          </p:cNvSpPr>
          <p:nvPr/>
        </p:nvSpPr>
        <p:spPr>
          <a:xfrm>
            <a:off x="1313093" y="5100647"/>
            <a:ext cx="2032280"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Roboto" panose="02000000000000000000" pitchFamily="2" charset="0"/>
                <a:ea typeface="Roboto" panose="02000000000000000000" pitchFamily="2" charset="0"/>
                <a:cs typeface="Roboto Black" panose="02000000000000000000" pitchFamily="2" charset="0"/>
              </a:rPr>
              <a:t>Student engagement significantly increases</a:t>
            </a:r>
          </a:p>
        </p:txBody>
      </p:sp>
      <p:sp>
        <p:nvSpPr>
          <p:cNvPr id="91" name="Text Placeholder 32">
            <a:extLst>
              <a:ext uri="{FF2B5EF4-FFF2-40B4-BE49-F238E27FC236}">
                <a16:creationId xmlns:a16="http://schemas.microsoft.com/office/drawing/2014/main" id="{7962E2C4-BE07-089F-6DDC-61556B0677A6}"/>
              </a:ext>
            </a:extLst>
          </p:cNvPr>
          <p:cNvSpPr txBox="1">
            <a:spLocks/>
          </p:cNvSpPr>
          <p:nvPr/>
        </p:nvSpPr>
        <p:spPr>
          <a:xfrm>
            <a:off x="1345535" y="5725581"/>
            <a:ext cx="1908019" cy="9197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1400" b="1" dirty="0">
                <a:solidFill>
                  <a:schemeClr val="accent2"/>
                </a:solidFill>
                <a:latin typeface="Roboto" panose="02000000000000000000" pitchFamily="2" charset="0"/>
                <a:ea typeface="Roboto" panose="02000000000000000000" pitchFamily="2" charset="0"/>
                <a:cs typeface="Roboto Black" panose="02000000000000000000" pitchFamily="2" charset="0"/>
              </a:rPr>
              <a:t>Impact of structured inclusion support:</a:t>
            </a:r>
          </a:p>
        </p:txBody>
      </p:sp>
      <p:sp>
        <p:nvSpPr>
          <p:cNvPr id="84" name="Text Placeholder 1">
            <a:extLst>
              <a:ext uri="{FF2B5EF4-FFF2-40B4-BE49-F238E27FC236}">
                <a16:creationId xmlns:a16="http://schemas.microsoft.com/office/drawing/2014/main" id="{78E8C9B2-47A3-6F16-06C2-63FA05F5CD79}"/>
              </a:ext>
            </a:extLst>
          </p:cNvPr>
          <p:cNvSpPr>
            <a:spLocks noGrp="1"/>
          </p:cNvSpPr>
          <p:nvPr>
            <p:ph type="body" sz="quarter" idx="10"/>
          </p:nvPr>
        </p:nvSpPr>
        <p:spPr>
          <a:xfrm>
            <a:off x="808722" y="575408"/>
            <a:ext cx="4322269" cy="204510"/>
          </a:xfrm>
        </p:spPr>
        <p:txBody>
          <a:bodyPr/>
          <a:lstStyle/>
          <a:p>
            <a:r>
              <a:rPr lang="en-US" dirty="0">
                <a:ea typeface="Roboto Light" panose="02000000000000000000" pitchFamily="2" charset="0"/>
                <a:cs typeface="Roboto Light" panose="02000000000000000000" pitchFamily="2" charset="0"/>
              </a:rPr>
              <a:t>A Facilitator of </a:t>
            </a:r>
            <a:r>
              <a:rPr lang="en-US" dirty="0">
                <a:solidFill>
                  <a:schemeClr val="accent4"/>
                </a:solidFill>
                <a:ea typeface="Roboto Light" panose="02000000000000000000" pitchFamily="2" charset="0"/>
                <a:cs typeface="Roboto Light" panose="02000000000000000000" pitchFamily="2" charset="0"/>
              </a:rPr>
              <a:t>Inclusive Practices. </a:t>
            </a:r>
          </a:p>
        </p:txBody>
      </p:sp>
      <p:grpSp>
        <p:nvGrpSpPr>
          <p:cNvPr id="85" name="Group 88">
            <a:extLst>
              <a:ext uri="{FF2B5EF4-FFF2-40B4-BE49-F238E27FC236}">
                <a16:creationId xmlns:a16="http://schemas.microsoft.com/office/drawing/2014/main" id="{16BB45C5-E9EE-8885-DDD7-A00EA00BB349}"/>
              </a:ext>
            </a:extLst>
          </p:cNvPr>
          <p:cNvGrpSpPr/>
          <p:nvPr/>
        </p:nvGrpSpPr>
        <p:grpSpPr>
          <a:xfrm>
            <a:off x="-2013539" y="1382602"/>
            <a:ext cx="9300260" cy="3638344"/>
            <a:chOff x="1122744" y="1506223"/>
            <a:chExt cx="9300260" cy="3638344"/>
          </a:xfrm>
        </p:grpSpPr>
        <p:grpSp>
          <p:nvGrpSpPr>
            <p:cNvPr id="93" name="Group 4">
              <a:extLst>
                <a:ext uri="{FF2B5EF4-FFF2-40B4-BE49-F238E27FC236}">
                  <a16:creationId xmlns:a16="http://schemas.microsoft.com/office/drawing/2014/main" id="{C51237B6-4ECD-1117-61E0-F4631A13BD17}"/>
                </a:ext>
              </a:extLst>
            </p:cNvPr>
            <p:cNvGrpSpPr>
              <a:grpSpLocks noChangeAspect="1"/>
            </p:cNvGrpSpPr>
            <p:nvPr/>
          </p:nvGrpSpPr>
          <p:grpSpPr bwMode="auto">
            <a:xfrm>
              <a:off x="1122744" y="1506223"/>
              <a:ext cx="9300260" cy="3638344"/>
              <a:chOff x="200" y="736"/>
              <a:chExt cx="7280" cy="2848"/>
            </a:xfrm>
          </p:grpSpPr>
          <p:sp>
            <p:nvSpPr>
              <p:cNvPr id="96" name="AutoShape 3">
                <a:extLst>
                  <a:ext uri="{FF2B5EF4-FFF2-40B4-BE49-F238E27FC236}">
                    <a16:creationId xmlns:a16="http://schemas.microsoft.com/office/drawing/2014/main" id="{2DAEC3AE-9218-5FCC-5CD5-3C2B7DC41433}"/>
                  </a:ext>
                </a:extLst>
              </p:cNvPr>
              <p:cNvSpPr>
                <a:spLocks noChangeAspect="1" noChangeArrowheads="1" noTextEdit="1"/>
              </p:cNvSpPr>
              <p:nvPr/>
            </p:nvSpPr>
            <p:spPr bwMode="auto">
              <a:xfrm>
                <a:off x="200" y="736"/>
                <a:ext cx="7280" cy="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7" name="Freeform 5">
                <a:extLst>
                  <a:ext uri="{FF2B5EF4-FFF2-40B4-BE49-F238E27FC236}">
                    <a16:creationId xmlns:a16="http://schemas.microsoft.com/office/drawing/2014/main" id="{317582C3-0A85-B79E-BE78-7551B49C7490}"/>
                  </a:ext>
                </a:extLst>
              </p:cNvPr>
              <p:cNvSpPr>
                <a:spLocks/>
              </p:cNvSpPr>
              <p:nvPr/>
            </p:nvSpPr>
            <p:spPr bwMode="auto">
              <a:xfrm>
                <a:off x="6281" y="1191"/>
                <a:ext cx="319" cy="1036"/>
              </a:xfrm>
              <a:custGeom>
                <a:avLst/>
                <a:gdLst>
                  <a:gd name="T0" fmla="*/ 45 w 45"/>
                  <a:gd name="T1" fmla="*/ 146 h 146"/>
                  <a:gd name="T2" fmla="*/ 0 w 45"/>
                  <a:gd name="T3" fmla="*/ 7 h 146"/>
                  <a:gd name="T4" fmla="*/ 45 w 45"/>
                  <a:gd name="T5" fmla="*/ 0 h 146"/>
                  <a:gd name="T6" fmla="*/ 45 w 45"/>
                  <a:gd name="T7" fmla="*/ 146 h 146"/>
                </a:gdLst>
                <a:ahLst/>
                <a:cxnLst>
                  <a:cxn ang="0">
                    <a:pos x="T0" y="T1"/>
                  </a:cxn>
                  <a:cxn ang="0">
                    <a:pos x="T2" y="T3"/>
                  </a:cxn>
                  <a:cxn ang="0">
                    <a:pos x="T4" y="T5"/>
                  </a:cxn>
                  <a:cxn ang="0">
                    <a:pos x="T6" y="T7"/>
                  </a:cxn>
                </a:cxnLst>
                <a:rect l="0" t="0" r="r" b="b"/>
                <a:pathLst>
                  <a:path w="45" h="146">
                    <a:moveTo>
                      <a:pt x="45" y="146"/>
                    </a:moveTo>
                    <a:cubicBezTo>
                      <a:pt x="0" y="7"/>
                      <a:pt x="0" y="7"/>
                      <a:pt x="0" y="7"/>
                    </a:cubicBezTo>
                    <a:cubicBezTo>
                      <a:pt x="15" y="2"/>
                      <a:pt x="29" y="0"/>
                      <a:pt x="45" y="0"/>
                    </a:cubicBezTo>
                    <a:lnTo>
                      <a:pt x="45" y="14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8" name="Freeform 6">
                <a:extLst>
                  <a:ext uri="{FF2B5EF4-FFF2-40B4-BE49-F238E27FC236}">
                    <a16:creationId xmlns:a16="http://schemas.microsoft.com/office/drawing/2014/main" id="{D3AC1215-E20F-9A43-7C95-C3F2E209D139}"/>
                  </a:ext>
                </a:extLst>
              </p:cNvPr>
              <p:cNvSpPr>
                <a:spLocks/>
              </p:cNvSpPr>
              <p:nvPr/>
            </p:nvSpPr>
            <p:spPr bwMode="auto">
              <a:xfrm>
                <a:off x="5763" y="2227"/>
                <a:ext cx="837" cy="1044"/>
              </a:xfrm>
              <a:custGeom>
                <a:avLst/>
                <a:gdLst>
                  <a:gd name="T0" fmla="*/ 118 w 118"/>
                  <a:gd name="T1" fmla="*/ 0 h 147"/>
                  <a:gd name="T2" fmla="*/ 118 w 118"/>
                  <a:gd name="T3" fmla="*/ 147 h 147"/>
                  <a:gd name="T4" fmla="*/ 0 w 118"/>
                  <a:gd name="T5" fmla="*/ 87 h 147"/>
                  <a:gd name="T6" fmla="*/ 118 w 118"/>
                  <a:gd name="T7" fmla="*/ 0 h 147"/>
                </a:gdLst>
                <a:ahLst/>
                <a:cxnLst>
                  <a:cxn ang="0">
                    <a:pos x="T0" y="T1"/>
                  </a:cxn>
                  <a:cxn ang="0">
                    <a:pos x="T2" y="T3"/>
                  </a:cxn>
                  <a:cxn ang="0">
                    <a:pos x="T4" y="T5"/>
                  </a:cxn>
                  <a:cxn ang="0">
                    <a:pos x="T6" y="T7"/>
                  </a:cxn>
                </a:cxnLst>
                <a:rect l="0" t="0" r="r" b="b"/>
                <a:pathLst>
                  <a:path w="118" h="147">
                    <a:moveTo>
                      <a:pt x="118" y="0"/>
                    </a:moveTo>
                    <a:cubicBezTo>
                      <a:pt x="118" y="147"/>
                      <a:pt x="118" y="147"/>
                      <a:pt x="118" y="147"/>
                    </a:cubicBezTo>
                    <a:cubicBezTo>
                      <a:pt x="70" y="147"/>
                      <a:pt x="28" y="126"/>
                      <a:pt x="0" y="87"/>
                    </a:cubicBezTo>
                    <a:lnTo>
                      <a:pt x="11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99" name="Freeform 7">
                <a:extLst>
                  <a:ext uri="{FF2B5EF4-FFF2-40B4-BE49-F238E27FC236}">
                    <a16:creationId xmlns:a16="http://schemas.microsoft.com/office/drawing/2014/main" id="{12AC93BA-02AC-9EFA-C0A2-0EF0007DB3F8}"/>
                  </a:ext>
                </a:extLst>
              </p:cNvPr>
              <p:cNvSpPr>
                <a:spLocks/>
              </p:cNvSpPr>
              <p:nvPr/>
            </p:nvSpPr>
            <p:spPr bwMode="auto">
              <a:xfrm>
                <a:off x="5976" y="1496"/>
                <a:ext cx="624" cy="731"/>
              </a:xfrm>
              <a:custGeom>
                <a:avLst/>
                <a:gdLst>
                  <a:gd name="T0" fmla="*/ 55 w 88"/>
                  <a:gd name="T1" fmla="*/ 0 h 103"/>
                  <a:gd name="T2" fmla="*/ 0 w 88"/>
                  <a:gd name="T3" fmla="*/ 40 h 103"/>
                  <a:gd name="T4" fmla="*/ 88 w 88"/>
                  <a:gd name="T5" fmla="*/ 103 h 103"/>
                  <a:gd name="T6" fmla="*/ 55 w 88"/>
                  <a:gd name="T7" fmla="*/ 0 h 103"/>
                </a:gdLst>
                <a:ahLst/>
                <a:cxnLst>
                  <a:cxn ang="0">
                    <a:pos x="T0" y="T1"/>
                  </a:cxn>
                  <a:cxn ang="0">
                    <a:pos x="T2" y="T3"/>
                  </a:cxn>
                  <a:cxn ang="0">
                    <a:pos x="T4" y="T5"/>
                  </a:cxn>
                  <a:cxn ang="0">
                    <a:pos x="T6" y="T7"/>
                  </a:cxn>
                </a:cxnLst>
                <a:rect l="0" t="0" r="r" b="b"/>
                <a:pathLst>
                  <a:path w="88" h="103">
                    <a:moveTo>
                      <a:pt x="55" y="0"/>
                    </a:moveTo>
                    <a:cubicBezTo>
                      <a:pt x="33" y="7"/>
                      <a:pt x="14" y="21"/>
                      <a:pt x="0" y="40"/>
                    </a:cubicBezTo>
                    <a:cubicBezTo>
                      <a:pt x="88" y="103"/>
                      <a:pt x="88" y="103"/>
                      <a:pt x="88" y="103"/>
                    </a:cubicBezTo>
                    <a:lnTo>
                      <a:pt x="5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0" name="Freeform 8">
                <a:extLst>
                  <a:ext uri="{FF2B5EF4-FFF2-40B4-BE49-F238E27FC236}">
                    <a16:creationId xmlns:a16="http://schemas.microsoft.com/office/drawing/2014/main" id="{165FD2B2-35BB-C6E9-A5C8-9211B148A60B}"/>
                  </a:ext>
                </a:extLst>
              </p:cNvPr>
              <p:cNvSpPr>
                <a:spLocks/>
              </p:cNvSpPr>
              <p:nvPr/>
            </p:nvSpPr>
            <p:spPr bwMode="auto">
              <a:xfrm>
                <a:off x="6600" y="1460"/>
                <a:ext cx="774" cy="1009"/>
              </a:xfrm>
              <a:custGeom>
                <a:avLst/>
                <a:gdLst>
                  <a:gd name="T0" fmla="*/ 103 w 109"/>
                  <a:gd name="T1" fmla="*/ 142 h 142"/>
                  <a:gd name="T2" fmla="*/ 109 w 109"/>
                  <a:gd name="T3" fmla="*/ 108 h 142"/>
                  <a:gd name="T4" fmla="*/ 0 w 109"/>
                  <a:gd name="T5" fmla="*/ 0 h 142"/>
                  <a:gd name="T6" fmla="*/ 0 w 109"/>
                  <a:gd name="T7" fmla="*/ 108 h 142"/>
                  <a:gd name="T8" fmla="*/ 103 w 109"/>
                  <a:gd name="T9" fmla="*/ 142 h 142"/>
                </a:gdLst>
                <a:ahLst/>
                <a:cxnLst>
                  <a:cxn ang="0">
                    <a:pos x="T0" y="T1"/>
                  </a:cxn>
                  <a:cxn ang="0">
                    <a:pos x="T2" y="T3"/>
                  </a:cxn>
                  <a:cxn ang="0">
                    <a:pos x="T4" y="T5"/>
                  </a:cxn>
                  <a:cxn ang="0">
                    <a:pos x="T6" y="T7"/>
                  </a:cxn>
                  <a:cxn ang="0">
                    <a:pos x="T8" y="T9"/>
                  </a:cxn>
                </a:cxnLst>
                <a:rect l="0" t="0" r="r" b="b"/>
                <a:pathLst>
                  <a:path w="109" h="142">
                    <a:moveTo>
                      <a:pt x="103" y="142"/>
                    </a:moveTo>
                    <a:cubicBezTo>
                      <a:pt x="107" y="131"/>
                      <a:pt x="109" y="120"/>
                      <a:pt x="109" y="108"/>
                    </a:cubicBezTo>
                    <a:cubicBezTo>
                      <a:pt x="109" y="49"/>
                      <a:pt x="60" y="0"/>
                      <a:pt x="0" y="0"/>
                    </a:cubicBezTo>
                    <a:cubicBezTo>
                      <a:pt x="0" y="108"/>
                      <a:pt x="0" y="108"/>
                      <a:pt x="0" y="108"/>
                    </a:cubicBezTo>
                    <a:lnTo>
                      <a:pt x="103" y="1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1" name="Freeform 9">
                <a:extLst>
                  <a:ext uri="{FF2B5EF4-FFF2-40B4-BE49-F238E27FC236}">
                    <a16:creationId xmlns:a16="http://schemas.microsoft.com/office/drawing/2014/main" id="{1A183BE5-7231-FE31-B7D1-716079C98ECB}"/>
                  </a:ext>
                </a:extLst>
              </p:cNvPr>
              <p:cNvSpPr>
                <a:spLocks/>
              </p:cNvSpPr>
              <p:nvPr/>
            </p:nvSpPr>
            <p:spPr bwMode="auto">
              <a:xfrm>
                <a:off x="6600" y="2227"/>
                <a:ext cx="880" cy="931"/>
              </a:xfrm>
              <a:custGeom>
                <a:avLst/>
                <a:gdLst>
                  <a:gd name="T0" fmla="*/ 0 w 124"/>
                  <a:gd name="T1" fmla="*/ 0 h 131"/>
                  <a:gd name="T2" fmla="*/ 0 w 124"/>
                  <a:gd name="T3" fmla="*/ 131 h 131"/>
                  <a:gd name="T4" fmla="*/ 124 w 124"/>
                  <a:gd name="T5" fmla="*/ 41 h 131"/>
                  <a:gd name="T6" fmla="*/ 0 w 124"/>
                  <a:gd name="T7" fmla="*/ 0 h 131"/>
                </a:gdLst>
                <a:ahLst/>
                <a:cxnLst>
                  <a:cxn ang="0">
                    <a:pos x="T0" y="T1"/>
                  </a:cxn>
                  <a:cxn ang="0">
                    <a:pos x="T2" y="T3"/>
                  </a:cxn>
                  <a:cxn ang="0">
                    <a:pos x="T4" y="T5"/>
                  </a:cxn>
                  <a:cxn ang="0">
                    <a:pos x="T6" y="T7"/>
                  </a:cxn>
                </a:cxnLst>
                <a:rect l="0" t="0" r="r" b="b"/>
                <a:pathLst>
                  <a:path w="124" h="131">
                    <a:moveTo>
                      <a:pt x="0" y="0"/>
                    </a:moveTo>
                    <a:cubicBezTo>
                      <a:pt x="0" y="131"/>
                      <a:pt x="0" y="131"/>
                      <a:pt x="0" y="131"/>
                    </a:cubicBezTo>
                    <a:cubicBezTo>
                      <a:pt x="58" y="131"/>
                      <a:pt x="107" y="93"/>
                      <a:pt x="124" y="41"/>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2" name="Freeform 10">
                <a:extLst>
                  <a:ext uri="{FF2B5EF4-FFF2-40B4-BE49-F238E27FC236}">
                    <a16:creationId xmlns:a16="http://schemas.microsoft.com/office/drawing/2014/main" id="{4D6E2CE1-ECE3-D68B-35C4-947ED70D8938}"/>
                  </a:ext>
                </a:extLst>
              </p:cNvPr>
              <p:cNvSpPr>
                <a:spLocks/>
              </p:cNvSpPr>
              <p:nvPr/>
            </p:nvSpPr>
            <p:spPr bwMode="auto">
              <a:xfrm>
                <a:off x="5614" y="1652"/>
                <a:ext cx="986" cy="1158"/>
              </a:xfrm>
              <a:custGeom>
                <a:avLst/>
                <a:gdLst>
                  <a:gd name="T0" fmla="*/ 0 w 139"/>
                  <a:gd name="T1" fmla="*/ 81 h 163"/>
                  <a:gd name="T2" fmla="*/ 26 w 139"/>
                  <a:gd name="T3" fmla="*/ 163 h 163"/>
                  <a:gd name="T4" fmla="*/ 139 w 139"/>
                  <a:gd name="T5" fmla="*/ 81 h 163"/>
                  <a:gd name="T6" fmla="*/ 26 w 139"/>
                  <a:gd name="T7" fmla="*/ 0 h 163"/>
                  <a:gd name="T8" fmla="*/ 0 w 139"/>
                  <a:gd name="T9" fmla="*/ 81 h 163"/>
                </a:gdLst>
                <a:ahLst/>
                <a:cxnLst>
                  <a:cxn ang="0">
                    <a:pos x="T0" y="T1"/>
                  </a:cxn>
                  <a:cxn ang="0">
                    <a:pos x="T2" y="T3"/>
                  </a:cxn>
                  <a:cxn ang="0">
                    <a:pos x="T4" y="T5"/>
                  </a:cxn>
                  <a:cxn ang="0">
                    <a:pos x="T6" y="T7"/>
                  </a:cxn>
                  <a:cxn ang="0">
                    <a:pos x="T8" y="T9"/>
                  </a:cxn>
                </a:cxnLst>
                <a:rect l="0" t="0" r="r" b="b"/>
                <a:pathLst>
                  <a:path w="139" h="163">
                    <a:moveTo>
                      <a:pt x="0" y="81"/>
                    </a:moveTo>
                    <a:cubicBezTo>
                      <a:pt x="0" y="112"/>
                      <a:pt x="10" y="140"/>
                      <a:pt x="26" y="163"/>
                    </a:cubicBezTo>
                    <a:cubicBezTo>
                      <a:pt x="139" y="81"/>
                      <a:pt x="139" y="81"/>
                      <a:pt x="139" y="81"/>
                    </a:cubicBezTo>
                    <a:cubicBezTo>
                      <a:pt x="26" y="0"/>
                      <a:pt x="26" y="0"/>
                      <a:pt x="26" y="0"/>
                    </a:cubicBezTo>
                    <a:cubicBezTo>
                      <a:pt x="10" y="23"/>
                      <a:pt x="0" y="51"/>
                      <a:pt x="0" y="8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3" name="Freeform 11">
                <a:extLst>
                  <a:ext uri="{FF2B5EF4-FFF2-40B4-BE49-F238E27FC236}">
                    <a16:creationId xmlns:a16="http://schemas.microsoft.com/office/drawing/2014/main" id="{77665490-6807-D354-C71F-366AA2B4867B}"/>
                  </a:ext>
                </a:extLst>
              </p:cNvPr>
              <p:cNvSpPr>
                <a:spLocks/>
              </p:cNvSpPr>
              <p:nvPr/>
            </p:nvSpPr>
            <p:spPr bwMode="auto">
              <a:xfrm>
                <a:off x="6167" y="843"/>
                <a:ext cx="440" cy="1420"/>
              </a:xfrm>
              <a:custGeom>
                <a:avLst/>
                <a:gdLst>
                  <a:gd name="T0" fmla="*/ 440 w 440"/>
                  <a:gd name="T1" fmla="*/ 1420 h 1420"/>
                  <a:gd name="T2" fmla="*/ 0 w 440"/>
                  <a:gd name="T3" fmla="*/ 64 h 1420"/>
                  <a:gd name="T4" fmla="*/ 7 w 440"/>
                  <a:gd name="T5" fmla="*/ 56 h 1420"/>
                  <a:gd name="T6" fmla="*/ 426 w 440"/>
                  <a:gd name="T7" fmla="*/ 1356 h 1420"/>
                  <a:gd name="T8" fmla="*/ 426 w 440"/>
                  <a:gd name="T9" fmla="*/ 0 h 1420"/>
                  <a:gd name="T10" fmla="*/ 440 w 440"/>
                  <a:gd name="T11" fmla="*/ 0 h 1420"/>
                  <a:gd name="T12" fmla="*/ 440 w 440"/>
                  <a:gd name="T13" fmla="*/ 1420 h 1420"/>
                </a:gdLst>
                <a:ahLst/>
                <a:cxnLst>
                  <a:cxn ang="0">
                    <a:pos x="T0" y="T1"/>
                  </a:cxn>
                  <a:cxn ang="0">
                    <a:pos x="T2" y="T3"/>
                  </a:cxn>
                  <a:cxn ang="0">
                    <a:pos x="T4" y="T5"/>
                  </a:cxn>
                  <a:cxn ang="0">
                    <a:pos x="T6" y="T7"/>
                  </a:cxn>
                  <a:cxn ang="0">
                    <a:pos x="T8" y="T9"/>
                  </a:cxn>
                  <a:cxn ang="0">
                    <a:pos x="T10" y="T11"/>
                  </a:cxn>
                  <a:cxn ang="0">
                    <a:pos x="T12" y="T13"/>
                  </a:cxn>
                </a:cxnLst>
                <a:rect l="0" t="0" r="r" b="b"/>
                <a:pathLst>
                  <a:path w="440" h="1420">
                    <a:moveTo>
                      <a:pt x="440" y="1420"/>
                    </a:moveTo>
                    <a:lnTo>
                      <a:pt x="0" y="64"/>
                    </a:lnTo>
                    <a:lnTo>
                      <a:pt x="7" y="56"/>
                    </a:lnTo>
                    <a:lnTo>
                      <a:pt x="426" y="1356"/>
                    </a:lnTo>
                    <a:lnTo>
                      <a:pt x="426" y="0"/>
                    </a:lnTo>
                    <a:lnTo>
                      <a:pt x="440" y="0"/>
                    </a:lnTo>
                    <a:lnTo>
                      <a:pt x="440" y="14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4" name="Freeform 12">
                <a:extLst>
                  <a:ext uri="{FF2B5EF4-FFF2-40B4-BE49-F238E27FC236}">
                    <a16:creationId xmlns:a16="http://schemas.microsoft.com/office/drawing/2014/main" id="{AC7B1E30-D012-DF70-6837-DA3254455443}"/>
                  </a:ext>
                </a:extLst>
              </p:cNvPr>
              <p:cNvSpPr>
                <a:spLocks/>
              </p:cNvSpPr>
              <p:nvPr/>
            </p:nvSpPr>
            <p:spPr bwMode="auto">
              <a:xfrm>
                <a:off x="5479" y="1482"/>
                <a:ext cx="1128" cy="1569"/>
              </a:xfrm>
              <a:custGeom>
                <a:avLst/>
                <a:gdLst>
                  <a:gd name="T0" fmla="*/ 7 w 1128"/>
                  <a:gd name="T1" fmla="*/ 1569 h 1569"/>
                  <a:gd name="T2" fmla="*/ 0 w 1128"/>
                  <a:gd name="T3" fmla="*/ 1562 h 1569"/>
                  <a:gd name="T4" fmla="*/ 1114 w 1128"/>
                  <a:gd name="T5" fmla="*/ 745 h 1569"/>
                  <a:gd name="T6" fmla="*/ 92 w 1128"/>
                  <a:gd name="T7" fmla="*/ 7 h 1569"/>
                  <a:gd name="T8" fmla="*/ 99 w 1128"/>
                  <a:gd name="T9" fmla="*/ 0 h 1569"/>
                  <a:gd name="T10" fmla="*/ 1128 w 1128"/>
                  <a:gd name="T11" fmla="*/ 745 h 1569"/>
                  <a:gd name="T12" fmla="*/ 7 w 1128"/>
                  <a:gd name="T13" fmla="*/ 1569 h 1569"/>
                </a:gdLst>
                <a:ahLst/>
                <a:cxnLst>
                  <a:cxn ang="0">
                    <a:pos x="T0" y="T1"/>
                  </a:cxn>
                  <a:cxn ang="0">
                    <a:pos x="T2" y="T3"/>
                  </a:cxn>
                  <a:cxn ang="0">
                    <a:pos x="T4" y="T5"/>
                  </a:cxn>
                  <a:cxn ang="0">
                    <a:pos x="T6" y="T7"/>
                  </a:cxn>
                  <a:cxn ang="0">
                    <a:pos x="T8" y="T9"/>
                  </a:cxn>
                  <a:cxn ang="0">
                    <a:pos x="T10" y="T11"/>
                  </a:cxn>
                  <a:cxn ang="0">
                    <a:pos x="T12" y="T13"/>
                  </a:cxn>
                </a:cxnLst>
                <a:rect l="0" t="0" r="r" b="b"/>
                <a:pathLst>
                  <a:path w="1128" h="1569">
                    <a:moveTo>
                      <a:pt x="7" y="1569"/>
                    </a:moveTo>
                    <a:lnTo>
                      <a:pt x="0" y="1562"/>
                    </a:lnTo>
                    <a:lnTo>
                      <a:pt x="1114" y="745"/>
                    </a:lnTo>
                    <a:lnTo>
                      <a:pt x="92" y="7"/>
                    </a:lnTo>
                    <a:lnTo>
                      <a:pt x="99" y="0"/>
                    </a:lnTo>
                    <a:lnTo>
                      <a:pt x="1128" y="745"/>
                    </a:lnTo>
                    <a:lnTo>
                      <a:pt x="7" y="156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5" name="Rectangle 13">
                <a:extLst>
                  <a:ext uri="{FF2B5EF4-FFF2-40B4-BE49-F238E27FC236}">
                    <a16:creationId xmlns:a16="http://schemas.microsoft.com/office/drawing/2014/main" id="{637865D3-804C-AB61-012C-6AB1B486C27E}"/>
                  </a:ext>
                </a:extLst>
              </p:cNvPr>
              <p:cNvSpPr>
                <a:spLocks noChangeArrowheads="1"/>
              </p:cNvSpPr>
              <p:nvPr/>
            </p:nvSpPr>
            <p:spPr bwMode="auto">
              <a:xfrm>
                <a:off x="6593" y="2227"/>
                <a:ext cx="14" cy="135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6" name="Freeform 14">
                <a:extLst>
                  <a:ext uri="{FF2B5EF4-FFF2-40B4-BE49-F238E27FC236}">
                    <a16:creationId xmlns:a16="http://schemas.microsoft.com/office/drawing/2014/main" id="{4C70A41B-32B2-83AB-ACEB-66FC49FDFD6C}"/>
                  </a:ext>
                </a:extLst>
              </p:cNvPr>
              <p:cNvSpPr>
                <a:spLocks/>
              </p:cNvSpPr>
              <p:nvPr/>
            </p:nvSpPr>
            <p:spPr bwMode="auto">
              <a:xfrm>
                <a:off x="5479" y="1567"/>
                <a:ext cx="220" cy="1328"/>
              </a:xfrm>
              <a:custGeom>
                <a:avLst/>
                <a:gdLst>
                  <a:gd name="T0" fmla="*/ 30 w 31"/>
                  <a:gd name="T1" fmla="*/ 187 h 187"/>
                  <a:gd name="T2" fmla="*/ 0 w 31"/>
                  <a:gd name="T3" fmla="*/ 93 h 187"/>
                  <a:gd name="T4" fmla="*/ 30 w 31"/>
                  <a:gd name="T5" fmla="*/ 0 h 187"/>
                  <a:gd name="T6" fmla="*/ 31 w 31"/>
                  <a:gd name="T7" fmla="*/ 1 h 187"/>
                  <a:gd name="T8" fmla="*/ 1 w 31"/>
                  <a:gd name="T9" fmla="*/ 93 h 187"/>
                  <a:gd name="T10" fmla="*/ 31 w 31"/>
                  <a:gd name="T11" fmla="*/ 186 h 187"/>
                  <a:gd name="T12" fmla="*/ 30 w 31"/>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31" h="187">
                    <a:moveTo>
                      <a:pt x="30" y="187"/>
                    </a:moveTo>
                    <a:cubicBezTo>
                      <a:pt x="10" y="159"/>
                      <a:pt x="0" y="127"/>
                      <a:pt x="0" y="93"/>
                    </a:cubicBezTo>
                    <a:cubicBezTo>
                      <a:pt x="0" y="60"/>
                      <a:pt x="10" y="27"/>
                      <a:pt x="30" y="0"/>
                    </a:cubicBezTo>
                    <a:cubicBezTo>
                      <a:pt x="31" y="1"/>
                      <a:pt x="31" y="1"/>
                      <a:pt x="31" y="1"/>
                    </a:cubicBezTo>
                    <a:cubicBezTo>
                      <a:pt x="11" y="28"/>
                      <a:pt x="1" y="60"/>
                      <a:pt x="1" y="93"/>
                    </a:cubicBezTo>
                    <a:cubicBezTo>
                      <a:pt x="1" y="127"/>
                      <a:pt x="11" y="159"/>
                      <a:pt x="31" y="186"/>
                    </a:cubicBezTo>
                    <a:lnTo>
                      <a:pt x="30" y="18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7" name="Freeform 15">
                <a:extLst>
                  <a:ext uri="{FF2B5EF4-FFF2-40B4-BE49-F238E27FC236}">
                    <a16:creationId xmlns:a16="http://schemas.microsoft.com/office/drawing/2014/main" id="{8AAF00BD-85A3-A12A-0587-1B370FC5D445}"/>
                  </a:ext>
                </a:extLst>
              </p:cNvPr>
              <p:cNvSpPr>
                <a:spLocks/>
              </p:cNvSpPr>
              <p:nvPr/>
            </p:nvSpPr>
            <p:spPr bwMode="auto">
              <a:xfrm>
                <a:off x="6210" y="978"/>
                <a:ext cx="390" cy="71"/>
              </a:xfrm>
              <a:custGeom>
                <a:avLst/>
                <a:gdLst>
                  <a:gd name="T0" fmla="*/ 0 w 55"/>
                  <a:gd name="T1" fmla="*/ 10 h 10"/>
                  <a:gd name="T2" fmla="*/ 0 w 55"/>
                  <a:gd name="T3" fmla="*/ 8 h 10"/>
                  <a:gd name="T4" fmla="*/ 55 w 55"/>
                  <a:gd name="T5" fmla="*/ 0 h 10"/>
                  <a:gd name="T6" fmla="*/ 55 w 55"/>
                  <a:gd name="T7" fmla="*/ 1 h 10"/>
                  <a:gd name="T8" fmla="*/ 0 w 55"/>
                  <a:gd name="T9" fmla="*/ 10 h 10"/>
                </a:gdLst>
                <a:ahLst/>
                <a:cxnLst>
                  <a:cxn ang="0">
                    <a:pos x="T0" y="T1"/>
                  </a:cxn>
                  <a:cxn ang="0">
                    <a:pos x="T2" y="T3"/>
                  </a:cxn>
                  <a:cxn ang="0">
                    <a:pos x="T4" y="T5"/>
                  </a:cxn>
                  <a:cxn ang="0">
                    <a:pos x="T6" y="T7"/>
                  </a:cxn>
                  <a:cxn ang="0">
                    <a:pos x="T8" y="T9"/>
                  </a:cxn>
                </a:cxnLst>
                <a:rect l="0" t="0" r="r" b="b"/>
                <a:pathLst>
                  <a:path w="55" h="10">
                    <a:moveTo>
                      <a:pt x="0" y="10"/>
                    </a:moveTo>
                    <a:cubicBezTo>
                      <a:pt x="0" y="8"/>
                      <a:pt x="0" y="8"/>
                      <a:pt x="0" y="8"/>
                    </a:cubicBezTo>
                    <a:cubicBezTo>
                      <a:pt x="18" y="3"/>
                      <a:pt x="36" y="0"/>
                      <a:pt x="55" y="0"/>
                    </a:cubicBezTo>
                    <a:cubicBezTo>
                      <a:pt x="55" y="1"/>
                      <a:pt x="55" y="1"/>
                      <a:pt x="55" y="1"/>
                    </a:cubicBezTo>
                    <a:cubicBezTo>
                      <a:pt x="36" y="1"/>
                      <a:pt x="18" y="4"/>
                      <a:pt x="0" y="1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8" name="Freeform 16">
                <a:extLst>
                  <a:ext uri="{FF2B5EF4-FFF2-40B4-BE49-F238E27FC236}">
                    <a16:creationId xmlns:a16="http://schemas.microsoft.com/office/drawing/2014/main" id="{3BBDE4CE-E472-470C-0092-8774DFD98938}"/>
                  </a:ext>
                </a:extLst>
              </p:cNvPr>
              <p:cNvSpPr>
                <a:spLocks/>
              </p:cNvSpPr>
              <p:nvPr/>
            </p:nvSpPr>
            <p:spPr bwMode="auto">
              <a:xfrm>
                <a:off x="5586" y="2959"/>
                <a:ext cx="1014" cy="525"/>
              </a:xfrm>
              <a:custGeom>
                <a:avLst/>
                <a:gdLst>
                  <a:gd name="T0" fmla="*/ 143 w 143"/>
                  <a:gd name="T1" fmla="*/ 74 h 74"/>
                  <a:gd name="T2" fmla="*/ 0 w 143"/>
                  <a:gd name="T3" fmla="*/ 1 h 74"/>
                  <a:gd name="T4" fmla="*/ 1 w 143"/>
                  <a:gd name="T5" fmla="*/ 0 h 74"/>
                  <a:gd name="T6" fmla="*/ 143 w 143"/>
                  <a:gd name="T7" fmla="*/ 73 h 74"/>
                  <a:gd name="T8" fmla="*/ 143 w 143"/>
                  <a:gd name="T9" fmla="*/ 74 h 74"/>
                </a:gdLst>
                <a:ahLst/>
                <a:cxnLst>
                  <a:cxn ang="0">
                    <a:pos x="T0" y="T1"/>
                  </a:cxn>
                  <a:cxn ang="0">
                    <a:pos x="T2" y="T3"/>
                  </a:cxn>
                  <a:cxn ang="0">
                    <a:pos x="T4" y="T5"/>
                  </a:cxn>
                  <a:cxn ang="0">
                    <a:pos x="T6" y="T7"/>
                  </a:cxn>
                  <a:cxn ang="0">
                    <a:pos x="T8" y="T9"/>
                  </a:cxn>
                </a:cxnLst>
                <a:rect l="0" t="0" r="r" b="b"/>
                <a:pathLst>
                  <a:path w="143" h="74">
                    <a:moveTo>
                      <a:pt x="143" y="74"/>
                    </a:moveTo>
                    <a:cubicBezTo>
                      <a:pt x="87" y="74"/>
                      <a:pt x="33" y="47"/>
                      <a:pt x="0" y="1"/>
                    </a:cubicBezTo>
                    <a:cubicBezTo>
                      <a:pt x="1" y="0"/>
                      <a:pt x="1" y="0"/>
                      <a:pt x="1" y="0"/>
                    </a:cubicBezTo>
                    <a:cubicBezTo>
                      <a:pt x="34" y="46"/>
                      <a:pt x="87" y="73"/>
                      <a:pt x="143" y="73"/>
                    </a:cubicBezTo>
                    <a:lnTo>
                      <a:pt x="143" y="7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9" name="Freeform 17">
                <a:extLst>
                  <a:ext uri="{FF2B5EF4-FFF2-40B4-BE49-F238E27FC236}">
                    <a16:creationId xmlns:a16="http://schemas.microsoft.com/office/drawing/2014/main" id="{FEE453A0-33A2-BEBD-9FA9-89E52F0D5196}"/>
                  </a:ext>
                </a:extLst>
              </p:cNvPr>
              <p:cNvSpPr>
                <a:spLocks/>
              </p:cNvSpPr>
              <p:nvPr/>
            </p:nvSpPr>
            <p:spPr bwMode="auto">
              <a:xfrm>
                <a:off x="5997" y="1603"/>
                <a:ext cx="1235" cy="1235"/>
              </a:xfrm>
              <a:custGeom>
                <a:avLst/>
                <a:gdLst>
                  <a:gd name="T0" fmla="*/ 55 w 174"/>
                  <a:gd name="T1" fmla="*/ 156 h 174"/>
                  <a:gd name="T2" fmla="*/ 18 w 174"/>
                  <a:gd name="T3" fmla="*/ 55 h 174"/>
                  <a:gd name="T4" fmla="*/ 119 w 174"/>
                  <a:gd name="T5" fmla="*/ 18 h 174"/>
                  <a:gd name="T6" fmla="*/ 156 w 174"/>
                  <a:gd name="T7" fmla="*/ 119 h 174"/>
                  <a:gd name="T8" fmla="*/ 55 w 174"/>
                  <a:gd name="T9" fmla="*/ 156 h 174"/>
                </a:gdLst>
                <a:ahLst/>
                <a:cxnLst>
                  <a:cxn ang="0">
                    <a:pos x="T0" y="T1"/>
                  </a:cxn>
                  <a:cxn ang="0">
                    <a:pos x="T2" y="T3"/>
                  </a:cxn>
                  <a:cxn ang="0">
                    <a:pos x="T4" y="T5"/>
                  </a:cxn>
                  <a:cxn ang="0">
                    <a:pos x="T6" y="T7"/>
                  </a:cxn>
                  <a:cxn ang="0">
                    <a:pos x="T8" y="T9"/>
                  </a:cxn>
                </a:cxnLst>
                <a:rect l="0" t="0" r="r" b="b"/>
                <a:pathLst>
                  <a:path w="174" h="174">
                    <a:moveTo>
                      <a:pt x="55" y="156"/>
                    </a:moveTo>
                    <a:cubicBezTo>
                      <a:pt x="17" y="139"/>
                      <a:pt x="0" y="93"/>
                      <a:pt x="18" y="55"/>
                    </a:cubicBezTo>
                    <a:cubicBezTo>
                      <a:pt x="35" y="17"/>
                      <a:pt x="80" y="0"/>
                      <a:pt x="119" y="18"/>
                    </a:cubicBezTo>
                    <a:cubicBezTo>
                      <a:pt x="157" y="35"/>
                      <a:pt x="174" y="80"/>
                      <a:pt x="156" y="119"/>
                    </a:cubicBezTo>
                    <a:cubicBezTo>
                      <a:pt x="139" y="157"/>
                      <a:pt x="93" y="174"/>
                      <a:pt x="55"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0" name="Freeform 18">
                <a:extLst>
                  <a:ext uri="{FF2B5EF4-FFF2-40B4-BE49-F238E27FC236}">
                    <a16:creationId xmlns:a16="http://schemas.microsoft.com/office/drawing/2014/main" id="{D47491FE-9237-B105-8B27-44A938B267F7}"/>
                  </a:ext>
                </a:extLst>
              </p:cNvPr>
              <p:cNvSpPr>
                <a:spLocks noEditPoints="1"/>
              </p:cNvSpPr>
              <p:nvPr/>
            </p:nvSpPr>
            <p:spPr bwMode="auto">
              <a:xfrm>
                <a:off x="5543" y="2916"/>
                <a:ext cx="99"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9"/>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1" name="Oval 110">
                <a:extLst>
                  <a:ext uri="{FF2B5EF4-FFF2-40B4-BE49-F238E27FC236}">
                    <a16:creationId xmlns:a16="http://schemas.microsoft.com/office/drawing/2014/main" id="{5A9CF139-C62E-EE18-2796-CE0212AEF8E3}"/>
                  </a:ext>
                </a:extLst>
              </p:cNvPr>
              <p:cNvSpPr>
                <a:spLocks noChangeArrowheads="1"/>
              </p:cNvSpPr>
              <p:nvPr/>
            </p:nvSpPr>
            <p:spPr bwMode="auto">
              <a:xfrm>
                <a:off x="5571" y="2945"/>
                <a:ext cx="43"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2" name="Freeform 20">
                <a:extLst>
                  <a:ext uri="{FF2B5EF4-FFF2-40B4-BE49-F238E27FC236}">
                    <a16:creationId xmlns:a16="http://schemas.microsoft.com/office/drawing/2014/main" id="{01E105BF-58A6-B588-D2C1-7C6A87EA655C}"/>
                  </a:ext>
                </a:extLst>
              </p:cNvPr>
              <p:cNvSpPr>
                <a:spLocks noEditPoints="1"/>
              </p:cNvSpPr>
              <p:nvPr/>
            </p:nvSpPr>
            <p:spPr bwMode="auto">
              <a:xfrm>
                <a:off x="5642" y="2838"/>
                <a:ext cx="100"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7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5"/>
                      <a:pt x="13" y="6"/>
                    </a:cubicBezTo>
                    <a:cubicBezTo>
                      <a:pt x="14" y="8"/>
                      <a:pt x="13" y="10"/>
                      <a:pt x="12" y="11"/>
                    </a:cubicBezTo>
                    <a:cubicBezTo>
                      <a:pt x="11" y="13"/>
                      <a:pt x="9" y="13"/>
                      <a:pt x="7" y="13"/>
                    </a:cubicBezTo>
                    <a:close/>
                    <a:moveTo>
                      <a:pt x="3" y="4"/>
                    </a:moveTo>
                    <a:cubicBezTo>
                      <a:pt x="2" y="6"/>
                      <a:pt x="2" y="9"/>
                      <a:pt x="4" y="11"/>
                    </a:cubicBezTo>
                    <a:cubicBezTo>
                      <a:pt x="6" y="13"/>
                      <a:pt x="9" y="12"/>
                      <a:pt x="11" y="10"/>
                    </a:cubicBezTo>
                    <a:cubicBezTo>
                      <a:pt x="12" y="9"/>
                      <a:pt x="12" y="8"/>
                      <a:pt x="12" y="7"/>
                    </a:cubicBezTo>
                    <a:cubicBezTo>
                      <a:pt x="12"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3" name="Oval 112">
                <a:extLst>
                  <a:ext uri="{FF2B5EF4-FFF2-40B4-BE49-F238E27FC236}">
                    <a16:creationId xmlns:a16="http://schemas.microsoft.com/office/drawing/2014/main" id="{092BE7F4-9508-29AD-70DE-986AC80E6590}"/>
                  </a:ext>
                </a:extLst>
              </p:cNvPr>
              <p:cNvSpPr>
                <a:spLocks noChangeArrowheads="1"/>
              </p:cNvSpPr>
              <p:nvPr/>
            </p:nvSpPr>
            <p:spPr bwMode="auto">
              <a:xfrm>
                <a:off x="5671" y="2867"/>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4" name="Freeform 22">
                <a:extLst>
                  <a:ext uri="{FF2B5EF4-FFF2-40B4-BE49-F238E27FC236}">
                    <a16:creationId xmlns:a16="http://schemas.microsoft.com/office/drawing/2014/main" id="{F8D47259-0A25-A9D6-66E4-5014B8B75F4C}"/>
                  </a:ext>
                </a:extLst>
              </p:cNvPr>
              <p:cNvSpPr>
                <a:spLocks noEditPoints="1"/>
              </p:cNvSpPr>
              <p:nvPr/>
            </p:nvSpPr>
            <p:spPr bwMode="auto">
              <a:xfrm>
                <a:off x="5642" y="1524"/>
                <a:ext cx="100" cy="93"/>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5" name="Oval 114">
                <a:extLst>
                  <a:ext uri="{FF2B5EF4-FFF2-40B4-BE49-F238E27FC236}">
                    <a16:creationId xmlns:a16="http://schemas.microsoft.com/office/drawing/2014/main" id="{89083B61-8626-29EF-D279-C497844FDB57}"/>
                  </a:ext>
                </a:extLst>
              </p:cNvPr>
              <p:cNvSpPr>
                <a:spLocks noChangeArrowheads="1"/>
              </p:cNvSpPr>
              <p:nvPr/>
            </p:nvSpPr>
            <p:spPr bwMode="auto">
              <a:xfrm>
                <a:off x="5671" y="1553"/>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6" name="Freeform 24">
                <a:extLst>
                  <a:ext uri="{FF2B5EF4-FFF2-40B4-BE49-F238E27FC236}">
                    <a16:creationId xmlns:a16="http://schemas.microsoft.com/office/drawing/2014/main" id="{55DE258D-C837-4349-4B07-55C8DCE4D9BE}"/>
                  </a:ext>
                </a:extLst>
              </p:cNvPr>
              <p:cNvSpPr>
                <a:spLocks noEditPoints="1"/>
              </p:cNvSpPr>
              <p:nvPr/>
            </p:nvSpPr>
            <p:spPr bwMode="auto">
              <a:xfrm>
                <a:off x="6167" y="992"/>
                <a:ext cx="93" cy="92"/>
              </a:xfrm>
              <a:custGeom>
                <a:avLst/>
                <a:gdLst>
                  <a:gd name="T0" fmla="*/ 7 w 13"/>
                  <a:gd name="T1" fmla="*/ 13 h 13"/>
                  <a:gd name="T2" fmla="*/ 3 w 13"/>
                  <a:gd name="T3" fmla="*/ 12 h 13"/>
                  <a:gd name="T4" fmla="*/ 2 w 13"/>
                  <a:gd name="T5" fmla="*/ 3 h 13"/>
                  <a:gd name="T6" fmla="*/ 2 w 13"/>
                  <a:gd name="T7" fmla="*/ 3 h 13"/>
                  <a:gd name="T8" fmla="*/ 11 w 13"/>
                  <a:gd name="T9" fmla="*/ 2 h 13"/>
                  <a:gd name="T10" fmla="*/ 13 w 13"/>
                  <a:gd name="T11" fmla="*/ 6 h 13"/>
                  <a:gd name="T12" fmla="*/ 12 w 13"/>
                  <a:gd name="T13" fmla="*/ 11 h 13"/>
                  <a:gd name="T14" fmla="*/ 7 w 13"/>
                  <a:gd name="T15" fmla="*/ 13 h 13"/>
                  <a:gd name="T16" fmla="*/ 3 w 13"/>
                  <a:gd name="T17" fmla="*/ 4 h 13"/>
                  <a:gd name="T18" fmla="*/ 4 w 13"/>
                  <a:gd name="T19" fmla="*/ 11 h 13"/>
                  <a:gd name="T20" fmla="*/ 11 w 13"/>
                  <a:gd name="T21" fmla="*/ 10 h 13"/>
                  <a:gd name="T22" fmla="*/ 12 w 13"/>
                  <a:gd name="T23" fmla="*/ 6 h 13"/>
                  <a:gd name="T24" fmla="*/ 10 w 13"/>
                  <a:gd name="T25" fmla="*/ 3 h 13"/>
                  <a:gd name="T26" fmla="*/ 3 w 13"/>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7" y="13"/>
                    </a:moveTo>
                    <a:cubicBezTo>
                      <a:pt x="6" y="13"/>
                      <a:pt x="4" y="13"/>
                      <a:pt x="3" y="12"/>
                    </a:cubicBezTo>
                    <a:cubicBezTo>
                      <a:pt x="0" y="10"/>
                      <a:pt x="0" y="6"/>
                      <a:pt x="2" y="3"/>
                    </a:cubicBezTo>
                    <a:cubicBezTo>
                      <a:pt x="2" y="3"/>
                      <a:pt x="2" y="3"/>
                      <a:pt x="2" y="3"/>
                    </a:cubicBezTo>
                    <a:cubicBezTo>
                      <a:pt x="4" y="0"/>
                      <a:pt x="8" y="0"/>
                      <a:pt x="11" y="2"/>
                    </a:cubicBezTo>
                    <a:cubicBezTo>
                      <a:pt x="12" y="3"/>
                      <a:pt x="13" y="4"/>
                      <a:pt x="13" y="6"/>
                    </a:cubicBezTo>
                    <a:cubicBezTo>
                      <a:pt x="13" y="8"/>
                      <a:pt x="13" y="9"/>
                      <a:pt x="12" y="11"/>
                    </a:cubicBezTo>
                    <a:cubicBezTo>
                      <a:pt x="11" y="12"/>
                      <a:pt x="9" y="13"/>
                      <a:pt x="7" y="13"/>
                    </a:cubicBezTo>
                    <a:close/>
                    <a:moveTo>
                      <a:pt x="3" y="4"/>
                    </a:moveTo>
                    <a:cubicBezTo>
                      <a:pt x="1"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7" name="Oval 116">
                <a:extLst>
                  <a:ext uri="{FF2B5EF4-FFF2-40B4-BE49-F238E27FC236}">
                    <a16:creationId xmlns:a16="http://schemas.microsoft.com/office/drawing/2014/main" id="{6353730B-7A41-7863-6D3F-E0026A4A8FC0}"/>
                  </a:ext>
                </a:extLst>
              </p:cNvPr>
              <p:cNvSpPr>
                <a:spLocks noChangeArrowheads="1"/>
              </p:cNvSpPr>
              <p:nvPr/>
            </p:nvSpPr>
            <p:spPr bwMode="auto">
              <a:xfrm>
                <a:off x="6196" y="1020"/>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8" name="Freeform 26">
                <a:extLst>
                  <a:ext uri="{FF2B5EF4-FFF2-40B4-BE49-F238E27FC236}">
                    <a16:creationId xmlns:a16="http://schemas.microsoft.com/office/drawing/2014/main" id="{E7159C90-3B97-323D-7A0A-55925D5B2243}"/>
                  </a:ext>
                </a:extLst>
              </p:cNvPr>
              <p:cNvSpPr>
                <a:spLocks noEditPoints="1"/>
              </p:cNvSpPr>
              <p:nvPr/>
            </p:nvSpPr>
            <p:spPr bwMode="auto">
              <a:xfrm>
                <a:off x="6551" y="928"/>
                <a:ext cx="99" cy="99"/>
              </a:xfrm>
              <a:custGeom>
                <a:avLst/>
                <a:gdLst>
                  <a:gd name="T0" fmla="*/ 7 w 14"/>
                  <a:gd name="T1" fmla="*/ 14 h 14"/>
                  <a:gd name="T2" fmla="*/ 3 w 14"/>
                  <a:gd name="T3" fmla="*/ 12 h 14"/>
                  <a:gd name="T4" fmla="*/ 2 w 14"/>
                  <a:gd name="T5" fmla="*/ 4 h 14"/>
                  <a:gd name="T6" fmla="*/ 2 w 14"/>
                  <a:gd name="T7" fmla="*/ 4 h 14"/>
                  <a:gd name="T8" fmla="*/ 11 w 14"/>
                  <a:gd name="T9" fmla="*/ 3 h 14"/>
                  <a:gd name="T10" fmla="*/ 13 w 14"/>
                  <a:gd name="T11" fmla="*/ 7 h 14"/>
                  <a:gd name="T12" fmla="*/ 12 w 14"/>
                  <a:gd name="T13" fmla="*/ 11 h 14"/>
                  <a:gd name="T14" fmla="*/ 7 w 14"/>
                  <a:gd name="T15" fmla="*/ 14 h 14"/>
                  <a:gd name="T16" fmla="*/ 3 w 14"/>
                  <a:gd name="T17" fmla="*/ 4 h 14"/>
                  <a:gd name="T18" fmla="*/ 4 w 14"/>
                  <a:gd name="T19" fmla="*/ 11 h 14"/>
                  <a:gd name="T20" fmla="*/ 11 w 14"/>
                  <a:gd name="T21" fmla="*/ 11 h 14"/>
                  <a:gd name="T22" fmla="*/ 12 w 14"/>
                  <a:gd name="T23" fmla="*/ 7 h 14"/>
                  <a:gd name="T24" fmla="*/ 10 w 14"/>
                  <a:gd name="T25" fmla="*/ 4 h 14"/>
                  <a:gd name="T26" fmla="*/ 3 w 14"/>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7" y="14"/>
                    </a:moveTo>
                    <a:cubicBezTo>
                      <a:pt x="6" y="14"/>
                      <a:pt x="4" y="13"/>
                      <a:pt x="3" y="12"/>
                    </a:cubicBezTo>
                    <a:cubicBezTo>
                      <a:pt x="1" y="10"/>
                      <a:pt x="0" y="6"/>
                      <a:pt x="2" y="4"/>
                    </a:cubicBezTo>
                    <a:cubicBezTo>
                      <a:pt x="2" y="4"/>
                      <a:pt x="2" y="4"/>
                      <a:pt x="2" y="4"/>
                    </a:cubicBezTo>
                    <a:cubicBezTo>
                      <a:pt x="4" y="1"/>
                      <a:pt x="8" y="0"/>
                      <a:pt x="11" y="3"/>
                    </a:cubicBezTo>
                    <a:cubicBezTo>
                      <a:pt x="12" y="4"/>
                      <a:pt x="13" y="5"/>
                      <a:pt x="13" y="7"/>
                    </a:cubicBezTo>
                    <a:cubicBezTo>
                      <a:pt x="14" y="8"/>
                      <a:pt x="13" y="10"/>
                      <a:pt x="12" y="11"/>
                    </a:cubicBezTo>
                    <a:cubicBezTo>
                      <a:pt x="11" y="13"/>
                      <a:pt x="9" y="14"/>
                      <a:pt x="7" y="14"/>
                    </a:cubicBezTo>
                    <a:close/>
                    <a:moveTo>
                      <a:pt x="3" y="4"/>
                    </a:moveTo>
                    <a:cubicBezTo>
                      <a:pt x="2" y="6"/>
                      <a:pt x="2" y="10"/>
                      <a:pt x="4" y="11"/>
                    </a:cubicBezTo>
                    <a:cubicBezTo>
                      <a:pt x="6" y="13"/>
                      <a:pt x="9" y="13"/>
                      <a:pt x="11" y="11"/>
                    </a:cubicBezTo>
                    <a:cubicBezTo>
                      <a:pt x="12" y="9"/>
                      <a:pt x="12" y="8"/>
                      <a:pt x="12" y="7"/>
                    </a:cubicBezTo>
                    <a:cubicBezTo>
                      <a:pt x="12" y="6"/>
                      <a:pt x="11" y="4"/>
                      <a:pt x="10" y="4"/>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9" name="Oval 118">
                <a:extLst>
                  <a:ext uri="{FF2B5EF4-FFF2-40B4-BE49-F238E27FC236}">
                    <a16:creationId xmlns:a16="http://schemas.microsoft.com/office/drawing/2014/main" id="{CE273226-1FBF-1214-4F92-CA5C3FFD307E}"/>
                  </a:ext>
                </a:extLst>
              </p:cNvPr>
              <p:cNvSpPr>
                <a:spLocks noChangeArrowheads="1"/>
              </p:cNvSpPr>
              <p:nvPr/>
            </p:nvSpPr>
            <p:spPr bwMode="auto">
              <a:xfrm>
                <a:off x="6579" y="956"/>
                <a:ext cx="42" cy="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0" name="Freeform 28">
                <a:extLst>
                  <a:ext uri="{FF2B5EF4-FFF2-40B4-BE49-F238E27FC236}">
                    <a16:creationId xmlns:a16="http://schemas.microsoft.com/office/drawing/2014/main" id="{DE228BBD-426D-5BB7-F362-725E325CE8BA}"/>
                  </a:ext>
                </a:extLst>
              </p:cNvPr>
              <p:cNvSpPr>
                <a:spLocks noEditPoints="1"/>
              </p:cNvSpPr>
              <p:nvPr/>
            </p:nvSpPr>
            <p:spPr bwMode="auto">
              <a:xfrm>
                <a:off x="6551" y="3435"/>
                <a:ext cx="99" cy="92"/>
              </a:xfrm>
              <a:custGeom>
                <a:avLst/>
                <a:gdLst>
                  <a:gd name="T0" fmla="*/ 7 w 14"/>
                  <a:gd name="T1" fmla="*/ 13 h 13"/>
                  <a:gd name="T2" fmla="*/ 3 w 14"/>
                  <a:gd name="T3" fmla="*/ 12 h 13"/>
                  <a:gd name="T4" fmla="*/ 2 w 14"/>
                  <a:gd name="T5" fmla="*/ 3 h 13"/>
                  <a:gd name="T6" fmla="*/ 2 w 14"/>
                  <a:gd name="T7" fmla="*/ 3 h 13"/>
                  <a:gd name="T8" fmla="*/ 11 w 14"/>
                  <a:gd name="T9" fmla="*/ 2 h 13"/>
                  <a:gd name="T10" fmla="*/ 13 w 14"/>
                  <a:gd name="T11" fmla="*/ 6 h 13"/>
                  <a:gd name="T12" fmla="*/ 12 w 14"/>
                  <a:gd name="T13" fmla="*/ 11 h 13"/>
                  <a:gd name="T14" fmla="*/ 7 w 14"/>
                  <a:gd name="T15" fmla="*/ 13 h 13"/>
                  <a:gd name="T16" fmla="*/ 3 w 14"/>
                  <a:gd name="T17" fmla="*/ 4 h 13"/>
                  <a:gd name="T18" fmla="*/ 4 w 14"/>
                  <a:gd name="T19" fmla="*/ 11 h 13"/>
                  <a:gd name="T20" fmla="*/ 11 w 14"/>
                  <a:gd name="T21" fmla="*/ 10 h 13"/>
                  <a:gd name="T22" fmla="*/ 12 w 14"/>
                  <a:gd name="T23" fmla="*/ 6 h 13"/>
                  <a:gd name="T24" fmla="*/ 10 w 14"/>
                  <a:gd name="T25" fmla="*/ 3 h 13"/>
                  <a:gd name="T26" fmla="*/ 3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4" y="13"/>
                      <a:pt x="3" y="12"/>
                    </a:cubicBezTo>
                    <a:cubicBezTo>
                      <a:pt x="1" y="10"/>
                      <a:pt x="0" y="6"/>
                      <a:pt x="2" y="3"/>
                    </a:cubicBezTo>
                    <a:cubicBezTo>
                      <a:pt x="2" y="3"/>
                      <a:pt x="2" y="3"/>
                      <a:pt x="2" y="3"/>
                    </a:cubicBezTo>
                    <a:cubicBezTo>
                      <a:pt x="4" y="0"/>
                      <a:pt x="8" y="0"/>
                      <a:pt x="11" y="2"/>
                    </a:cubicBezTo>
                    <a:cubicBezTo>
                      <a:pt x="12" y="3"/>
                      <a:pt x="13" y="4"/>
                      <a:pt x="13" y="6"/>
                    </a:cubicBezTo>
                    <a:cubicBezTo>
                      <a:pt x="14" y="8"/>
                      <a:pt x="13" y="9"/>
                      <a:pt x="12" y="11"/>
                    </a:cubicBezTo>
                    <a:cubicBezTo>
                      <a:pt x="11" y="12"/>
                      <a:pt x="9" y="13"/>
                      <a:pt x="7" y="13"/>
                    </a:cubicBezTo>
                    <a:close/>
                    <a:moveTo>
                      <a:pt x="3" y="4"/>
                    </a:moveTo>
                    <a:cubicBezTo>
                      <a:pt x="2" y="6"/>
                      <a:pt x="2" y="9"/>
                      <a:pt x="4" y="11"/>
                    </a:cubicBezTo>
                    <a:cubicBezTo>
                      <a:pt x="6" y="12"/>
                      <a:pt x="9" y="12"/>
                      <a:pt x="11" y="10"/>
                    </a:cubicBezTo>
                    <a:cubicBezTo>
                      <a:pt x="12" y="9"/>
                      <a:pt x="12" y="8"/>
                      <a:pt x="12" y="6"/>
                    </a:cubicBezTo>
                    <a:cubicBezTo>
                      <a:pt x="12"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1" name="Oval 120">
                <a:extLst>
                  <a:ext uri="{FF2B5EF4-FFF2-40B4-BE49-F238E27FC236}">
                    <a16:creationId xmlns:a16="http://schemas.microsoft.com/office/drawing/2014/main" id="{9C3A239A-0746-EF75-638A-DA5A80C32738}"/>
                  </a:ext>
                </a:extLst>
              </p:cNvPr>
              <p:cNvSpPr>
                <a:spLocks noChangeArrowheads="1"/>
              </p:cNvSpPr>
              <p:nvPr/>
            </p:nvSpPr>
            <p:spPr bwMode="auto">
              <a:xfrm>
                <a:off x="6579" y="3463"/>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3" name="Oval 122">
                <a:extLst>
                  <a:ext uri="{FF2B5EF4-FFF2-40B4-BE49-F238E27FC236}">
                    <a16:creationId xmlns:a16="http://schemas.microsoft.com/office/drawing/2014/main" id="{1295C569-4F66-A9C0-5D44-C28128CA803A}"/>
                  </a:ext>
                </a:extLst>
              </p:cNvPr>
              <p:cNvSpPr>
                <a:spLocks noChangeArrowheads="1"/>
              </p:cNvSpPr>
              <p:nvPr/>
            </p:nvSpPr>
            <p:spPr bwMode="auto">
              <a:xfrm>
                <a:off x="3059" y="1475"/>
                <a:ext cx="50" cy="49"/>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24" name="Oval 123">
                <a:extLst>
                  <a:ext uri="{FF2B5EF4-FFF2-40B4-BE49-F238E27FC236}">
                    <a16:creationId xmlns:a16="http://schemas.microsoft.com/office/drawing/2014/main" id="{5F7ACF28-EE5C-8EBA-F0C5-9969347FBC62}"/>
                  </a:ext>
                </a:extLst>
              </p:cNvPr>
              <p:cNvSpPr>
                <a:spLocks noChangeArrowheads="1"/>
              </p:cNvSpPr>
              <p:nvPr/>
            </p:nvSpPr>
            <p:spPr bwMode="auto">
              <a:xfrm>
                <a:off x="4337" y="3236"/>
                <a:ext cx="42"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1" name="Freeform 61">
                <a:extLst>
                  <a:ext uri="{FF2B5EF4-FFF2-40B4-BE49-F238E27FC236}">
                    <a16:creationId xmlns:a16="http://schemas.microsoft.com/office/drawing/2014/main" id="{F32D6D04-1401-2FDD-20CA-B02D55C802F9}"/>
                  </a:ext>
                </a:extLst>
              </p:cNvPr>
              <p:cNvSpPr>
                <a:spLocks/>
              </p:cNvSpPr>
              <p:nvPr/>
            </p:nvSpPr>
            <p:spPr bwMode="auto">
              <a:xfrm>
                <a:off x="597" y="757"/>
                <a:ext cx="795" cy="2514"/>
              </a:xfrm>
              <a:custGeom>
                <a:avLst/>
                <a:gdLst>
                  <a:gd name="T0" fmla="*/ 7 w 795"/>
                  <a:gd name="T1" fmla="*/ 2514 h 2514"/>
                  <a:gd name="T2" fmla="*/ 0 w 795"/>
                  <a:gd name="T3" fmla="*/ 2507 h 2514"/>
                  <a:gd name="T4" fmla="*/ 788 w 795"/>
                  <a:gd name="T5" fmla="*/ 1421 h 2514"/>
                  <a:gd name="T6" fmla="*/ 788 w 795"/>
                  <a:gd name="T7" fmla="*/ 0 h 2514"/>
                  <a:gd name="T8" fmla="*/ 795 w 795"/>
                  <a:gd name="T9" fmla="*/ 0 h 2514"/>
                  <a:gd name="T10" fmla="*/ 795 w 795"/>
                  <a:gd name="T11" fmla="*/ 1428 h 2514"/>
                  <a:gd name="T12" fmla="*/ 795 w 795"/>
                  <a:gd name="T13" fmla="*/ 1428 h 2514"/>
                  <a:gd name="T14" fmla="*/ 7 w 795"/>
                  <a:gd name="T15" fmla="*/ 2514 h 25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5" h="2514">
                    <a:moveTo>
                      <a:pt x="7" y="2514"/>
                    </a:moveTo>
                    <a:lnTo>
                      <a:pt x="0" y="2507"/>
                    </a:lnTo>
                    <a:lnTo>
                      <a:pt x="788" y="1421"/>
                    </a:lnTo>
                    <a:lnTo>
                      <a:pt x="788" y="0"/>
                    </a:lnTo>
                    <a:lnTo>
                      <a:pt x="795" y="0"/>
                    </a:lnTo>
                    <a:lnTo>
                      <a:pt x="795" y="1428"/>
                    </a:lnTo>
                    <a:lnTo>
                      <a:pt x="795" y="1428"/>
                    </a:lnTo>
                    <a:lnTo>
                      <a:pt x="7" y="251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2" name="Freeform 62">
                <a:extLst>
                  <a:ext uri="{FF2B5EF4-FFF2-40B4-BE49-F238E27FC236}">
                    <a16:creationId xmlns:a16="http://schemas.microsoft.com/office/drawing/2014/main" id="{43DA1D11-FC2C-DA5D-A14C-CCABC22B6F12}"/>
                  </a:ext>
                </a:extLst>
              </p:cNvPr>
              <p:cNvSpPr>
                <a:spLocks/>
              </p:cNvSpPr>
              <p:nvPr/>
            </p:nvSpPr>
            <p:spPr bwMode="auto">
              <a:xfrm>
                <a:off x="342" y="1844"/>
                <a:ext cx="64" cy="660"/>
              </a:xfrm>
              <a:custGeom>
                <a:avLst/>
                <a:gdLst>
                  <a:gd name="T0" fmla="*/ 7 w 9"/>
                  <a:gd name="T1" fmla="*/ 93 h 93"/>
                  <a:gd name="T2" fmla="*/ 0 w 9"/>
                  <a:gd name="T3" fmla="*/ 48 h 93"/>
                  <a:gd name="T4" fmla="*/ 8 w 9"/>
                  <a:gd name="T5" fmla="*/ 0 h 93"/>
                  <a:gd name="T6" fmla="*/ 9 w 9"/>
                  <a:gd name="T7" fmla="*/ 1 h 93"/>
                  <a:gd name="T8" fmla="*/ 1 w 9"/>
                  <a:gd name="T9" fmla="*/ 48 h 93"/>
                  <a:gd name="T10" fmla="*/ 9 w 9"/>
                  <a:gd name="T11" fmla="*/ 93 h 93"/>
                  <a:gd name="T12" fmla="*/ 7 w 9"/>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9" h="93">
                    <a:moveTo>
                      <a:pt x="7" y="93"/>
                    </a:moveTo>
                    <a:cubicBezTo>
                      <a:pt x="3" y="79"/>
                      <a:pt x="0" y="63"/>
                      <a:pt x="0" y="48"/>
                    </a:cubicBezTo>
                    <a:cubicBezTo>
                      <a:pt x="0" y="32"/>
                      <a:pt x="3" y="16"/>
                      <a:pt x="8" y="0"/>
                    </a:cubicBezTo>
                    <a:cubicBezTo>
                      <a:pt x="9" y="1"/>
                      <a:pt x="9" y="1"/>
                      <a:pt x="9" y="1"/>
                    </a:cubicBezTo>
                    <a:cubicBezTo>
                      <a:pt x="4" y="16"/>
                      <a:pt x="1" y="32"/>
                      <a:pt x="1" y="48"/>
                    </a:cubicBezTo>
                    <a:cubicBezTo>
                      <a:pt x="1" y="63"/>
                      <a:pt x="4" y="78"/>
                      <a:pt x="9" y="93"/>
                    </a:cubicBezTo>
                    <a:lnTo>
                      <a:pt x="7" y="9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3" name="Freeform 63">
                <a:extLst>
                  <a:ext uri="{FF2B5EF4-FFF2-40B4-BE49-F238E27FC236}">
                    <a16:creationId xmlns:a16="http://schemas.microsoft.com/office/drawing/2014/main" id="{A7054D5D-EF40-C6FD-B70D-F2E29EAB2BD5}"/>
                  </a:ext>
                </a:extLst>
              </p:cNvPr>
              <p:cNvSpPr>
                <a:spLocks/>
              </p:cNvSpPr>
              <p:nvPr/>
            </p:nvSpPr>
            <p:spPr bwMode="auto">
              <a:xfrm>
                <a:off x="200" y="1794"/>
                <a:ext cx="1199" cy="781"/>
              </a:xfrm>
              <a:custGeom>
                <a:avLst/>
                <a:gdLst>
                  <a:gd name="T0" fmla="*/ 0 w 1199"/>
                  <a:gd name="T1" fmla="*/ 781 h 781"/>
                  <a:gd name="T2" fmla="*/ 0 w 1199"/>
                  <a:gd name="T3" fmla="*/ 767 h 781"/>
                  <a:gd name="T4" fmla="*/ 1171 w 1199"/>
                  <a:gd name="T5" fmla="*/ 391 h 781"/>
                  <a:gd name="T6" fmla="*/ 0 w 1199"/>
                  <a:gd name="T7" fmla="*/ 7 h 781"/>
                  <a:gd name="T8" fmla="*/ 0 w 1199"/>
                  <a:gd name="T9" fmla="*/ 0 h 781"/>
                  <a:gd name="T10" fmla="*/ 1199 w 1199"/>
                  <a:gd name="T11" fmla="*/ 391 h 781"/>
                  <a:gd name="T12" fmla="*/ 0 w 1199"/>
                  <a:gd name="T13" fmla="*/ 781 h 781"/>
                </a:gdLst>
                <a:ahLst/>
                <a:cxnLst>
                  <a:cxn ang="0">
                    <a:pos x="T0" y="T1"/>
                  </a:cxn>
                  <a:cxn ang="0">
                    <a:pos x="T2" y="T3"/>
                  </a:cxn>
                  <a:cxn ang="0">
                    <a:pos x="T4" y="T5"/>
                  </a:cxn>
                  <a:cxn ang="0">
                    <a:pos x="T6" y="T7"/>
                  </a:cxn>
                  <a:cxn ang="0">
                    <a:pos x="T8" y="T9"/>
                  </a:cxn>
                  <a:cxn ang="0">
                    <a:pos x="T10" y="T11"/>
                  </a:cxn>
                  <a:cxn ang="0">
                    <a:pos x="T12" y="T13"/>
                  </a:cxn>
                </a:cxnLst>
                <a:rect l="0" t="0" r="r" b="b"/>
                <a:pathLst>
                  <a:path w="1199" h="781">
                    <a:moveTo>
                      <a:pt x="0" y="781"/>
                    </a:moveTo>
                    <a:lnTo>
                      <a:pt x="0" y="767"/>
                    </a:lnTo>
                    <a:lnTo>
                      <a:pt x="1171" y="391"/>
                    </a:lnTo>
                    <a:lnTo>
                      <a:pt x="0" y="7"/>
                    </a:lnTo>
                    <a:lnTo>
                      <a:pt x="0" y="0"/>
                    </a:lnTo>
                    <a:lnTo>
                      <a:pt x="1199" y="391"/>
                    </a:lnTo>
                    <a:lnTo>
                      <a:pt x="0" y="78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4" name="Freeform 64">
                <a:extLst>
                  <a:ext uri="{FF2B5EF4-FFF2-40B4-BE49-F238E27FC236}">
                    <a16:creationId xmlns:a16="http://schemas.microsoft.com/office/drawing/2014/main" id="{7101D847-C71D-F245-D8D2-86DD5672DE64}"/>
                  </a:ext>
                </a:extLst>
              </p:cNvPr>
              <p:cNvSpPr>
                <a:spLocks/>
              </p:cNvSpPr>
              <p:nvPr/>
            </p:nvSpPr>
            <p:spPr bwMode="auto">
              <a:xfrm>
                <a:off x="945" y="836"/>
                <a:ext cx="447" cy="1349"/>
              </a:xfrm>
              <a:custGeom>
                <a:avLst/>
                <a:gdLst>
                  <a:gd name="T0" fmla="*/ 440 w 447"/>
                  <a:gd name="T1" fmla="*/ 1349 h 1349"/>
                  <a:gd name="T2" fmla="*/ 0 w 447"/>
                  <a:gd name="T3" fmla="*/ 0 h 1349"/>
                  <a:gd name="T4" fmla="*/ 7 w 447"/>
                  <a:gd name="T5" fmla="*/ 0 h 1349"/>
                  <a:gd name="T6" fmla="*/ 447 w 447"/>
                  <a:gd name="T7" fmla="*/ 1342 h 1349"/>
                  <a:gd name="T8" fmla="*/ 440 w 447"/>
                  <a:gd name="T9" fmla="*/ 1349 h 1349"/>
                </a:gdLst>
                <a:ahLst/>
                <a:cxnLst>
                  <a:cxn ang="0">
                    <a:pos x="T0" y="T1"/>
                  </a:cxn>
                  <a:cxn ang="0">
                    <a:pos x="T2" y="T3"/>
                  </a:cxn>
                  <a:cxn ang="0">
                    <a:pos x="T4" y="T5"/>
                  </a:cxn>
                  <a:cxn ang="0">
                    <a:pos x="T6" y="T7"/>
                  </a:cxn>
                  <a:cxn ang="0">
                    <a:pos x="T8" y="T9"/>
                  </a:cxn>
                </a:cxnLst>
                <a:rect l="0" t="0" r="r" b="b"/>
                <a:pathLst>
                  <a:path w="447" h="1349">
                    <a:moveTo>
                      <a:pt x="440" y="1349"/>
                    </a:moveTo>
                    <a:lnTo>
                      <a:pt x="0" y="0"/>
                    </a:lnTo>
                    <a:lnTo>
                      <a:pt x="7" y="0"/>
                    </a:lnTo>
                    <a:lnTo>
                      <a:pt x="447" y="1342"/>
                    </a:lnTo>
                    <a:lnTo>
                      <a:pt x="440" y="134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5" name="Freeform 65">
                <a:extLst>
                  <a:ext uri="{FF2B5EF4-FFF2-40B4-BE49-F238E27FC236}">
                    <a16:creationId xmlns:a16="http://schemas.microsoft.com/office/drawing/2014/main" id="{6DF3C026-0402-6DE0-D099-628607573847}"/>
                  </a:ext>
                </a:extLst>
              </p:cNvPr>
              <p:cNvSpPr>
                <a:spLocks/>
              </p:cNvSpPr>
              <p:nvPr/>
            </p:nvSpPr>
            <p:spPr bwMode="auto">
              <a:xfrm>
                <a:off x="980" y="871"/>
                <a:ext cx="405" cy="78"/>
              </a:xfrm>
              <a:custGeom>
                <a:avLst/>
                <a:gdLst>
                  <a:gd name="T0" fmla="*/ 1 w 57"/>
                  <a:gd name="T1" fmla="*/ 11 h 11"/>
                  <a:gd name="T2" fmla="*/ 0 w 57"/>
                  <a:gd name="T3" fmla="*/ 10 h 11"/>
                  <a:gd name="T4" fmla="*/ 57 w 57"/>
                  <a:gd name="T5" fmla="*/ 0 h 11"/>
                  <a:gd name="T6" fmla="*/ 57 w 57"/>
                  <a:gd name="T7" fmla="*/ 1 h 11"/>
                  <a:gd name="T8" fmla="*/ 1 w 57"/>
                  <a:gd name="T9" fmla="*/ 11 h 11"/>
                </a:gdLst>
                <a:ahLst/>
                <a:cxnLst>
                  <a:cxn ang="0">
                    <a:pos x="T0" y="T1"/>
                  </a:cxn>
                  <a:cxn ang="0">
                    <a:pos x="T2" y="T3"/>
                  </a:cxn>
                  <a:cxn ang="0">
                    <a:pos x="T4" y="T5"/>
                  </a:cxn>
                  <a:cxn ang="0">
                    <a:pos x="T6" y="T7"/>
                  </a:cxn>
                  <a:cxn ang="0">
                    <a:pos x="T8" y="T9"/>
                  </a:cxn>
                </a:cxnLst>
                <a:rect l="0" t="0" r="r" b="b"/>
                <a:pathLst>
                  <a:path w="57" h="11">
                    <a:moveTo>
                      <a:pt x="1" y="11"/>
                    </a:moveTo>
                    <a:cubicBezTo>
                      <a:pt x="0" y="10"/>
                      <a:pt x="0" y="10"/>
                      <a:pt x="0" y="10"/>
                    </a:cubicBezTo>
                    <a:cubicBezTo>
                      <a:pt x="19" y="3"/>
                      <a:pt x="36" y="1"/>
                      <a:pt x="57" y="0"/>
                    </a:cubicBezTo>
                    <a:cubicBezTo>
                      <a:pt x="57" y="1"/>
                      <a:pt x="57" y="1"/>
                      <a:pt x="57" y="1"/>
                    </a:cubicBezTo>
                    <a:cubicBezTo>
                      <a:pt x="36" y="2"/>
                      <a:pt x="19" y="5"/>
                      <a:pt x="1" y="1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8" name="Freeform 68">
                <a:extLst>
                  <a:ext uri="{FF2B5EF4-FFF2-40B4-BE49-F238E27FC236}">
                    <a16:creationId xmlns:a16="http://schemas.microsoft.com/office/drawing/2014/main" id="{FABBF905-ADB3-FE64-6331-B7998C8AA67A}"/>
                  </a:ext>
                </a:extLst>
              </p:cNvPr>
              <p:cNvSpPr>
                <a:spLocks noEditPoints="1"/>
              </p:cNvSpPr>
              <p:nvPr/>
            </p:nvSpPr>
            <p:spPr bwMode="auto">
              <a:xfrm>
                <a:off x="931" y="892"/>
                <a:ext cx="99" cy="93"/>
              </a:xfrm>
              <a:custGeom>
                <a:avLst/>
                <a:gdLst>
                  <a:gd name="T0" fmla="*/ 8 w 14"/>
                  <a:gd name="T1" fmla="*/ 13 h 13"/>
                  <a:gd name="T2" fmla="*/ 4 w 14"/>
                  <a:gd name="T3" fmla="*/ 12 h 13"/>
                  <a:gd name="T4" fmla="*/ 3 w 14"/>
                  <a:gd name="T5" fmla="*/ 3 h 13"/>
                  <a:gd name="T6" fmla="*/ 3 w 14"/>
                  <a:gd name="T7" fmla="*/ 3 h 13"/>
                  <a:gd name="T8" fmla="*/ 11 w 14"/>
                  <a:gd name="T9" fmla="*/ 2 h 13"/>
                  <a:gd name="T10" fmla="*/ 14 w 14"/>
                  <a:gd name="T11" fmla="*/ 7 h 13"/>
                  <a:gd name="T12" fmla="*/ 12 w 14"/>
                  <a:gd name="T13" fmla="*/ 11 h 13"/>
                  <a:gd name="T14" fmla="*/ 8 w 14"/>
                  <a:gd name="T15" fmla="*/ 13 h 13"/>
                  <a:gd name="T16" fmla="*/ 4 w 14"/>
                  <a:gd name="T17" fmla="*/ 4 h 13"/>
                  <a:gd name="T18" fmla="*/ 4 w 14"/>
                  <a:gd name="T19" fmla="*/ 11 h 13"/>
                  <a:gd name="T20" fmla="*/ 11 w 14"/>
                  <a:gd name="T21" fmla="*/ 10 h 13"/>
                  <a:gd name="T22" fmla="*/ 12 w 14"/>
                  <a:gd name="T23" fmla="*/ 7 h 13"/>
                  <a:gd name="T24" fmla="*/ 11 w 14"/>
                  <a:gd name="T25" fmla="*/ 3 h 13"/>
                  <a:gd name="T26" fmla="*/ 4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8" y="13"/>
                    </a:moveTo>
                    <a:cubicBezTo>
                      <a:pt x="6" y="13"/>
                      <a:pt x="5" y="13"/>
                      <a:pt x="4" y="12"/>
                    </a:cubicBezTo>
                    <a:cubicBezTo>
                      <a:pt x="1" y="10"/>
                      <a:pt x="0" y="6"/>
                      <a:pt x="3" y="3"/>
                    </a:cubicBezTo>
                    <a:cubicBezTo>
                      <a:pt x="3" y="3"/>
                      <a:pt x="3" y="3"/>
                      <a:pt x="3" y="3"/>
                    </a:cubicBezTo>
                    <a:cubicBezTo>
                      <a:pt x="5" y="1"/>
                      <a:pt x="9" y="0"/>
                      <a:pt x="11" y="2"/>
                    </a:cubicBezTo>
                    <a:cubicBezTo>
                      <a:pt x="13" y="3"/>
                      <a:pt x="14" y="5"/>
                      <a:pt x="14" y="7"/>
                    </a:cubicBezTo>
                    <a:cubicBezTo>
                      <a:pt x="14" y="8"/>
                      <a:pt x="13" y="10"/>
                      <a:pt x="12" y="11"/>
                    </a:cubicBezTo>
                    <a:cubicBezTo>
                      <a:pt x="11" y="13"/>
                      <a:pt x="9" y="13"/>
                      <a:pt x="8" y="13"/>
                    </a:cubicBezTo>
                    <a:close/>
                    <a:moveTo>
                      <a:pt x="4" y="4"/>
                    </a:moveTo>
                    <a:cubicBezTo>
                      <a:pt x="2" y="6"/>
                      <a:pt x="2" y="9"/>
                      <a:pt x="4" y="11"/>
                    </a:cubicBezTo>
                    <a:cubicBezTo>
                      <a:pt x="7" y="13"/>
                      <a:pt x="10" y="12"/>
                      <a:pt x="11" y="10"/>
                    </a:cubicBezTo>
                    <a:cubicBezTo>
                      <a:pt x="12" y="9"/>
                      <a:pt x="13" y="8"/>
                      <a:pt x="12" y="7"/>
                    </a:cubicBezTo>
                    <a:cubicBezTo>
                      <a:pt x="12" y="5"/>
                      <a:pt x="12" y="4"/>
                      <a:pt x="11" y="3"/>
                    </a:cubicBezTo>
                    <a:cubicBezTo>
                      <a:pt x="9" y="2"/>
                      <a:pt x="5" y="2"/>
                      <a:pt x="4"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39" name="Oval 138">
                <a:extLst>
                  <a:ext uri="{FF2B5EF4-FFF2-40B4-BE49-F238E27FC236}">
                    <a16:creationId xmlns:a16="http://schemas.microsoft.com/office/drawing/2014/main" id="{75F30C86-443C-5254-1D70-04A600DFFB8D}"/>
                  </a:ext>
                </a:extLst>
              </p:cNvPr>
              <p:cNvSpPr>
                <a:spLocks noChangeArrowheads="1"/>
              </p:cNvSpPr>
              <p:nvPr/>
            </p:nvSpPr>
            <p:spPr bwMode="auto">
              <a:xfrm>
                <a:off x="959" y="921"/>
                <a:ext cx="50"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0" name="Freeform 70">
                <a:extLst>
                  <a:ext uri="{FF2B5EF4-FFF2-40B4-BE49-F238E27FC236}">
                    <a16:creationId xmlns:a16="http://schemas.microsoft.com/office/drawing/2014/main" id="{CF4BF740-CBE5-2361-7962-AF9B560F416D}"/>
                  </a:ext>
                </a:extLst>
              </p:cNvPr>
              <p:cNvSpPr>
                <a:spLocks noEditPoints="1"/>
              </p:cNvSpPr>
              <p:nvPr/>
            </p:nvSpPr>
            <p:spPr bwMode="auto">
              <a:xfrm>
                <a:off x="1335" y="828"/>
                <a:ext cx="92" cy="100"/>
              </a:xfrm>
              <a:custGeom>
                <a:avLst/>
                <a:gdLst>
                  <a:gd name="T0" fmla="*/ 7 w 13"/>
                  <a:gd name="T1" fmla="*/ 14 h 14"/>
                  <a:gd name="T2" fmla="*/ 3 w 13"/>
                  <a:gd name="T3" fmla="*/ 12 h 14"/>
                  <a:gd name="T4" fmla="*/ 2 w 13"/>
                  <a:gd name="T5" fmla="*/ 3 h 14"/>
                  <a:gd name="T6" fmla="*/ 2 w 13"/>
                  <a:gd name="T7" fmla="*/ 3 h 14"/>
                  <a:gd name="T8" fmla="*/ 11 w 13"/>
                  <a:gd name="T9" fmla="*/ 2 h 14"/>
                  <a:gd name="T10" fmla="*/ 13 w 13"/>
                  <a:gd name="T11" fmla="*/ 7 h 14"/>
                  <a:gd name="T12" fmla="*/ 12 w 13"/>
                  <a:gd name="T13" fmla="*/ 11 h 14"/>
                  <a:gd name="T14" fmla="*/ 7 w 13"/>
                  <a:gd name="T15" fmla="*/ 14 h 14"/>
                  <a:gd name="T16" fmla="*/ 3 w 13"/>
                  <a:gd name="T17" fmla="*/ 4 h 14"/>
                  <a:gd name="T18" fmla="*/ 4 w 13"/>
                  <a:gd name="T19" fmla="*/ 11 h 14"/>
                  <a:gd name="T20" fmla="*/ 11 w 13"/>
                  <a:gd name="T21" fmla="*/ 10 h 14"/>
                  <a:gd name="T22" fmla="*/ 12 w 13"/>
                  <a:gd name="T23" fmla="*/ 7 h 14"/>
                  <a:gd name="T24" fmla="*/ 10 w 13"/>
                  <a:gd name="T25" fmla="*/ 3 h 14"/>
                  <a:gd name="T26" fmla="*/ 3 w 13"/>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7" y="14"/>
                    </a:moveTo>
                    <a:cubicBezTo>
                      <a:pt x="6" y="14"/>
                      <a:pt x="4" y="13"/>
                      <a:pt x="3" y="12"/>
                    </a:cubicBezTo>
                    <a:cubicBezTo>
                      <a:pt x="0" y="10"/>
                      <a:pt x="0" y="6"/>
                      <a:pt x="2" y="3"/>
                    </a:cubicBezTo>
                    <a:cubicBezTo>
                      <a:pt x="2" y="3"/>
                      <a:pt x="2" y="3"/>
                      <a:pt x="2" y="3"/>
                    </a:cubicBezTo>
                    <a:cubicBezTo>
                      <a:pt x="4" y="1"/>
                      <a:pt x="8" y="0"/>
                      <a:pt x="11" y="2"/>
                    </a:cubicBezTo>
                    <a:cubicBezTo>
                      <a:pt x="12" y="3"/>
                      <a:pt x="13" y="5"/>
                      <a:pt x="13" y="7"/>
                    </a:cubicBezTo>
                    <a:cubicBezTo>
                      <a:pt x="13" y="8"/>
                      <a:pt x="13" y="10"/>
                      <a:pt x="12" y="11"/>
                    </a:cubicBezTo>
                    <a:cubicBezTo>
                      <a:pt x="11" y="13"/>
                      <a:pt x="9" y="14"/>
                      <a:pt x="7" y="14"/>
                    </a:cubicBezTo>
                    <a:close/>
                    <a:moveTo>
                      <a:pt x="3" y="4"/>
                    </a:moveTo>
                    <a:cubicBezTo>
                      <a:pt x="2" y="6"/>
                      <a:pt x="2" y="9"/>
                      <a:pt x="4" y="11"/>
                    </a:cubicBezTo>
                    <a:cubicBezTo>
                      <a:pt x="6" y="13"/>
                      <a:pt x="9" y="12"/>
                      <a:pt x="11" y="10"/>
                    </a:cubicBezTo>
                    <a:cubicBezTo>
                      <a:pt x="12" y="9"/>
                      <a:pt x="12" y="8"/>
                      <a:pt x="12" y="7"/>
                    </a:cubicBezTo>
                    <a:cubicBezTo>
                      <a:pt x="12"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1" name="Oval 140">
                <a:extLst>
                  <a:ext uri="{FF2B5EF4-FFF2-40B4-BE49-F238E27FC236}">
                    <a16:creationId xmlns:a16="http://schemas.microsoft.com/office/drawing/2014/main" id="{7A1E1413-E013-930D-0827-559E612912B9}"/>
                  </a:ext>
                </a:extLst>
              </p:cNvPr>
              <p:cNvSpPr>
                <a:spLocks noChangeArrowheads="1"/>
              </p:cNvSpPr>
              <p:nvPr/>
            </p:nvSpPr>
            <p:spPr bwMode="auto">
              <a:xfrm>
                <a:off x="1364" y="857"/>
                <a:ext cx="42"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2" name="Freeform 72">
                <a:extLst>
                  <a:ext uri="{FF2B5EF4-FFF2-40B4-BE49-F238E27FC236}">
                    <a16:creationId xmlns:a16="http://schemas.microsoft.com/office/drawing/2014/main" id="{2BE501A0-54F5-1D3B-4B17-68A009CB707C}"/>
                  </a:ext>
                </a:extLst>
              </p:cNvPr>
              <p:cNvSpPr>
                <a:spLocks noEditPoints="1"/>
              </p:cNvSpPr>
              <p:nvPr/>
            </p:nvSpPr>
            <p:spPr bwMode="auto">
              <a:xfrm>
                <a:off x="1335" y="963"/>
                <a:ext cx="100" cy="93"/>
              </a:xfrm>
              <a:custGeom>
                <a:avLst/>
                <a:gdLst>
                  <a:gd name="T0" fmla="*/ 7 w 14"/>
                  <a:gd name="T1" fmla="*/ 13 h 13"/>
                  <a:gd name="T2" fmla="*/ 4 w 14"/>
                  <a:gd name="T3" fmla="*/ 12 h 13"/>
                  <a:gd name="T4" fmla="*/ 3 w 14"/>
                  <a:gd name="T5" fmla="*/ 3 h 13"/>
                  <a:gd name="T6" fmla="*/ 3 w 14"/>
                  <a:gd name="T7" fmla="*/ 3 h 13"/>
                  <a:gd name="T8" fmla="*/ 11 w 14"/>
                  <a:gd name="T9" fmla="*/ 2 h 13"/>
                  <a:gd name="T10" fmla="*/ 14 w 14"/>
                  <a:gd name="T11" fmla="*/ 6 h 13"/>
                  <a:gd name="T12" fmla="*/ 12 w 14"/>
                  <a:gd name="T13" fmla="*/ 11 h 13"/>
                  <a:gd name="T14" fmla="*/ 7 w 14"/>
                  <a:gd name="T15" fmla="*/ 13 h 13"/>
                  <a:gd name="T16" fmla="*/ 4 w 14"/>
                  <a:gd name="T17" fmla="*/ 4 h 13"/>
                  <a:gd name="T18" fmla="*/ 4 w 14"/>
                  <a:gd name="T19" fmla="*/ 11 h 13"/>
                  <a:gd name="T20" fmla="*/ 11 w 14"/>
                  <a:gd name="T21" fmla="*/ 10 h 13"/>
                  <a:gd name="T22" fmla="*/ 12 w 14"/>
                  <a:gd name="T23" fmla="*/ 7 h 13"/>
                  <a:gd name="T24" fmla="*/ 11 w 14"/>
                  <a:gd name="T25" fmla="*/ 3 h 13"/>
                  <a:gd name="T26" fmla="*/ 4 w 14"/>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3">
                    <a:moveTo>
                      <a:pt x="7" y="13"/>
                    </a:moveTo>
                    <a:cubicBezTo>
                      <a:pt x="6" y="13"/>
                      <a:pt x="5" y="13"/>
                      <a:pt x="4" y="12"/>
                    </a:cubicBezTo>
                    <a:cubicBezTo>
                      <a:pt x="1" y="10"/>
                      <a:pt x="0" y="6"/>
                      <a:pt x="3" y="3"/>
                    </a:cubicBezTo>
                    <a:cubicBezTo>
                      <a:pt x="3" y="3"/>
                      <a:pt x="3" y="3"/>
                      <a:pt x="3" y="3"/>
                    </a:cubicBezTo>
                    <a:cubicBezTo>
                      <a:pt x="5" y="0"/>
                      <a:pt x="9" y="0"/>
                      <a:pt x="11" y="2"/>
                    </a:cubicBezTo>
                    <a:cubicBezTo>
                      <a:pt x="13" y="3"/>
                      <a:pt x="13" y="5"/>
                      <a:pt x="14" y="6"/>
                    </a:cubicBezTo>
                    <a:cubicBezTo>
                      <a:pt x="14" y="8"/>
                      <a:pt x="13" y="10"/>
                      <a:pt x="12" y="11"/>
                    </a:cubicBezTo>
                    <a:cubicBezTo>
                      <a:pt x="11" y="13"/>
                      <a:pt x="9" y="13"/>
                      <a:pt x="7" y="13"/>
                    </a:cubicBezTo>
                    <a:close/>
                    <a:moveTo>
                      <a:pt x="4" y="4"/>
                    </a:moveTo>
                    <a:cubicBezTo>
                      <a:pt x="2" y="6"/>
                      <a:pt x="2" y="9"/>
                      <a:pt x="4" y="11"/>
                    </a:cubicBezTo>
                    <a:cubicBezTo>
                      <a:pt x="6" y="13"/>
                      <a:pt x="10" y="12"/>
                      <a:pt x="11" y="10"/>
                    </a:cubicBezTo>
                    <a:cubicBezTo>
                      <a:pt x="12" y="9"/>
                      <a:pt x="12" y="8"/>
                      <a:pt x="12" y="7"/>
                    </a:cubicBezTo>
                    <a:cubicBezTo>
                      <a:pt x="12" y="5"/>
                      <a:pt x="12" y="4"/>
                      <a:pt x="11" y="3"/>
                    </a:cubicBezTo>
                    <a:cubicBezTo>
                      <a:pt x="8" y="1"/>
                      <a:pt x="5" y="2"/>
                      <a:pt x="4"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3" name="Oval 142">
                <a:extLst>
                  <a:ext uri="{FF2B5EF4-FFF2-40B4-BE49-F238E27FC236}">
                    <a16:creationId xmlns:a16="http://schemas.microsoft.com/office/drawing/2014/main" id="{56C904A3-0A2A-BD2E-4AEA-B9CE914B7B89}"/>
                  </a:ext>
                </a:extLst>
              </p:cNvPr>
              <p:cNvSpPr>
                <a:spLocks noChangeArrowheads="1"/>
              </p:cNvSpPr>
              <p:nvPr/>
            </p:nvSpPr>
            <p:spPr bwMode="auto">
              <a:xfrm>
                <a:off x="1364" y="992"/>
                <a:ext cx="49" cy="42"/>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4" name="Freeform 74">
                <a:extLst>
                  <a:ext uri="{FF2B5EF4-FFF2-40B4-BE49-F238E27FC236}">
                    <a16:creationId xmlns:a16="http://schemas.microsoft.com/office/drawing/2014/main" id="{893D8273-45E7-B299-6182-D7506A993672}"/>
                  </a:ext>
                </a:extLst>
              </p:cNvPr>
              <p:cNvSpPr>
                <a:spLocks noEditPoints="1"/>
              </p:cNvSpPr>
              <p:nvPr/>
            </p:nvSpPr>
            <p:spPr bwMode="auto">
              <a:xfrm>
                <a:off x="349" y="1816"/>
                <a:ext cx="92" cy="92"/>
              </a:xfrm>
              <a:custGeom>
                <a:avLst/>
                <a:gdLst>
                  <a:gd name="T0" fmla="*/ 7 w 13"/>
                  <a:gd name="T1" fmla="*/ 13 h 13"/>
                  <a:gd name="T2" fmla="*/ 3 w 13"/>
                  <a:gd name="T3" fmla="*/ 12 h 13"/>
                  <a:gd name="T4" fmla="*/ 2 w 13"/>
                  <a:gd name="T5" fmla="*/ 3 h 13"/>
                  <a:gd name="T6" fmla="*/ 2 w 13"/>
                  <a:gd name="T7" fmla="*/ 3 h 13"/>
                  <a:gd name="T8" fmla="*/ 11 w 13"/>
                  <a:gd name="T9" fmla="*/ 2 h 13"/>
                  <a:gd name="T10" fmla="*/ 13 w 13"/>
                  <a:gd name="T11" fmla="*/ 6 h 13"/>
                  <a:gd name="T12" fmla="*/ 12 w 13"/>
                  <a:gd name="T13" fmla="*/ 11 h 13"/>
                  <a:gd name="T14" fmla="*/ 7 w 13"/>
                  <a:gd name="T15" fmla="*/ 13 h 13"/>
                  <a:gd name="T16" fmla="*/ 3 w 13"/>
                  <a:gd name="T17" fmla="*/ 4 h 13"/>
                  <a:gd name="T18" fmla="*/ 4 w 13"/>
                  <a:gd name="T19" fmla="*/ 11 h 13"/>
                  <a:gd name="T20" fmla="*/ 11 w 13"/>
                  <a:gd name="T21" fmla="*/ 10 h 13"/>
                  <a:gd name="T22" fmla="*/ 12 w 13"/>
                  <a:gd name="T23" fmla="*/ 6 h 13"/>
                  <a:gd name="T24" fmla="*/ 10 w 13"/>
                  <a:gd name="T25" fmla="*/ 3 h 13"/>
                  <a:gd name="T26" fmla="*/ 3 w 13"/>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7" y="13"/>
                    </a:moveTo>
                    <a:cubicBezTo>
                      <a:pt x="5" y="13"/>
                      <a:pt x="4" y="13"/>
                      <a:pt x="3" y="12"/>
                    </a:cubicBezTo>
                    <a:cubicBezTo>
                      <a:pt x="0" y="10"/>
                      <a:pt x="0" y="6"/>
                      <a:pt x="2" y="3"/>
                    </a:cubicBezTo>
                    <a:cubicBezTo>
                      <a:pt x="2" y="3"/>
                      <a:pt x="2" y="3"/>
                      <a:pt x="2" y="3"/>
                    </a:cubicBezTo>
                    <a:cubicBezTo>
                      <a:pt x="4" y="0"/>
                      <a:pt x="8" y="0"/>
                      <a:pt x="11" y="2"/>
                    </a:cubicBezTo>
                    <a:cubicBezTo>
                      <a:pt x="12" y="3"/>
                      <a:pt x="13" y="5"/>
                      <a:pt x="13" y="6"/>
                    </a:cubicBezTo>
                    <a:cubicBezTo>
                      <a:pt x="13" y="8"/>
                      <a:pt x="13" y="10"/>
                      <a:pt x="12" y="11"/>
                    </a:cubicBezTo>
                    <a:cubicBezTo>
                      <a:pt x="10" y="12"/>
                      <a:pt x="9" y="13"/>
                      <a:pt x="7" y="13"/>
                    </a:cubicBezTo>
                    <a:close/>
                    <a:moveTo>
                      <a:pt x="3" y="4"/>
                    </a:moveTo>
                    <a:cubicBezTo>
                      <a:pt x="1" y="6"/>
                      <a:pt x="1" y="9"/>
                      <a:pt x="4" y="11"/>
                    </a:cubicBezTo>
                    <a:cubicBezTo>
                      <a:pt x="6" y="13"/>
                      <a:pt x="9" y="12"/>
                      <a:pt x="11" y="10"/>
                    </a:cubicBezTo>
                    <a:cubicBezTo>
                      <a:pt x="11" y="9"/>
                      <a:pt x="12" y="8"/>
                      <a:pt x="12" y="6"/>
                    </a:cubicBezTo>
                    <a:cubicBezTo>
                      <a:pt x="11" y="5"/>
                      <a:pt x="11" y="4"/>
                      <a:pt x="10" y="3"/>
                    </a:cubicBezTo>
                    <a:cubicBezTo>
                      <a:pt x="8" y="1"/>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5" name="Oval 144">
                <a:extLst>
                  <a:ext uri="{FF2B5EF4-FFF2-40B4-BE49-F238E27FC236}">
                    <a16:creationId xmlns:a16="http://schemas.microsoft.com/office/drawing/2014/main" id="{F6AF7E76-4E6C-5358-4321-055A189B19F9}"/>
                  </a:ext>
                </a:extLst>
              </p:cNvPr>
              <p:cNvSpPr>
                <a:spLocks noChangeArrowheads="1"/>
              </p:cNvSpPr>
              <p:nvPr/>
            </p:nvSpPr>
            <p:spPr bwMode="auto">
              <a:xfrm>
                <a:off x="377" y="1844"/>
                <a:ext cx="43"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6" name="Freeform 76">
                <a:extLst>
                  <a:ext uri="{FF2B5EF4-FFF2-40B4-BE49-F238E27FC236}">
                    <a16:creationId xmlns:a16="http://schemas.microsoft.com/office/drawing/2014/main" id="{5122E2D0-5C70-E945-3426-66A69C70D155}"/>
                  </a:ext>
                </a:extLst>
              </p:cNvPr>
              <p:cNvSpPr>
                <a:spLocks noEditPoints="1"/>
              </p:cNvSpPr>
              <p:nvPr/>
            </p:nvSpPr>
            <p:spPr bwMode="auto">
              <a:xfrm>
                <a:off x="349" y="2455"/>
                <a:ext cx="92" cy="99"/>
              </a:xfrm>
              <a:custGeom>
                <a:avLst/>
                <a:gdLst>
                  <a:gd name="T0" fmla="*/ 7 w 13"/>
                  <a:gd name="T1" fmla="*/ 14 h 14"/>
                  <a:gd name="T2" fmla="*/ 3 w 13"/>
                  <a:gd name="T3" fmla="*/ 12 h 14"/>
                  <a:gd name="T4" fmla="*/ 2 w 13"/>
                  <a:gd name="T5" fmla="*/ 3 h 14"/>
                  <a:gd name="T6" fmla="*/ 2 w 13"/>
                  <a:gd name="T7" fmla="*/ 3 h 14"/>
                  <a:gd name="T8" fmla="*/ 11 w 13"/>
                  <a:gd name="T9" fmla="*/ 2 h 14"/>
                  <a:gd name="T10" fmla="*/ 13 w 13"/>
                  <a:gd name="T11" fmla="*/ 7 h 14"/>
                  <a:gd name="T12" fmla="*/ 12 w 13"/>
                  <a:gd name="T13" fmla="*/ 11 h 14"/>
                  <a:gd name="T14" fmla="*/ 7 w 13"/>
                  <a:gd name="T15" fmla="*/ 14 h 14"/>
                  <a:gd name="T16" fmla="*/ 3 w 13"/>
                  <a:gd name="T17" fmla="*/ 4 h 14"/>
                  <a:gd name="T18" fmla="*/ 4 w 13"/>
                  <a:gd name="T19" fmla="*/ 11 h 14"/>
                  <a:gd name="T20" fmla="*/ 11 w 13"/>
                  <a:gd name="T21" fmla="*/ 10 h 14"/>
                  <a:gd name="T22" fmla="*/ 12 w 13"/>
                  <a:gd name="T23" fmla="*/ 7 h 14"/>
                  <a:gd name="T24" fmla="*/ 10 w 13"/>
                  <a:gd name="T25" fmla="*/ 3 h 14"/>
                  <a:gd name="T26" fmla="*/ 3 w 13"/>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4">
                    <a:moveTo>
                      <a:pt x="7" y="14"/>
                    </a:moveTo>
                    <a:cubicBezTo>
                      <a:pt x="5" y="14"/>
                      <a:pt x="4" y="13"/>
                      <a:pt x="3" y="12"/>
                    </a:cubicBezTo>
                    <a:cubicBezTo>
                      <a:pt x="0" y="10"/>
                      <a:pt x="0" y="6"/>
                      <a:pt x="2" y="3"/>
                    </a:cubicBezTo>
                    <a:cubicBezTo>
                      <a:pt x="2" y="3"/>
                      <a:pt x="2" y="3"/>
                      <a:pt x="2" y="3"/>
                    </a:cubicBezTo>
                    <a:cubicBezTo>
                      <a:pt x="4" y="1"/>
                      <a:pt x="8" y="0"/>
                      <a:pt x="11" y="2"/>
                    </a:cubicBezTo>
                    <a:cubicBezTo>
                      <a:pt x="12" y="3"/>
                      <a:pt x="13" y="5"/>
                      <a:pt x="13" y="7"/>
                    </a:cubicBezTo>
                    <a:cubicBezTo>
                      <a:pt x="13" y="8"/>
                      <a:pt x="13" y="10"/>
                      <a:pt x="12" y="11"/>
                    </a:cubicBezTo>
                    <a:cubicBezTo>
                      <a:pt x="10" y="13"/>
                      <a:pt x="9" y="14"/>
                      <a:pt x="7" y="14"/>
                    </a:cubicBezTo>
                    <a:close/>
                    <a:moveTo>
                      <a:pt x="3" y="4"/>
                    </a:moveTo>
                    <a:cubicBezTo>
                      <a:pt x="1" y="6"/>
                      <a:pt x="1" y="9"/>
                      <a:pt x="4" y="11"/>
                    </a:cubicBezTo>
                    <a:cubicBezTo>
                      <a:pt x="6" y="13"/>
                      <a:pt x="9" y="13"/>
                      <a:pt x="11" y="10"/>
                    </a:cubicBezTo>
                    <a:cubicBezTo>
                      <a:pt x="11" y="9"/>
                      <a:pt x="12" y="8"/>
                      <a:pt x="12" y="7"/>
                    </a:cubicBezTo>
                    <a:cubicBezTo>
                      <a:pt x="11" y="5"/>
                      <a:pt x="11" y="4"/>
                      <a:pt x="10" y="3"/>
                    </a:cubicBezTo>
                    <a:cubicBezTo>
                      <a:pt x="8" y="2"/>
                      <a:pt x="5" y="2"/>
                      <a:pt x="3"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7" name="Oval 146">
                <a:extLst>
                  <a:ext uri="{FF2B5EF4-FFF2-40B4-BE49-F238E27FC236}">
                    <a16:creationId xmlns:a16="http://schemas.microsoft.com/office/drawing/2014/main" id="{3B2F712E-0A49-EE20-4870-9EC5F8744089}"/>
                  </a:ext>
                </a:extLst>
              </p:cNvPr>
              <p:cNvSpPr>
                <a:spLocks noChangeArrowheads="1"/>
              </p:cNvSpPr>
              <p:nvPr/>
            </p:nvSpPr>
            <p:spPr bwMode="auto">
              <a:xfrm>
                <a:off x="377" y="2483"/>
                <a:ext cx="43" cy="43"/>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8" name="Freeform 78">
                <a:extLst>
                  <a:ext uri="{FF2B5EF4-FFF2-40B4-BE49-F238E27FC236}">
                    <a16:creationId xmlns:a16="http://schemas.microsoft.com/office/drawing/2014/main" id="{AC7EB547-88EF-74A0-C550-8E1AA806A515}"/>
                  </a:ext>
                </a:extLst>
              </p:cNvPr>
              <p:cNvSpPr>
                <a:spLocks noEditPoints="1"/>
              </p:cNvSpPr>
              <p:nvPr/>
            </p:nvSpPr>
            <p:spPr bwMode="auto">
              <a:xfrm>
                <a:off x="654" y="3073"/>
                <a:ext cx="99" cy="99"/>
              </a:xfrm>
              <a:custGeom>
                <a:avLst/>
                <a:gdLst>
                  <a:gd name="T0" fmla="*/ 7 w 14"/>
                  <a:gd name="T1" fmla="*/ 14 h 14"/>
                  <a:gd name="T2" fmla="*/ 3 w 14"/>
                  <a:gd name="T3" fmla="*/ 12 h 14"/>
                  <a:gd name="T4" fmla="*/ 2 w 14"/>
                  <a:gd name="T5" fmla="*/ 4 h 14"/>
                  <a:gd name="T6" fmla="*/ 2 w 14"/>
                  <a:gd name="T7" fmla="*/ 4 h 14"/>
                  <a:gd name="T8" fmla="*/ 11 w 14"/>
                  <a:gd name="T9" fmla="*/ 3 h 14"/>
                  <a:gd name="T10" fmla="*/ 13 w 14"/>
                  <a:gd name="T11" fmla="*/ 7 h 14"/>
                  <a:gd name="T12" fmla="*/ 12 w 14"/>
                  <a:gd name="T13" fmla="*/ 11 h 14"/>
                  <a:gd name="T14" fmla="*/ 7 w 14"/>
                  <a:gd name="T15" fmla="*/ 14 h 14"/>
                  <a:gd name="T16" fmla="*/ 3 w 14"/>
                  <a:gd name="T17" fmla="*/ 4 h 14"/>
                  <a:gd name="T18" fmla="*/ 4 w 14"/>
                  <a:gd name="T19" fmla="*/ 11 h 14"/>
                  <a:gd name="T20" fmla="*/ 11 w 14"/>
                  <a:gd name="T21" fmla="*/ 11 h 14"/>
                  <a:gd name="T22" fmla="*/ 12 w 14"/>
                  <a:gd name="T23" fmla="*/ 7 h 14"/>
                  <a:gd name="T24" fmla="*/ 10 w 14"/>
                  <a:gd name="T25" fmla="*/ 4 h 14"/>
                  <a:gd name="T26" fmla="*/ 3 w 14"/>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4">
                    <a:moveTo>
                      <a:pt x="7" y="14"/>
                    </a:moveTo>
                    <a:cubicBezTo>
                      <a:pt x="6" y="14"/>
                      <a:pt x="4" y="13"/>
                      <a:pt x="3" y="12"/>
                    </a:cubicBezTo>
                    <a:cubicBezTo>
                      <a:pt x="0" y="10"/>
                      <a:pt x="0" y="6"/>
                      <a:pt x="2" y="4"/>
                    </a:cubicBezTo>
                    <a:cubicBezTo>
                      <a:pt x="2" y="4"/>
                      <a:pt x="2" y="4"/>
                      <a:pt x="2" y="4"/>
                    </a:cubicBezTo>
                    <a:cubicBezTo>
                      <a:pt x="4" y="1"/>
                      <a:pt x="8" y="0"/>
                      <a:pt x="11" y="3"/>
                    </a:cubicBezTo>
                    <a:cubicBezTo>
                      <a:pt x="12" y="4"/>
                      <a:pt x="13" y="5"/>
                      <a:pt x="13" y="7"/>
                    </a:cubicBezTo>
                    <a:cubicBezTo>
                      <a:pt x="14" y="8"/>
                      <a:pt x="13" y="10"/>
                      <a:pt x="12" y="11"/>
                    </a:cubicBezTo>
                    <a:cubicBezTo>
                      <a:pt x="11" y="13"/>
                      <a:pt x="9" y="14"/>
                      <a:pt x="7" y="14"/>
                    </a:cubicBezTo>
                    <a:close/>
                    <a:moveTo>
                      <a:pt x="3" y="4"/>
                    </a:moveTo>
                    <a:cubicBezTo>
                      <a:pt x="2" y="7"/>
                      <a:pt x="2" y="10"/>
                      <a:pt x="4" y="11"/>
                    </a:cubicBezTo>
                    <a:cubicBezTo>
                      <a:pt x="6" y="13"/>
                      <a:pt x="9" y="13"/>
                      <a:pt x="11" y="11"/>
                    </a:cubicBezTo>
                    <a:cubicBezTo>
                      <a:pt x="12" y="10"/>
                      <a:pt x="12" y="8"/>
                      <a:pt x="12" y="7"/>
                    </a:cubicBezTo>
                    <a:cubicBezTo>
                      <a:pt x="12" y="6"/>
                      <a:pt x="11" y="4"/>
                      <a:pt x="10" y="4"/>
                    </a:cubicBezTo>
                    <a:cubicBezTo>
                      <a:pt x="8" y="2"/>
                      <a:pt x="5" y="2"/>
                      <a:pt x="3" y="4"/>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49" name="Oval 148">
                <a:extLst>
                  <a:ext uri="{FF2B5EF4-FFF2-40B4-BE49-F238E27FC236}">
                    <a16:creationId xmlns:a16="http://schemas.microsoft.com/office/drawing/2014/main" id="{AA1EAED9-57F7-BD99-4D33-452713E7DB44}"/>
                  </a:ext>
                </a:extLst>
              </p:cNvPr>
              <p:cNvSpPr>
                <a:spLocks noChangeArrowheads="1"/>
              </p:cNvSpPr>
              <p:nvPr/>
            </p:nvSpPr>
            <p:spPr bwMode="auto">
              <a:xfrm>
                <a:off x="682" y="3101"/>
                <a:ext cx="43" cy="5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95" name="TextBox 87">
              <a:extLst>
                <a:ext uri="{FF2B5EF4-FFF2-40B4-BE49-F238E27FC236}">
                  <a16:creationId xmlns:a16="http://schemas.microsoft.com/office/drawing/2014/main" id="{BBD53EDA-FA82-4517-26C9-024CA850BBC8}"/>
                </a:ext>
              </a:extLst>
            </p:cNvPr>
            <p:cNvSpPr txBox="1"/>
            <p:nvPr/>
          </p:nvSpPr>
          <p:spPr>
            <a:xfrm>
              <a:off x="8732869" y="3086818"/>
              <a:ext cx="1176925" cy="646331"/>
            </a:xfrm>
            <a:prstGeom prst="rect">
              <a:avLst/>
            </a:prstGeom>
            <a:noFill/>
          </p:spPr>
          <p:txBody>
            <a:bodyPr wrap="none" rtlCol="0">
              <a:spAutoFit/>
            </a:bodyPr>
            <a:lstStyle/>
            <a:p>
              <a:pPr algn="ctr"/>
              <a:r>
                <a:rPr lang="en-US" sz="3600" b="1" dirty="0">
                  <a:solidFill>
                    <a:schemeClr val="accent1"/>
                  </a:solidFill>
                  <a:latin typeface="Montserrat"/>
                  <a:ea typeface="Roboto Black" panose="02000000000000000000" pitchFamily="2" charset="0"/>
                </a:rPr>
                <a:t>20%</a:t>
              </a:r>
            </a:p>
          </p:txBody>
        </p:sp>
      </p:grpSp>
      <p:sp>
        <p:nvSpPr>
          <p:cNvPr id="150" name="Retângulo 149">
            <a:extLst>
              <a:ext uri="{FF2B5EF4-FFF2-40B4-BE49-F238E27FC236}">
                <a16:creationId xmlns:a16="http://schemas.microsoft.com/office/drawing/2014/main" id="{A1C8D692-AB7F-4A63-C742-CC16A27E55B7}"/>
              </a:ext>
            </a:extLst>
          </p:cNvPr>
          <p:cNvSpPr/>
          <p:nvPr/>
        </p:nvSpPr>
        <p:spPr>
          <a:xfrm>
            <a:off x="7639196" y="921178"/>
            <a:ext cx="4086639" cy="41794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PT"/>
          </a:p>
        </p:txBody>
      </p:sp>
      <p:sp>
        <p:nvSpPr>
          <p:cNvPr id="151" name="Text Placeholder 33">
            <a:extLst>
              <a:ext uri="{FF2B5EF4-FFF2-40B4-BE49-F238E27FC236}">
                <a16:creationId xmlns:a16="http://schemas.microsoft.com/office/drawing/2014/main" id="{DE886DFD-AAB5-B470-D807-504E040FF129}"/>
              </a:ext>
            </a:extLst>
          </p:cNvPr>
          <p:cNvSpPr txBox="1">
            <a:spLocks/>
          </p:cNvSpPr>
          <p:nvPr/>
        </p:nvSpPr>
        <p:spPr>
          <a:xfrm>
            <a:off x="5093239" y="5144567"/>
            <a:ext cx="2032280"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latin typeface="Roboto" panose="02000000000000000000" pitchFamily="2" charset="0"/>
                <a:ea typeface="Roboto" panose="02000000000000000000" pitchFamily="2" charset="0"/>
                <a:cs typeface="Roboto Black" panose="02000000000000000000" pitchFamily="2" charset="0"/>
              </a:rPr>
              <a:t>Retention rates improve up to 20%</a:t>
            </a:r>
            <a:endParaRPr lang="en-AU" sz="1200" b="1" dirty="0">
              <a:latin typeface="Roboto" panose="02000000000000000000" pitchFamily="2" charset="0"/>
              <a:ea typeface="Roboto" panose="02000000000000000000" pitchFamily="2" charset="0"/>
              <a:cs typeface="Roboto Black" panose="02000000000000000000" pitchFamily="2" charset="0"/>
            </a:endParaRPr>
          </a:p>
        </p:txBody>
      </p:sp>
      <p:sp>
        <p:nvSpPr>
          <p:cNvPr id="92" name="Rectangle 91">
            <a:extLst>
              <a:ext uri="{FF2B5EF4-FFF2-40B4-BE49-F238E27FC236}">
                <a16:creationId xmlns:a16="http://schemas.microsoft.com/office/drawing/2014/main" id="{2AE89FF0-A62D-4E15-4E58-41009D602982}"/>
              </a:ext>
            </a:extLst>
          </p:cNvPr>
          <p:cNvSpPr/>
          <p:nvPr/>
        </p:nvSpPr>
        <p:spPr>
          <a:xfrm>
            <a:off x="8165647" y="2444137"/>
            <a:ext cx="3433876" cy="1409168"/>
          </a:xfrm>
          <a:prstGeom prst="rect">
            <a:avLst/>
          </a:prstGeom>
        </p:spPr>
        <p:txBody>
          <a:bodyPr wrap="square">
            <a:spAutoFit/>
          </a:bodyPr>
          <a:lstStyle/>
          <a:p>
            <a:pPr>
              <a:lnSpc>
                <a:spcPct val="130000"/>
              </a:lnSpc>
            </a:pPr>
            <a:r>
              <a:rPr lang="en-US" sz="1200" b="1" dirty="0">
                <a:latin typeface="Roboto" panose="02000000000000000000" pitchFamily="2" charset="0"/>
                <a:ea typeface="Roboto" panose="02000000000000000000" pitchFamily="2" charset="0"/>
                <a:cs typeface="Roboto Black" panose="02000000000000000000" pitchFamily="2" charset="0"/>
              </a:rPr>
              <a:t>Functions:</a:t>
            </a:r>
            <a:endParaRPr lang="en-US" sz="900" dirty="0">
              <a:solidFill>
                <a:schemeClr val="tx2"/>
              </a:solidFill>
              <a:latin typeface="Source Sans Pro Black" panose="020B0803030403020204" pitchFamily="34" charset="0"/>
              <a:ea typeface="Open Sans" panose="020B0606030504020204" pitchFamily="34" charset="0"/>
              <a:cs typeface="Open Sans" panose="020B0606030504020204" pitchFamily="34" charset="0"/>
            </a:endParaRPr>
          </a:p>
          <a:p>
            <a:pPr marL="171450" indent="-171450">
              <a:lnSpc>
                <a:spcPct val="150000"/>
              </a:lnSpc>
              <a:buFont typeface="Arial" panose="020B0604020202020204" pitchFamily="34" charset="0"/>
              <a:buChar char="•"/>
            </a:pPr>
            <a:r>
              <a:rPr lang="en-US" sz="1200" dirty="0">
                <a:solidFill>
                  <a:schemeClr val="tx2"/>
                </a:solidFill>
                <a:latin typeface="Montserrat"/>
              </a:rPr>
              <a:t>Barrier identification</a:t>
            </a:r>
          </a:p>
          <a:p>
            <a:pPr marL="171450" indent="-171450">
              <a:lnSpc>
                <a:spcPct val="150000"/>
              </a:lnSpc>
              <a:buFont typeface="Arial" panose="020B0604020202020204" pitchFamily="34" charset="0"/>
              <a:buChar char="•"/>
            </a:pPr>
            <a:r>
              <a:rPr lang="en-US" sz="1200" dirty="0">
                <a:solidFill>
                  <a:schemeClr val="tx2"/>
                </a:solidFill>
                <a:latin typeface="Montserrat"/>
              </a:rPr>
              <a:t>Inclusive design</a:t>
            </a:r>
          </a:p>
          <a:p>
            <a:pPr marL="171450" indent="-171450">
              <a:lnSpc>
                <a:spcPct val="150000"/>
              </a:lnSpc>
              <a:buFont typeface="Arial" panose="020B0604020202020204" pitchFamily="34" charset="0"/>
              <a:buChar char="•"/>
            </a:pPr>
            <a:r>
              <a:rPr lang="en-US" sz="1200" dirty="0">
                <a:solidFill>
                  <a:schemeClr val="tx2"/>
                </a:solidFill>
                <a:latin typeface="Montserrat"/>
              </a:rPr>
              <a:t>Student empowerment</a:t>
            </a:r>
          </a:p>
          <a:p>
            <a:pPr marL="171450" indent="-171450">
              <a:lnSpc>
                <a:spcPct val="150000"/>
              </a:lnSpc>
              <a:buFont typeface="Arial" panose="020B0604020202020204" pitchFamily="34" charset="0"/>
              <a:buChar char="•"/>
            </a:pPr>
            <a:r>
              <a:rPr lang="en-US" sz="1200" dirty="0">
                <a:solidFill>
                  <a:schemeClr val="tx2"/>
                </a:solidFill>
                <a:latin typeface="Montserrat"/>
              </a:rPr>
              <a:t>Institutional coordination</a:t>
            </a:r>
          </a:p>
        </p:txBody>
      </p:sp>
      <p:pic>
        <p:nvPicPr>
          <p:cNvPr id="152" name="Picture 2" descr="Logo">
            <a:extLst>
              <a:ext uri="{FF2B5EF4-FFF2-40B4-BE49-F238E27FC236}">
                <a16:creationId xmlns:a16="http://schemas.microsoft.com/office/drawing/2014/main" id="{14C15B34-C8C1-1373-C336-B910DE0CE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153" name="Rectangle 27">
            <a:extLst>
              <a:ext uri="{FF2B5EF4-FFF2-40B4-BE49-F238E27FC236}">
                <a16:creationId xmlns:a16="http://schemas.microsoft.com/office/drawing/2014/main" id="{9A78DDB1-6AF7-0CA3-3224-1A0B278DBCE9}"/>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794483470"/>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500"/>
                                        <p:tgtEl>
                                          <p:spTgt spid="92"/>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barn(inVertical)">
                                      <p:cBhvr>
                                        <p:cTn id="22" dur="500"/>
                                        <p:tgtEl>
                                          <p:spTgt spid="8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fade">
                                      <p:cBhvr>
                                        <p:cTn id="2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151" grpId="0"/>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A991F5-3BBC-A24C-96C7-C03C71CFB935}"/>
              </a:ext>
            </a:extLst>
          </p:cNvPr>
          <p:cNvSpPr>
            <a:spLocks noGrp="1"/>
          </p:cNvSpPr>
          <p:nvPr>
            <p:ph type="body" sz="quarter" idx="11"/>
          </p:nvPr>
        </p:nvSpPr>
        <p:spPr/>
        <p:txBody>
          <a:bodyPr/>
          <a:lstStyle/>
          <a:p>
            <a:r>
              <a:rPr lang="en-US" dirty="0"/>
              <a:t>The Power of Interdisciplinarity</a:t>
            </a:r>
          </a:p>
        </p:txBody>
      </p:sp>
      <p:sp>
        <p:nvSpPr>
          <p:cNvPr id="12" name="Rectangle 16">
            <a:extLst>
              <a:ext uri="{FF2B5EF4-FFF2-40B4-BE49-F238E27FC236}">
                <a16:creationId xmlns:a16="http://schemas.microsoft.com/office/drawing/2014/main" id="{B742AC36-0EE7-3E46-A4C8-51A77F18990B}"/>
              </a:ext>
            </a:extLst>
          </p:cNvPr>
          <p:cNvSpPr>
            <a:spLocks noChangeArrowheads="1"/>
          </p:cNvSpPr>
          <p:nvPr/>
        </p:nvSpPr>
        <p:spPr bwMode="auto">
          <a:xfrm>
            <a:off x="3684534" y="2600832"/>
            <a:ext cx="1300889" cy="2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5" name="Rectangle 15">
            <a:extLst>
              <a:ext uri="{FF2B5EF4-FFF2-40B4-BE49-F238E27FC236}">
                <a16:creationId xmlns:a16="http://schemas.microsoft.com/office/drawing/2014/main" id="{317A851B-5223-2442-A2A1-6ACE77FACA45}"/>
              </a:ext>
            </a:extLst>
          </p:cNvPr>
          <p:cNvSpPr>
            <a:spLocks noChangeArrowheads="1"/>
          </p:cNvSpPr>
          <p:nvPr/>
        </p:nvSpPr>
        <p:spPr bwMode="auto">
          <a:xfrm>
            <a:off x="3684534" y="2600832"/>
            <a:ext cx="1300889" cy="2737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7" name="Rectangle 17">
            <a:extLst>
              <a:ext uri="{FF2B5EF4-FFF2-40B4-BE49-F238E27FC236}">
                <a16:creationId xmlns:a16="http://schemas.microsoft.com/office/drawing/2014/main" id="{9DDC6EF4-9A52-1949-8AE7-1D9E728ECF6E}"/>
              </a:ext>
            </a:extLst>
          </p:cNvPr>
          <p:cNvSpPr>
            <a:spLocks noChangeArrowheads="1"/>
          </p:cNvSpPr>
          <p:nvPr/>
        </p:nvSpPr>
        <p:spPr bwMode="auto">
          <a:xfrm>
            <a:off x="1648474" y="2600832"/>
            <a:ext cx="1300889" cy="2737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nvGrpSpPr>
          <p:cNvPr id="78" name="Group 77">
            <a:extLst>
              <a:ext uri="{FF2B5EF4-FFF2-40B4-BE49-F238E27FC236}">
                <a16:creationId xmlns:a16="http://schemas.microsoft.com/office/drawing/2014/main" id="{780D9E2C-DB08-8746-BBD9-3DDA61C2CBC9}"/>
              </a:ext>
            </a:extLst>
          </p:cNvPr>
          <p:cNvGrpSpPr/>
          <p:nvPr/>
        </p:nvGrpSpPr>
        <p:grpSpPr>
          <a:xfrm>
            <a:off x="2150320" y="2520015"/>
            <a:ext cx="189007" cy="189007"/>
            <a:chOff x="2893312" y="2520015"/>
            <a:chExt cx="189007" cy="189007"/>
          </a:xfrm>
        </p:grpSpPr>
        <p:sp>
          <p:nvSpPr>
            <p:cNvPr id="18" name="Freeform 20">
              <a:extLst>
                <a:ext uri="{FF2B5EF4-FFF2-40B4-BE49-F238E27FC236}">
                  <a16:creationId xmlns:a16="http://schemas.microsoft.com/office/drawing/2014/main" id="{31A96497-DA04-5848-9468-612B7C89723E}"/>
                </a:ext>
              </a:extLst>
            </p:cNvPr>
            <p:cNvSpPr>
              <a:spLocks noEditPoints="1"/>
            </p:cNvSpPr>
            <p:nvPr/>
          </p:nvSpPr>
          <p:spPr bwMode="auto">
            <a:xfrm>
              <a:off x="2893312" y="2520015"/>
              <a:ext cx="189007" cy="189007"/>
            </a:xfrm>
            <a:custGeom>
              <a:avLst/>
              <a:gdLst>
                <a:gd name="T0" fmla="*/ 10 w 21"/>
                <a:gd name="T1" fmla="*/ 0 h 21"/>
                <a:gd name="T2" fmla="*/ 0 w 21"/>
                <a:gd name="T3" fmla="*/ 11 h 21"/>
                <a:gd name="T4" fmla="*/ 10 w 21"/>
                <a:gd name="T5" fmla="*/ 21 h 21"/>
                <a:gd name="T6" fmla="*/ 21 w 21"/>
                <a:gd name="T7" fmla="*/ 11 h 21"/>
                <a:gd name="T8" fmla="*/ 10 w 21"/>
                <a:gd name="T9" fmla="*/ 0 h 21"/>
                <a:gd name="T10" fmla="*/ 3 w 21"/>
                <a:gd name="T11" fmla="*/ 11 h 21"/>
                <a:gd name="T12" fmla="*/ 10 w 21"/>
                <a:gd name="T13" fmla="*/ 3 h 21"/>
                <a:gd name="T14" fmla="*/ 18 w 21"/>
                <a:gd name="T15" fmla="*/ 11 h 21"/>
                <a:gd name="T16" fmla="*/ 10 w 21"/>
                <a:gd name="T17" fmla="*/ 19 h 21"/>
                <a:gd name="T18" fmla="*/ 3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0"/>
                  </a:moveTo>
                  <a:cubicBezTo>
                    <a:pt x="5" y="0"/>
                    <a:pt x="0" y="5"/>
                    <a:pt x="0" y="11"/>
                  </a:cubicBezTo>
                  <a:cubicBezTo>
                    <a:pt x="0" y="17"/>
                    <a:pt x="5" y="21"/>
                    <a:pt x="10" y="21"/>
                  </a:cubicBezTo>
                  <a:cubicBezTo>
                    <a:pt x="16" y="21"/>
                    <a:pt x="21" y="17"/>
                    <a:pt x="21" y="11"/>
                  </a:cubicBezTo>
                  <a:cubicBezTo>
                    <a:pt x="21" y="5"/>
                    <a:pt x="16" y="0"/>
                    <a:pt x="10" y="0"/>
                  </a:cubicBezTo>
                  <a:close/>
                  <a:moveTo>
                    <a:pt x="3" y="11"/>
                  </a:moveTo>
                  <a:cubicBezTo>
                    <a:pt x="3" y="6"/>
                    <a:pt x="6" y="3"/>
                    <a:pt x="10" y="3"/>
                  </a:cubicBezTo>
                  <a:cubicBezTo>
                    <a:pt x="15" y="3"/>
                    <a:pt x="18" y="6"/>
                    <a:pt x="18" y="11"/>
                  </a:cubicBezTo>
                  <a:cubicBezTo>
                    <a:pt x="18" y="15"/>
                    <a:pt x="15" y="19"/>
                    <a:pt x="10" y="19"/>
                  </a:cubicBezTo>
                  <a:cubicBezTo>
                    <a:pt x="6" y="19"/>
                    <a:pt x="3" y="15"/>
                    <a:pt x="3"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9" name="Oval 22">
              <a:extLst>
                <a:ext uri="{FF2B5EF4-FFF2-40B4-BE49-F238E27FC236}">
                  <a16:creationId xmlns:a16="http://schemas.microsoft.com/office/drawing/2014/main" id="{42A14574-1C9A-CB43-A0AE-53DD3140051D}"/>
                </a:ext>
              </a:extLst>
            </p:cNvPr>
            <p:cNvSpPr>
              <a:spLocks noChangeArrowheads="1"/>
            </p:cNvSpPr>
            <p:nvPr/>
          </p:nvSpPr>
          <p:spPr bwMode="auto">
            <a:xfrm>
              <a:off x="2920685" y="2542174"/>
              <a:ext cx="143385" cy="14338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0" name="Freeform 21">
              <a:extLst>
                <a:ext uri="{FF2B5EF4-FFF2-40B4-BE49-F238E27FC236}">
                  <a16:creationId xmlns:a16="http://schemas.microsoft.com/office/drawing/2014/main" id="{263E5344-CE43-F447-B310-E54C5CE2168E}"/>
                </a:ext>
              </a:extLst>
            </p:cNvPr>
            <p:cNvSpPr>
              <a:spLocks/>
            </p:cNvSpPr>
            <p:nvPr/>
          </p:nvSpPr>
          <p:spPr bwMode="auto">
            <a:xfrm>
              <a:off x="2965004" y="2582583"/>
              <a:ext cx="54747" cy="62568"/>
            </a:xfrm>
            <a:custGeom>
              <a:avLst/>
              <a:gdLst>
                <a:gd name="T0" fmla="*/ 6 w 6"/>
                <a:gd name="T1" fmla="*/ 4 h 7"/>
                <a:gd name="T2" fmla="*/ 1 w 6"/>
                <a:gd name="T3" fmla="*/ 7 h 7"/>
                <a:gd name="T4" fmla="*/ 0 w 6"/>
                <a:gd name="T5" fmla="*/ 6 h 7"/>
                <a:gd name="T6" fmla="*/ 0 w 6"/>
                <a:gd name="T7" fmla="*/ 1 h 7"/>
                <a:gd name="T8" fmla="*/ 1 w 6"/>
                <a:gd name="T9" fmla="*/ 0 h 7"/>
                <a:gd name="T10" fmla="*/ 6 w 6"/>
                <a:gd name="T11" fmla="*/ 3 h 7"/>
                <a:gd name="T12" fmla="*/ 6 w 6"/>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4"/>
                  </a:moveTo>
                  <a:cubicBezTo>
                    <a:pt x="1" y="7"/>
                    <a:pt x="1" y="7"/>
                    <a:pt x="1" y="7"/>
                  </a:cubicBezTo>
                  <a:cubicBezTo>
                    <a:pt x="1" y="7"/>
                    <a:pt x="0" y="7"/>
                    <a:pt x="0" y="6"/>
                  </a:cubicBezTo>
                  <a:cubicBezTo>
                    <a:pt x="0" y="1"/>
                    <a:pt x="0" y="1"/>
                    <a:pt x="0" y="1"/>
                  </a:cubicBezTo>
                  <a:cubicBezTo>
                    <a:pt x="0" y="0"/>
                    <a:pt x="1" y="0"/>
                    <a:pt x="1" y="0"/>
                  </a:cubicBezTo>
                  <a:cubicBezTo>
                    <a:pt x="6" y="3"/>
                    <a:pt x="6" y="3"/>
                    <a:pt x="6" y="3"/>
                  </a:cubicBezTo>
                  <a:cubicBezTo>
                    <a:pt x="6" y="3"/>
                    <a:pt x="6" y="4"/>
                    <a:pt x="6" y="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79" name="Group 78">
            <a:extLst>
              <a:ext uri="{FF2B5EF4-FFF2-40B4-BE49-F238E27FC236}">
                <a16:creationId xmlns:a16="http://schemas.microsoft.com/office/drawing/2014/main" id="{2CB8EB47-59DF-FA47-B05A-6C800EE13C61}"/>
              </a:ext>
            </a:extLst>
          </p:cNvPr>
          <p:cNvGrpSpPr/>
          <p:nvPr/>
        </p:nvGrpSpPr>
        <p:grpSpPr>
          <a:xfrm>
            <a:off x="4241127" y="2520015"/>
            <a:ext cx="187703" cy="189007"/>
            <a:chOff x="4984119" y="2520015"/>
            <a:chExt cx="187703" cy="189007"/>
          </a:xfrm>
        </p:grpSpPr>
        <p:sp>
          <p:nvSpPr>
            <p:cNvPr id="16" name="Freeform 23">
              <a:extLst>
                <a:ext uri="{FF2B5EF4-FFF2-40B4-BE49-F238E27FC236}">
                  <a16:creationId xmlns:a16="http://schemas.microsoft.com/office/drawing/2014/main" id="{DFA2787D-7DDA-5A49-9EB9-451017492872}"/>
                </a:ext>
              </a:extLst>
            </p:cNvPr>
            <p:cNvSpPr>
              <a:spLocks noEditPoints="1"/>
            </p:cNvSpPr>
            <p:nvPr/>
          </p:nvSpPr>
          <p:spPr bwMode="auto">
            <a:xfrm>
              <a:off x="4984119" y="2520015"/>
              <a:ext cx="187703" cy="189007"/>
            </a:xfrm>
            <a:custGeom>
              <a:avLst/>
              <a:gdLst>
                <a:gd name="T0" fmla="*/ 11 w 21"/>
                <a:gd name="T1" fmla="*/ 0 h 21"/>
                <a:gd name="T2" fmla="*/ 0 w 21"/>
                <a:gd name="T3" fmla="*/ 11 h 21"/>
                <a:gd name="T4" fmla="*/ 11 w 21"/>
                <a:gd name="T5" fmla="*/ 21 h 21"/>
                <a:gd name="T6" fmla="*/ 21 w 21"/>
                <a:gd name="T7" fmla="*/ 11 h 21"/>
                <a:gd name="T8" fmla="*/ 11 w 21"/>
                <a:gd name="T9" fmla="*/ 0 h 21"/>
                <a:gd name="T10" fmla="*/ 11 w 21"/>
                <a:gd name="T11" fmla="*/ 19 h 21"/>
                <a:gd name="T12" fmla="*/ 3 w 21"/>
                <a:gd name="T13" fmla="*/ 11 h 21"/>
                <a:gd name="T14" fmla="*/ 11 w 21"/>
                <a:gd name="T15" fmla="*/ 3 h 21"/>
                <a:gd name="T16" fmla="*/ 19 w 21"/>
                <a:gd name="T17" fmla="*/ 11 h 21"/>
                <a:gd name="T18" fmla="*/ 11 w 21"/>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1" y="0"/>
                  </a:moveTo>
                  <a:cubicBezTo>
                    <a:pt x="5" y="0"/>
                    <a:pt x="0" y="5"/>
                    <a:pt x="0" y="11"/>
                  </a:cubicBezTo>
                  <a:cubicBezTo>
                    <a:pt x="0" y="17"/>
                    <a:pt x="5" y="21"/>
                    <a:pt x="11" y="21"/>
                  </a:cubicBezTo>
                  <a:cubicBezTo>
                    <a:pt x="17" y="21"/>
                    <a:pt x="21" y="17"/>
                    <a:pt x="21" y="11"/>
                  </a:cubicBezTo>
                  <a:cubicBezTo>
                    <a:pt x="21" y="5"/>
                    <a:pt x="17" y="0"/>
                    <a:pt x="11" y="0"/>
                  </a:cubicBezTo>
                  <a:close/>
                  <a:moveTo>
                    <a:pt x="11" y="19"/>
                  </a:moveTo>
                  <a:cubicBezTo>
                    <a:pt x="6" y="19"/>
                    <a:pt x="3" y="15"/>
                    <a:pt x="3" y="11"/>
                  </a:cubicBezTo>
                  <a:cubicBezTo>
                    <a:pt x="3" y="6"/>
                    <a:pt x="6" y="3"/>
                    <a:pt x="11" y="3"/>
                  </a:cubicBezTo>
                  <a:cubicBezTo>
                    <a:pt x="15" y="3"/>
                    <a:pt x="19" y="6"/>
                    <a:pt x="19" y="11"/>
                  </a:cubicBezTo>
                  <a:cubicBezTo>
                    <a:pt x="19" y="15"/>
                    <a:pt x="15" y="19"/>
                    <a:pt x="11" y="1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1" name="Oval 22">
              <a:extLst>
                <a:ext uri="{FF2B5EF4-FFF2-40B4-BE49-F238E27FC236}">
                  <a16:creationId xmlns:a16="http://schemas.microsoft.com/office/drawing/2014/main" id="{BBFFF8AE-1327-7243-8A42-F518B3BC4AAA}"/>
                </a:ext>
              </a:extLst>
            </p:cNvPr>
            <p:cNvSpPr>
              <a:spLocks noChangeArrowheads="1"/>
            </p:cNvSpPr>
            <p:nvPr/>
          </p:nvSpPr>
          <p:spPr bwMode="auto">
            <a:xfrm>
              <a:off x="5010189" y="2547389"/>
              <a:ext cx="143385" cy="14338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22" name="Freeform 24">
              <a:extLst>
                <a:ext uri="{FF2B5EF4-FFF2-40B4-BE49-F238E27FC236}">
                  <a16:creationId xmlns:a16="http://schemas.microsoft.com/office/drawing/2014/main" id="{CBF1E9B9-0EA1-E84B-93F4-EAA9C3B9F9EB}"/>
                </a:ext>
              </a:extLst>
            </p:cNvPr>
            <p:cNvSpPr>
              <a:spLocks/>
            </p:cNvSpPr>
            <p:nvPr/>
          </p:nvSpPr>
          <p:spPr bwMode="auto">
            <a:xfrm>
              <a:off x="5055811" y="2582583"/>
              <a:ext cx="62568" cy="62568"/>
            </a:xfrm>
            <a:custGeom>
              <a:avLst/>
              <a:gdLst>
                <a:gd name="T0" fmla="*/ 6 w 7"/>
                <a:gd name="T1" fmla="*/ 4 h 7"/>
                <a:gd name="T2" fmla="*/ 2 w 7"/>
                <a:gd name="T3" fmla="*/ 7 h 7"/>
                <a:gd name="T4" fmla="*/ 0 w 7"/>
                <a:gd name="T5" fmla="*/ 6 h 7"/>
                <a:gd name="T6" fmla="*/ 0 w 7"/>
                <a:gd name="T7" fmla="*/ 1 h 7"/>
                <a:gd name="T8" fmla="*/ 2 w 7"/>
                <a:gd name="T9" fmla="*/ 0 h 7"/>
                <a:gd name="T10" fmla="*/ 6 w 7"/>
                <a:gd name="T11" fmla="*/ 3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2" y="7"/>
                    <a:pt x="2" y="7"/>
                    <a:pt x="2" y="7"/>
                  </a:cubicBezTo>
                  <a:cubicBezTo>
                    <a:pt x="1" y="7"/>
                    <a:pt x="0" y="7"/>
                    <a:pt x="0" y="6"/>
                  </a:cubicBezTo>
                  <a:cubicBezTo>
                    <a:pt x="0" y="1"/>
                    <a:pt x="0" y="1"/>
                    <a:pt x="0" y="1"/>
                  </a:cubicBezTo>
                  <a:cubicBezTo>
                    <a:pt x="0" y="0"/>
                    <a:pt x="1" y="0"/>
                    <a:pt x="2" y="0"/>
                  </a:cubicBezTo>
                  <a:cubicBezTo>
                    <a:pt x="6" y="3"/>
                    <a:pt x="6" y="3"/>
                    <a:pt x="6" y="3"/>
                  </a:cubicBezTo>
                  <a:cubicBezTo>
                    <a:pt x="7" y="3"/>
                    <a:pt x="7" y="4"/>
                    <a:pt x="6" y="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nvGrpSpPr>
          <p:cNvPr id="77" name="Group 76">
            <a:extLst>
              <a:ext uri="{FF2B5EF4-FFF2-40B4-BE49-F238E27FC236}">
                <a16:creationId xmlns:a16="http://schemas.microsoft.com/office/drawing/2014/main" id="{7207C466-0E77-1B47-9FC9-8A63FB6C20C1}"/>
              </a:ext>
            </a:extLst>
          </p:cNvPr>
          <p:cNvGrpSpPr/>
          <p:nvPr/>
        </p:nvGrpSpPr>
        <p:grpSpPr>
          <a:xfrm>
            <a:off x="895053" y="2231942"/>
            <a:ext cx="771669" cy="774276"/>
            <a:chOff x="1638045" y="2231942"/>
            <a:chExt cx="771669" cy="774276"/>
          </a:xfrm>
        </p:grpSpPr>
        <p:sp>
          <p:nvSpPr>
            <p:cNvPr id="32" name="Freeform 718">
              <a:extLst>
                <a:ext uri="{FF2B5EF4-FFF2-40B4-BE49-F238E27FC236}">
                  <a16:creationId xmlns:a16="http://schemas.microsoft.com/office/drawing/2014/main" id="{643B5E4E-6955-1743-B605-25333CB39966}"/>
                </a:ext>
              </a:extLst>
            </p:cNvPr>
            <p:cNvSpPr>
              <a:spLocks noEditPoints="1"/>
            </p:cNvSpPr>
            <p:nvPr/>
          </p:nvSpPr>
          <p:spPr bwMode="auto">
            <a:xfrm>
              <a:off x="1638045" y="2231942"/>
              <a:ext cx="771669" cy="774276"/>
            </a:xfrm>
            <a:custGeom>
              <a:avLst/>
              <a:gdLst>
                <a:gd name="T0" fmla="*/ 43 w 86"/>
                <a:gd name="T1" fmla="*/ 0 h 86"/>
                <a:gd name="T2" fmla="*/ 0 w 86"/>
                <a:gd name="T3" fmla="*/ 43 h 86"/>
                <a:gd name="T4" fmla="*/ 43 w 86"/>
                <a:gd name="T5" fmla="*/ 86 h 86"/>
                <a:gd name="T6" fmla="*/ 86 w 86"/>
                <a:gd name="T7" fmla="*/ 43 h 86"/>
                <a:gd name="T8" fmla="*/ 43 w 86"/>
                <a:gd name="T9" fmla="*/ 0 h 86"/>
                <a:gd name="T10" fmla="*/ 43 w 86"/>
                <a:gd name="T11" fmla="*/ 83 h 86"/>
                <a:gd name="T12" fmla="*/ 3 w 86"/>
                <a:gd name="T13" fmla="*/ 43 h 86"/>
                <a:gd name="T14" fmla="*/ 43 w 86"/>
                <a:gd name="T15" fmla="*/ 2 h 86"/>
                <a:gd name="T16" fmla="*/ 83 w 86"/>
                <a:gd name="T17" fmla="*/ 43 h 86"/>
                <a:gd name="T18" fmla="*/ 43 w 86"/>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0"/>
                  </a:moveTo>
                  <a:cubicBezTo>
                    <a:pt x="19" y="0"/>
                    <a:pt x="0" y="19"/>
                    <a:pt x="0" y="43"/>
                  </a:cubicBezTo>
                  <a:cubicBezTo>
                    <a:pt x="0" y="66"/>
                    <a:pt x="19" y="86"/>
                    <a:pt x="43" y="86"/>
                  </a:cubicBezTo>
                  <a:cubicBezTo>
                    <a:pt x="67" y="86"/>
                    <a:pt x="86" y="66"/>
                    <a:pt x="86" y="43"/>
                  </a:cubicBezTo>
                  <a:cubicBezTo>
                    <a:pt x="86" y="19"/>
                    <a:pt x="67" y="0"/>
                    <a:pt x="43" y="0"/>
                  </a:cubicBezTo>
                  <a:close/>
                  <a:moveTo>
                    <a:pt x="43" y="83"/>
                  </a:moveTo>
                  <a:cubicBezTo>
                    <a:pt x="21" y="83"/>
                    <a:pt x="3" y="65"/>
                    <a:pt x="3" y="43"/>
                  </a:cubicBezTo>
                  <a:cubicBezTo>
                    <a:pt x="3" y="21"/>
                    <a:pt x="21" y="2"/>
                    <a:pt x="43" y="2"/>
                  </a:cubicBezTo>
                  <a:cubicBezTo>
                    <a:pt x="65" y="2"/>
                    <a:pt x="83" y="21"/>
                    <a:pt x="83" y="43"/>
                  </a:cubicBezTo>
                  <a:cubicBezTo>
                    <a:pt x="83" y="65"/>
                    <a:pt x="65" y="83"/>
                    <a:pt x="43"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3" name="Freeform 719">
              <a:extLst>
                <a:ext uri="{FF2B5EF4-FFF2-40B4-BE49-F238E27FC236}">
                  <a16:creationId xmlns:a16="http://schemas.microsoft.com/office/drawing/2014/main" id="{CD92C622-063A-AF49-A24A-50F8BAD5C21E}"/>
                </a:ext>
              </a:extLst>
            </p:cNvPr>
            <p:cNvSpPr>
              <a:spLocks noEditPoints="1"/>
            </p:cNvSpPr>
            <p:nvPr/>
          </p:nvSpPr>
          <p:spPr bwMode="auto">
            <a:xfrm>
              <a:off x="1638045" y="2277565"/>
              <a:ext cx="726047" cy="719530"/>
            </a:xfrm>
            <a:custGeom>
              <a:avLst/>
              <a:gdLst>
                <a:gd name="T0" fmla="*/ 43 w 81"/>
                <a:gd name="T1" fmla="*/ 0 h 80"/>
                <a:gd name="T2" fmla="*/ 7 w 81"/>
                <a:gd name="T3" fmla="*/ 26 h 80"/>
                <a:gd name="T4" fmla="*/ 31 w 81"/>
                <a:gd name="T5" fmla="*/ 74 h 80"/>
                <a:gd name="T6" fmla="*/ 79 w 81"/>
                <a:gd name="T7" fmla="*/ 49 h 80"/>
                <a:gd name="T8" fmla="*/ 81 w 81"/>
                <a:gd name="T9" fmla="*/ 38 h 80"/>
                <a:gd name="T10" fmla="*/ 43 w 81"/>
                <a:gd name="T11" fmla="*/ 0 h 80"/>
                <a:gd name="T12" fmla="*/ 70 w 81"/>
                <a:gd name="T13" fmla="*/ 46 h 80"/>
                <a:gd name="T14" fmla="*/ 43 w 81"/>
                <a:gd name="T15" fmla="*/ 66 h 80"/>
                <a:gd name="T16" fmla="*/ 14 w 81"/>
                <a:gd name="T17" fmla="*/ 38 h 80"/>
                <a:gd name="T18" fmla="*/ 43 w 81"/>
                <a:gd name="T19" fmla="*/ 9 h 80"/>
                <a:gd name="T20" fmla="*/ 43 w 81"/>
                <a:gd name="T21" fmla="*/ 9 h 80"/>
                <a:gd name="T22" fmla="*/ 71 w 81"/>
                <a:gd name="T23" fmla="*/ 38 h 80"/>
                <a:gd name="T24" fmla="*/ 70 w 81"/>
                <a:gd name="T2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43" y="0"/>
                  </a:moveTo>
                  <a:cubicBezTo>
                    <a:pt x="26" y="0"/>
                    <a:pt x="12" y="10"/>
                    <a:pt x="7" y="26"/>
                  </a:cubicBezTo>
                  <a:cubicBezTo>
                    <a:pt x="0" y="46"/>
                    <a:pt x="11" y="67"/>
                    <a:pt x="31" y="74"/>
                  </a:cubicBezTo>
                  <a:cubicBezTo>
                    <a:pt x="51" y="80"/>
                    <a:pt x="72" y="69"/>
                    <a:pt x="79" y="49"/>
                  </a:cubicBezTo>
                  <a:cubicBezTo>
                    <a:pt x="80" y="45"/>
                    <a:pt x="81" y="42"/>
                    <a:pt x="81" y="38"/>
                  </a:cubicBezTo>
                  <a:cubicBezTo>
                    <a:pt x="81" y="17"/>
                    <a:pt x="64" y="0"/>
                    <a:pt x="43" y="0"/>
                  </a:cubicBezTo>
                  <a:close/>
                  <a:moveTo>
                    <a:pt x="70" y="46"/>
                  </a:moveTo>
                  <a:cubicBezTo>
                    <a:pt x="66" y="58"/>
                    <a:pt x="55" y="66"/>
                    <a:pt x="43" y="66"/>
                  </a:cubicBezTo>
                  <a:cubicBezTo>
                    <a:pt x="27" y="66"/>
                    <a:pt x="14" y="53"/>
                    <a:pt x="14" y="38"/>
                  </a:cubicBezTo>
                  <a:cubicBezTo>
                    <a:pt x="14" y="22"/>
                    <a:pt x="27" y="9"/>
                    <a:pt x="43" y="9"/>
                  </a:cubicBezTo>
                  <a:cubicBezTo>
                    <a:pt x="43" y="9"/>
                    <a:pt x="43" y="9"/>
                    <a:pt x="43" y="9"/>
                  </a:cubicBezTo>
                  <a:cubicBezTo>
                    <a:pt x="59" y="9"/>
                    <a:pt x="71" y="22"/>
                    <a:pt x="71" y="38"/>
                  </a:cubicBezTo>
                  <a:cubicBezTo>
                    <a:pt x="71" y="41"/>
                    <a:pt x="71" y="44"/>
                    <a:pt x="70"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4" name="Freeform 720">
              <a:extLst>
                <a:ext uri="{FF2B5EF4-FFF2-40B4-BE49-F238E27FC236}">
                  <a16:creationId xmlns:a16="http://schemas.microsoft.com/office/drawing/2014/main" id="{195FF507-D35C-9447-8578-500BB370130A}"/>
                </a:ext>
              </a:extLst>
            </p:cNvPr>
            <p:cNvSpPr>
              <a:spLocks/>
            </p:cNvSpPr>
            <p:nvPr/>
          </p:nvSpPr>
          <p:spPr bwMode="auto">
            <a:xfrm>
              <a:off x="2023880" y="2277565"/>
              <a:ext cx="340213" cy="440582"/>
            </a:xfrm>
            <a:custGeom>
              <a:avLst/>
              <a:gdLst>
                <a:gd name="T0" fmla="*/ 0 w 38"/>
                <a:gd name="T1" fmla="*/ 5 h 49"/>
                <a:gd name="T2" fmla="*/ 0 w 38"/>
                <a:gd name="T3" fmla="*/ 5 h 49"/>
                <a:gd name="T4" fmla="*/ 4 w 38"/>
                <a:gd name="T5" fmla="*/ 10 h 49"/>
                <a:gd name="T6" fmla="*/ 28 w 38"/>
                <a:gd name="T7" fmla="*/ 38 h 49"/>
                <a:gd name="T8" fmla="*/ 28 w 38"/>
                <a:gd name="T9" fmla="*/ 42 h 49"/>
                <a:gd name="T10" fmla="*/ 31 w 38"/>
                <a:gd name="T11" fmla="*/ 48 h 49"/>
                <a:gd name="T12" fmla="*/ 37 w 38"/>
                <a:gd name="T13" fmla="*/ 44 h 49"/>
                <a:gd name="T14" fmla="*/ 38 w 38"/>
                <a:gd name="T15" fmla="*/ 38 h 49"/>
                <a:gd name="T16" fmla="*/ 5 w 38"/>
                <a:gd name="T17" fmla="*/ 0 h 49"/>
                <a:gd name="T18" fmla="*/ 0 w 38"/>
                <a:gd name="T19"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9">
                  <a:moveTo>
                    <a:pt x="0" y="5"/>
                  </a:moveTo>
                  <a:cubicBezTo>
                    <a:pt x="0" y="5"/>
                    <a:pt x="0" y="5"/>
                    <a:pt x="0" y="5"/>
                  </a:cubicBezTo>
                  <a:cubicBezTo>
                    <a:pt x="0" y="7"/>
                    <a:pt x="2" y="9"/>
                    <a:pt x="4" y="10"/>
                  </a:cubicBezTo>
                  <a:cubicBezTo>
                    <a:pt x="18" y="12"/>
                    <a:pt x="28" y="23"/>
                    <a:pt x="28" y="38"/>
                  </a:cubicBezTo>
                  <a:cubicBezTo>
                    <a:pt x="28" y="39"/>
                    <a:pt x="28" y="41"/>
                    <a:pt x="28" y="42"/>
                  </a:cubicBezTo>
                  <a:cubicBezTo>
                    <a:pt x="27" y="45"/>
                    <a:pt x="29" y="47"/>
                    <a:pt x="31" y="48"/>
                  </a:cubicBezTo>
                  <a:cubicBezTo>
                    <a:pt x="34" y="49"/>
                    <a:pt x="37" y="47"/>
                    <a:pt x="37" y="44"/>
                  </a:cubicBezTo>
                  <a:cubicBezTo>
                    <a:pt x="37" y="42"/>
                    <a:pt x="38" y="40"/>
                    <a:pt x="38" y="38"/>
                  </a:cubicBezTo>
                  <a:cubicBezTo>
                    <a:pt x="38" y="19"/>
                    <a:pt x="24" y="3"/>
                    <a:pt x="5" y="0"/>
                  </a:cubicBezTo>
                  <a:cubicBezTo>
                    <a:pt x="2" y="0"/>
                    <a:pt x="0" y="2"/>
                    <a:pt x="0" y="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2" name="Shape 2778">
              <a:extLst>
                <a:ext uri="{FF2B5EF4-FFF2-40B4-BE49-F238E27FC236}">
                  <a16:creationId xmlns:a16="http://schemas.microsoft.com/office/drawing/2014/main" id="{193A4E15-B84C-A045-8BED-45C17860E2E4}"/>
                </a:ext>
              </a:extLst>
            </p:cNvPr>
            <p:cNvSpPr>
              <a:spLocks noChangeAspect="1"/>
            </p:cNvSpPr>
            <p:nvPr/>
          </p:nvSpPr>
          <p:spPr>
            <a:xfrm>
              <a:off x="1933879" y="2547567"/>
              <a:ext cx="180000" cy="180000"/>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82" name="Group 81">
            <a:extLst>
              <a:ext uri="{FF2B5EF4-FFF2-40B4-BE49-F238E27FC236}">
                <a16:creationId xmlns:a16="http://schemas.microsoft.com/office/drawing/2014/main" id="{56D85435-6324-7B46-82D6-42B81C9134B5}"/>
              </a:ext>
            </a:extLst>
          </p:cNvPr>
          <p:cNvGrpSpPr/>
          <p:nvPr/>
        </p:nvGrpSpPr>
        <p:grpSpPr>
          <a:xfrm>
            <a:off x="2931113" y="2231942"/>
            <a:ext cx="771669" cy="774276"/>
            <a:chOff x="3674105" y="2231942"/>
            <a:chExt cx="771669" cy="774276"/>
          </a:xfrm>
        </p:grpSpPr>
        <p:sp>
          <p:nvSpPr>
            <p:cNvPr id="35" name="Freeform 1147">
              <a:extLst>
                <a:ext uri="{FF2B5EF4-FFF2-40B4-BE49-F238E27FC236}">
                  <a16:creationId xmlns:a16="http://schemas.microsoft.com/office/drawing/2014/main" id="{8718054D-4B78-934D-8ABC-FCEDD20F8D48}"/>
                </a:ext>
              </a:extLst>
            </p:cNvPr>
            <p:cNvSpPr>
              <a:spLocks noEditPoints="1"/>
            </p:cNvSpPr>
            <p:nvPr/>
          </p:nvSpPr>
          <p:spPr bwMode="auto">
            <a:xfrm>
              <a:off x="3674105" y="2231942"/>
              <a:ext cx="771669" cy="774276"/>
            </a:xfrm>
            <a:custGeom>
              <a:avLst/>
              <a:gdLst>
                <a:gd name="T0" fmla="*/ 43 w 86"/>
                <a:gd name="T1" fmla="*/ 0 h 86"/>
                <a:gd name="T2" fmla="*/ 0 w 86"/>
                <a:gd name="T3" fmla="*/ 43 h 86"/>
                <a:gd name="T4" fmla="*/ 43 w 86"/>
                <a:gd name="T5" fmla="*/ 86 h 86"/>
                <a:gd name="T6" fmla="*/ 86 w 86"/>
                <a:gd name="T7" fmla="*/ 43 h 86"/>
                <a:gd name="T8" fmla="*/ 43 w 86"/>
                <a:gd name="T9" fmla="*/ 0 h 86"/>
                <a:gd name="T10" fmla="*/ 43 w 86"/>
                <a:gd name="T11" fmla="*/ 83 h 86"/>
                <a:gd name="T12" fmla="*/ 3 w 86"/>
                <a:gd name="T13" fmla="*/ 43 h 86"/>
                <a:gd name="T14" fmla="*/ 43 w 86"/>
                <a:gd name="T15" fmla="*/ 2 h 86"/>
                <a:gd name="T16" fmla="*/ 83 w 86"/>
                <a:gd name="T17" fmla="*/ 43 h 86"/>
                <a:gd name="T18" fmla="*/ 43 w 86"/>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0"/>
                  </a:moveTo>
                  <a:cubicBezTo>
                    <a:pt x="20" y="0"/>
                    <a:pt x="0" y="19"/>
                    <a:pt x="0" y="43"/>
                  </a:cubicBezTo>
                  <a:cubicBezTo>
                    <a:pt x="0" y="66"/>
                    <a:pt x="20" y="86"/>
                    <a:pt x="43" y="86"/>
                  </a:cubicBezTo>
                  <a:cubicBezTo>
                    <a:pt x="67" y="86"/>
                    <a:pt x="86" y="66"/>
                    <a:pt x="86" y="43"/>
                  </a:cubicBezTo>
                  <a:cubicBezTo>
                    <a:pt x="86" y="19"/>
                    <a:pt x="67" y="0"/>
                    <a:pt x="43" y="0"/>
                  </a:cubicBezTo>
                  <a:close/>
                  <a:moveTo>
                    <a:pt x="43" y="83"/>
                  </a:moveTo>
                  <a:cubicBezTo>
                    <a:pt x="21" y="83"/>
                    <a:pt x="3" y="65"/>
                    <a:pt x="3" y="43"/>
                  </a:cubicBezTo>
                  <a:cubicBezTo>
                    <a:pt x="3" y="21"/>
                    <a:pt x="21" y="2"/>
                    <a:pt x="43" y="2"/>
                  </a:cubicBezTo>
                  <a:cubicBezTo>
                    <a:pt x="65" y="2"/>
                    <a:pt x="83" y="21"/>
                    <a:pt x="83" y="43"/>
                  </a:cubicBezTo>
                  <a:cubicBezTo>
                    <a:pt x="83" y="65"/>
                    <a:pt x="65" y="83"/>
                    <a:pt x="43"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6" name="Freeform 1148">
              <a:extLst>
                <a:ext uri="{FF2B5EF4-FFF2-40B4-BE49-F238E27FC236}">
                  <a16:creationId xmlns:a16="http://schemas.microsoft.com/office/drawing/2014/main" id="{E9D65D17-79B7-394B-A388-04D60AF07277}"/>
                </a:ext>
              </a:extLst>
            </p:cNvPr>
            <p:cNvSpPr>
              <a:spLocks noEditPoints="1"/>
            </p:cNvSpPr>
            <p:nvPr/>
          </p:nvSpPr>
          <p:spPr bwMode="auto">
            <a:xfrm>
              <a:off x="3683230" y="2277565"/>
              <a:ext cx="716923" cy="719530"/>
            </a:xfrm>
            <a:custGeom>
              <a:avLst/>
              <a:gdLst>
                <a:gd name="T0" fmla="*/ 42 w 80"/>
                <a:gd name="T1" fmla="*/ 0 h 80"/>
                <a:gd name="T2" fmla="*/ 6 w 80"/>
                <a:gd name="T3" fmla="*/ 26 h 80"/>
                <a:gd name="T4" fmla="*/ 30 w 80"/>
                <a:gd name="T5" fmla="*/ 74 h 80"/>
                <a:gd name="T6" fmla="*/ 78 w 80"/>
                <a:gd name="T7" fmla="*/ 49 h 80"/>
                <a:gd name="T8" fmla="*/ 80 w 80"/>
                <a:gd name="T9" fmla="*/ 38 h 80"/>
                <a:gd name="T10" fmla="*/ 42 w 80"/>
                <a:gd name="T11" fmla="*/ 0 h 80"/>
                <a:gd name="T12" fmla="*/ 42 w 80"/>
                <a:gd name="T13" fmla="*/ 66 h 80"/>
                <a:gd name="T14" fmla="*/ 14 w 80"/>
                <a:gd name="T15" fmla="*/ 38 h 80"/>
                <a:gd name="T16" fmla="*/ 42 w 80"/>
                <a:gd name="T17" fmla="*/ 9 h 80"/>
                <a:gd name="T18" fmla="*/ 71 w 80"/>
                <a:gd name="T19" fmla="*/ 38 h 80"/>
                <a:gd name="T20" fmla="*/ 42 w 80"/>
                <a:gd name="T21"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0">
                  <a:moveTo>
                    <a:pt x="42" y="0"/>
                  </a:moveTo>
                  <a:cubicBezTo>
                    <a:pt x="25" y="0"/>
                    <a:pt x="11" y="10"/>
                    <a:pt x="6" y="26"/>
                  </a:cubicBezTo>
                  <a:cubicBezTo>
                    <a:pt x="0" y="46"/>
                    <a:pt x="11" y="67"/>
                    <a:pt x="30" y="74"/>
                  </a:cubicBezTo>
                  <a:cubicBezTo>
                    <a:pt x="50" y="80"/>
                    <a:pt x="72" y="69"/>
                    <a:pt x="78" y="49"/>
                  </a:cubicBezTo>
                  <a:cubicBezTo>
                    <a:pt x="79" y="45"/>
                    <a:pt x="80" y="42"/>
                    <a:pt x="80" y="38"/>
                  </a:cubicBezTo>
                  <a:cubicBezTo>
                    <a:pt x="80" y="17"/>
                    <a:pt x="63" y="0"/>
                    <a:pt x="42" y="0"/>
                  </a:cubicBezTo>
                  <a:close/>
                  <a:moveTo>
                    <a:pt x="42" y="66"/>
                  </a:moveTo>
                  <a:cubicBezTo>
                    <a:pt x="26" y="66"/>
                    <a:pt x="14" y="53"/>
                    <a:pt x="14" y="38"/>
                  </a:cubicBezTo>
                  <a:cubicBezTo>
                    <a:pt x="14" y="22"/>
                    <a:pt x="26" y="9"/>
                    <a:pt x="42" y="9"/>
                  </a:cubicBezTo>
                  <a:cubicBezTo>
                    <a:pt x="58" y="9"/>
                    <a:pt x="71" y="22"/>
                    <a:pt x="71" y="38"/>
                  </a:cubicBezTo>
                  <a:cubicBezTo>
                    <a:pt x="71" y="53"/>
                    <a:pt x="58" y="66"/>
                    <a:pt x="42" y="6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37" name="Freeform 1149">
              <a:extLst>
                <a:ext uri="{FF2B5EF4-FFF2-40B4-BE49-F238E27FC236}">
                  <a16:creationId xmlns:a16="http://schemas.microsoft.com/office/drawing/2014/main" id="{E1D6077E-8525-F041-9D46-D0EB1470F7CB}"/>
                </a:ext>
              </a:extLst>
            </p:cNvPr>
            <p:cNvSpPr>
              <a:spLocks/>
            </p:cNvSpPr>
            <p:nvPr/>
          </p:nvSpPr>
          <p:spPr bwMode="auto">
            <a:xfrm>
              <a:off x="4059940" y="2277565"/>
              <a:ext cx="340213" cy="602215"/>
            </a:xfrm>
            <a:custGeom>
              <a:avLst/>
              <a:gdLst>
                <a:gd name="T0" fmla="*/ 0 w 38"/>
                <a:gd name="T1" fmla="*/ 5 h 67"/>
                <a:gd name="T2" fmla="*/ 0 w 38"/>
                <a:gd name="T3" fmla="*/ 5 h 67"/>
                <a:gd name="T4" fmla="*/ 4 w 38"/>
                <a:gd name="T5" fmla="*/ 10 h 67"/>
                <a:gd name="T6" fmla="*/ 29 w 38"/>
                <a:gd name="T7" fmla="*/ 38 h 67"/>
                <a:gd name="T8" fmla="*/ 20 w 38"/>
                <a:gd name="T9" fmla="*/ 58 h 67"/>
                <a:gd name="T10" fmla="*/ 19 w 38"/>
                <a:gd name="T11" fmla="*/ 64 h 67"/>
                <a:gd name="T12" fmla="*/ 26 w 38"/>
                <a:gd name="T13" fmla="*/ 65 h 67"/>
                <a:gd name="T14" fmla="*/ 38 w 38"/>
                <a:gd name="T15" fmla="*/ 38 h 67"/>
                <a:gd name="T16" fmla="*/ 6 w 38"/>
                <a:gd name="T17" fmla="*/ 0 h 67"/>
                <a:gd name="T18" fmla="*/ 0 w 38"/>
                <a:gd name="T19"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7">
                  <a:moveTo>
                    <a:pt x="0" y="5"/>
                  </a:moveTo>
                  <a:cubicBezTo>
                    <a:pt x="0" y="5"/>
                    <a:pt x="0" y="5"/>
                    <a:pt x="0" y="5"/>
                  </a:cubicBezTo>
                  <a:cubicBezTo>
                    <a:pt x="0" y="7"/>
                    <a:pt x="2" y="9"/>
                    <a:pt x="4" y="10"/>
                  </a:cubicBezTo>
                  <a:cubicBezTo>
                    <a:pt x="18" y="12"/>
                    <a:pt x="29" y="23"/>
                    <a:pt x="29" y="38"/>
                  </a:cubicBezTo>
                  <a:cubicBezTo>
                    <a:pt x="29" y="46"/>
                    <a:pt x="25" y="53"/>
                    <a:pt x="20" y="58"/>
                  </a:cubicBezTo>
                  <a:cubicBezTo>
                    <a:pt x="18" y="60"/>
                    <a:pt x="18" y="62"/>
                    <a:pt x="19" y="64"/>
                  </a:cubicBezTo>
                  <a:cubicBezTo>
                    <a:pt x="21" y="66"/>
                    <a:pt x="24" y="67"/>
                    <a:pt x="26" y="65"/>
                  </a:cubicBezTo>
                  <a:cubicBezTo>
                    <a:pt x="34" y="58"/>
                    <a:pt x="38" y="48"/>
                    <a:pt x="38" y="38"/>
                  </a:cubicBezTo>
                  <a:cubicBezTo>
                    <a:pt x="38" y="19"/>
                    <a:pt x="24" y="3"/>
                    <a:pt x="6" y="0"/>
                  </a:cubicBezTo>
                  <a:cubicBezTo>
                    <a:pt x="3" y="0"/>
                    <a:pt x="0" y="2"/>
                    <a:pt x="0" y="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3" name="Shape 2748">
              <a:extLst>
                <a:ext uri="{FF2B5EF4-FFF2-40B4-BE49-F238E27FC236}">
                  <a16:creationId xmlns:a16="http://schemas.microsoft.com/office/drawing/2014/main" id="{1BD8E195-583E-CB43-9C1B-F30F40C46DDD}"/>
                </a:ext>
              </a:extLst>
            </p:cNvPr>
            <p:cNvSpPr>
              <a:spLocks noChangeAspect="1"/>
            </p:cNvSpPr>
            <p:nvPr/>
          </p:nvSpPr>
          <p:spPr>
            <a:xfrm>
              <a:off x="3969289" y="2523866"/>
              <a:ext cx="180000" cy="1800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101" name="Group 100">
            <a:extLst>
              <a:ext uri="{FF2B5EF4-FFF2-40B4-BE49-F238E27FC236}">
                <a16:creationId xmlns:a16="http://schemas.microsoft.com/office/drawing/2014/main" id="{D890F8D9-117C-0846-B1AA-DB46AB7B75E6}"/>
              </a:ext>
            </a:extLst>
          </p:cNvPr>
          <p:cNvGrpSpPr/>
          <p:nvPr/>
        </p:nvGrpSpPr>
        <p:grpSpPr>
          <a:xfrm>
            <a:off x="4965870" y="2231942"/>
            <a:ext cx="771669" cy="774276"/>
            <a:chOff x="5708862" y="2231942"/>
            <a:chExt cx="771669" cy="774276"/>
          </a:xfrm>
        </p:grpSpPr>
        <p:sp>
          <p:nvSpPr>
            <p:cNvPr id="38" name="Oval 1575">
              <a:extLst>
                <a:ext uri="{FF2B5EF4-FFF2-40B4-BE49-F238E27FC236}">
                  <a16:creationId xmlns:a16="http://schemas.microsoft.com/office/drawing/2014/main" id="{A956698F-53AA-DF40-88EC-DA6188CC4052}"/>
                </a:ext>
              </a:extLst>
            </p:cNvPr>
            <p:cNvSpPr>
              <a:spLocks noChangeArrowheads="1"/>
            </p:cNvSpPr>
            <p:nvPr/>
          </p:nvSpPr>
          <p:spPr bwMode="auto">
            <a:xfrm>
              <a:off x="5737539" y="2250191"/>
              <a:ext cx="726047" cy="7286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nvGrpSpPr>
            <p:cNvPr id="83" name="Group 82">
              <a:extLst>
                <a:ext uri="{FF2B5EF4-FFF2-40B4-BE49-F238E27FC236}">
                  <a16:creationId xmlns:a16="http://schemas.microsoft.com/office/drawing/2014/main" id="{A6ECBB64-2028-2444-BE8D-21716070C62D}"/>
                </a:ext>
              </a:extLst>
            </p:cNvPr>
            <p:cNvGrpSpPr/>
            <p:nvPr/>
          </p:nvGrpSpPr>
          <p:grpSpPr>
            <a:xfrm>
              <a:off x="5708862" y="2231942"/>
              <a:ext cx="771669" cy="774276"/>
              <a:chOff x="5708862" y="2231942"/>
              <a:chExt cx="771669" cy="774276"/>
            </a:xfrm>
          </p:grpSpPr>
          <p:sp>
            <p:nvSpPr>
              <p:cNvPr id="39" name="Freeform 1577">
                <a:extLst>
                  <a:ext uri="{FF2B5EF4-FFF2-40B4-BE49-F238E27FC236}">
                    <a16:creationId xmlns:a16="http://schemas.microsoft.com/office/drawing/2014/main" id="{60A1C34C-B6FE-434A-8E96-D03801E5ABFB}"/>
                  </a:ext>
                </a:extLst>
              </p:cNvPr>
              <p:cNvSpPr>
                <a:spLocks noEditPoints="1"/>
              </p:cNvSpPr>
              <p:nvPr/>
            </p:nvSpPr>
            <p:spPr bwMode="auto">
              <a:xfrm>
                <a:off x="5719290" y="2277565"/>
                <a:ext cx="716923" cy="719530"/>
              </a:xfrm>
              <a:custGeom>
                <a:avLst/>
                <a:gdLst>
                  <a:gd name="T0" fmla="*/ 42 w 80"/>
                  <a:gd name="T1" fmla="*/ 0 h 80"/>
                  <a:gd name="T2" fmla="*/ 6 w 80"/>
                  <a:gd name="T3" fmla="*/ 26 h 80"/>
                  <a:gd name="T4" fmla="*/ 31 w 80"/>
                  <a:gd name="T5" fmla="*/ 74 h 80"/>
                  <a:gd name="T6" fmla="*/ 78 w 80"/>
                  <a:gd name="T7" fmla="*/ 49 h 80"/>
                  <a:gd name="T8" fmla="*/ 80 w 80"/>
                  <a:gd name="T9" fmla="*/ 38 h 80"/>
                  <a:gd name="T10" fmla="*/ 42 w 80"/>
                  <a:gd name="T11" fmla="*/ 0 h 80"/>
                  <a:gd name="T12" fmla="*/ 42 w 80"/>
                  <a:gd name="T13" fmla="*/ 66 h 80"/>
                  <a:gd name="T14" fmla="*/ 14 w 80"/>
                  <a:gd name="T15" fmla="*/ 38 h 80"/>
                  <a:gd name="T16" fmla="*/ 42 w 80"/>
                  <a:gd name="T17" fmla="*/ 10 h 80"/>
                  <a:gd name="T18" fmla="*/ 71 w 80"/>
                  <a:gd name="T19" fmla="*/ 38 h 80"/>
                  <a:gd name="T20" fmla="*/ 42 w 80"/>
                  <a:gd name="T21"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0">
                    <a:moveTo>
                      <a:pt x="42" y="0"/>
                    </a:moveTo>
                    <a:cubicBezTo>
                      <a:pt x="26" y="0"/>
                      <a:pt x="12" y="10"/>
                      <a:pt x="6" y="26"/>
                    </a:cubicBezTo>
                    <a:cubicBezTo>
                      <a:pt x="0" y="46"/>
                      <a:pt x="11" y="67"/>
                      <a:pt x="31" y="74"/>
                    </a:cubicBezTo>
                    <a:cubicBezTo>
                      <a:pt x="51" y="80"/>
                      <a:pt x="72" y="69"/>
                      <a:pt x="78" y="49"/>
                    </a:cubicBezTo>
                    <a:cubicBezTo>
                      <a:pt x="80" y="45"/>
                      <a:pt x="80" y="42"/>
                      <a:pt x="80" y="38"/>
                    </a:cubicBezTo>
                    <a:cubicBezTo>
                      <a:pt x="80" y="17"/>
                      <a:pt x="63" y="0"/>
                      <a:pt x="42" y="0"/>
                    </a:cubicBezTo>
                    <a:close/>
                    <a:moveTo>
                      <a:pt x="42" y="66"/>
                    </a:moveTo>
                    <a:cubicBezTo>
                      <a:pt x="27" y="66"/>
                      <a:pt x="14" y="54"/>
                      <a:pt x="14" y="38"/>
                    </a:cubicBezTo>
                    <a:cubicBezTo>
                      <a:pt x="14" y="22"/>
                      <a:pt x="27" y="10"/>
                      <a:pt x="42" y="10"/>
                    </a:cubicBezTo>
                    <a:cubicBezTo>
                      <a:pt x="58" y="10"/>
                      <a:pt x="71" y="22"/>
                      <a:pt x="71" y="38"/>
                    </a:cubicBezTo>
                    <a:cubicBezTo>
                      <a:pt x="71" y="54"/>
                      <a:pt x="58" y="66"/>
                      <a:pt x="42" y="66"/>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0" name="Freeform 1578">
                <a:extLst>
                  <a:ext uri="{FF2B5EF4-FFF2-40B4-BE49-F238E27FC236}">
                    <a16:creationId xmlns:a16="http://schemas.microsoft.com/office/drawing/2014/main" id="{289826F4-7CCE-DB4C-8605-75214A5DCC3A}"/>
                  </a:ext>
                </a:extLst>
              </p:cNvPr>
              <p:cNvSpPr>
                <a:spLocks/>
              </p:cNvSpPr>
              <p:nvPr/>
            </p:nvSpPr>
            <p:spPr bwMode="auto">
              <a:xfrm>
                <a:off x="6096001" y="2277565"/>
                <a:ext cx="340213" cy="683032"/>
              </a:xfrm>
              <a:custGeom>
                <a:avLst/>
                <a:gdLst>
                  <a:gd name="T0" fmla="*/ 0 w 38"/>
                  <a:gd name="T1" fmla="*/ 5 h 76"/>
                  <a:gd name="T2" fmla="*/ 0 w 38"/>
                  <a:gd name="T3" fmla="*/ 5 h 76"/>
                  <a:gd name="T4" fmla="*/ 5 w 38"/>
                  <a:gd name="T5" fmla="*/ 10 h 76"/>
                  <a:gd name="T6" fmla="*/ 29 w 38"/>
                  <a:gd name="T7" fmla="*/ 38 h 76"/>
                  <a:gd name="T8" fmla="*/ 4 w 38"/>
                  <a:gd name="T9" fmla="*/ 66 h 76"/>
                  <a:gd name="T10" fmla="*/ 0 w 38"/>
                  <a:gd name="T11" fmla="*/ 71 h 76"/>
                  <a:gd name="T12" fmla="*/ 5 w 38"/>
                  <a:gd name="T13" fmla="*/ 75 h 76"/>
                  <a:gd name="T14" fmla="*/ 38 w 38"/>
                  <a:gd name="T15" fmla="*/ 38 h 76"/>
                  <a:gd name="T16" fmla="*/ 6 w 38"/>
                  <a:gd name="T17" fmla="*/ 0 h 76"/>
                  <a:gd name="T18" fmla="*/ 0 w 38"/>
                  <a:gd name="T19" fmla="*/ 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76">
                    <a:moveTo>
                      <a:pt x="0" y="5"/>
                    </a:moveTo>
                    <a:cubicBezTo>
                      <a:pt x="0" y="5"/>
                      <a:pt x="0" y="5"/>
                      <a:pt x="0" y="5"/>
                    </a:cubicBezTo>
                    <a:cubicBezTo>
                      <a:pt x="0" y="8"/>
                      <a:pt x="2" y="10"/>
                      <a:pt x="5" y="10"/>
                    </a:cubicBezTo>
                    <a:cubicBezTo>
                      <a:pt x="18" y="12"/>
                      <a:pt x="29" y="24"/>
                      <a:pt x="29" y="38"/>
                    </a:cubicBezTo>
                    <a:cubicBezTo>
                      <a:pt x="29" y="52"/>
                      <a:pt x="18" y="64"/>
                      <a:pt x="4" y="66"/>
                    </a:cubicBezTo>
                    <a:cubicBezTo>
                      <a:pt x="2" y="67"/>
                      <a:pt x="0" y="68"/>
                      <a:pt x="0" y="71"/>
                    </a:cubicBezTo>
                    <a:cubicBezTo>
                      <a:pt x="0" y="73"/>
                      <a:pt x="3" y="76"/>
                      <a:pt x="5" y="75"/>
                    </a:cubicBezTo>
                    <a:cubicBezTo>
                      <a:pt x="24" y="73"/>
                      <a:pt x="38" y="57"/>
                      <a:pt x="38" y="38"/>
                    </a:cubicBezTo>
                    <a:cubicBezTo>
                      <a:pt x="38" y="19"/>
                      <a:pt x="24" y="3"/>
                      <a:pt x="6" y="0"/>
                    </a:cubicBezTo>
                    <a:cubicBezTo>
                      <a:pt x="3" y="0"/>
                      <a:pt x="0" y="2"/>
                      <a:pt x="0" y="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6" name="Freeform 1147">
                <a:extLst>
                  <a:ext uri="{FF2B5EF4-FFF2-40B4-BE49-F238E27FC236}">
                    <a16:creationId xmlns:a16="http://schemas.microsoft.com/office/drawing/2014/main" id="{074FF65E-093F-7747-8978-F6DAF47028D8}"/>
                  </a:ext>
                </a:extLst>
              </p:cNvPr>
              <p:cNvSpPr>
                <a:spLocks noEditPoints="1"/>
              </p:cNvSpPr>
              <p:nvPr/>
            </p:nvSpPr>
            <p:spPr bwMode="auto">
              <a:xfrm>
                <a:off x="5708862" y="2231942"/>
                <a:ext cx="771669" cy="774276"/>
              </a:xfrm>
              <a:custGeom>
                <a:avLst/>
                <a:gdLst>
                  <a:gd name="T0" fmla="*/ 43 w 86"/>
                  <a:gd name="T1" fmla="*/ 0 h 86"/>
                  <a:gd name="T2" fmla="*/ 0 w 86"/>
                  <a:gd name="T3" fmla="*/ 43 h 86"/>
                  <a:gd name="T4" fmla="*/ 43 w 86"/>
                  <a:gd name="T5" fmla="*/ 86 h 86"/>
                  <a:gd name="T6" fmla="*/ 86 w 86"/>
                  <a:gd name="T7" fmla="*/ 43 h 86"/>
                  <a:gd name="T8" fmla="*/ 43 w 86"/>
                  <a:gd name="T9" fmla="*/ 0 h 86"/>
                  <a:gd name="T10" fmla="*/ 43 w 86"/>
                  <a:gd name="T11" fmla="*/ 83 h 86"/>
                  <a:gd name="T12" fmla="*/ 3 w 86"/>
                  <a:gd name="T13" fmla="*/ 43 h 86"/>
                  <a:gd name="T14" fmla="*/ 43 w 86"/>
                  <a:gd name="T15" fmla="*/ 2 h 86"/>
                  <a:gd name="T16" fmla="*/ 83 w 86"/>
                  <a:gd name="T17" fmla="*/ 43 h 86"/>
                  <a:gd name="T18" fmla="*/ 43 w 86"/>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0"/>
                    </a:moveTo>
                    <a:cubicBezTo>
                      <a:pt x="20" y="0"/>
                      <a:pt x="0" y="19"/>
                      <a:pt x="0" y="43"/>
                    </a:cubicBezTo>
                    <a:cubicBezTo>
                      <a:pt x="0" y="66"/>
                      <a:pt x="20" y="86"/>
                      <a:pt x="43" y="86"/>
                    </a:cubicBezTo>
                    <a:cubicBezTo>
                      <a:pt x="67" y="86"/>
                      <a:pt x="86" y="66"/>
                      <a:pt x="86" y="43"/>
                    </a:cubicBezTo>
                    <a:cubicBezTo>
                      <a:pt x="86" y="19"/>
                      <a:pt x="67" y="0"/>
                      <a:pt x="43" y="0"/>
                    </a:cubicBezTo>
                    <a:close/>
                    <a:moveTo>
                      <a:pt x="43" y="83"/>
                    </a:moveTo>
                    <a:cubicBezTo>
                      <a:pt x="21" y="83"/>
                      <a:pt x="3" y="65"/>
                      <a:pt x="3" y="43"/>
                    </a:cubicBezTo>
                    <a:cubicBezTo>
                      <a:pt x="3" y="21"/>
                      <a:pt x="21" y="2"/>
                      <a:pt x="43" y="2"/>
                    </a:cubicBezTo>
                    <a:cubicBezTo>
                      <a:pt x="65" y="2"/>
                      <a:pt x="83" y="21"/>
                      <a:pt x="83" y="43"/>
                    </a:cubicBezTo>
                    <a:cubicBezTo>
                      <a:pt x="83" y="65"/>
                      <a:pt x="65" y="83"/>
                      <a:pt x="43"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74" name="Shape 2774">
                <a:extLst>
                  <a:ext uri="{FF2B5EF4-FFF2-40B4-BE49-F238E27FC236}">
                    <a16:creationId xmlns:a16="http://schemas.microsoft.com/office/drawing/2014/main" id="{DB80C459-05A3-9D46-B293-14DB79C98C39}"/>
                  </a:ext>
                </a:extLst>
              </p:cNvPr>
              <p:cNvSpPr>
                <a:spLocks noChangeAspect="1"/>
              </p:cNvSpPr>
              <p:nvPr/>
            </p:nvSpPr>
            <p:spPr>
              <a:xfrm>
                <a:off x="5996876" y="2535901"/>
                <a:ext cx="180000" cy="180000"/>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grpSp>
        <p:nvGrpSpPr>
          <p:cNvPr id="102" name="Group 101">
            <a:extLst>
              <a:ext uri="{FF2B5EF4-FFF2-40B4-BE49-F238E27FC236}">
                <a16:creationId xmlns:a16="http://schemas.microsoft.com/office/drawing/2014/main" id="{59CE4C9E-2E4C-C145-B2E2-3ED378C72618}"/>
              </a:ext>
            </a:extLst>
          </p:cNvPr>
          <p:cNvGrpSpPr/>
          <p:nvPr/>
        </p:nvGrpSpPr>
        <p:grpSpPr>
          <a:xfrm>
            <a:off x="912640" y="3423412"/>
            <a:ext cx="2227647" cy="806383"/>
            <a:chOff x="531906" y="3770068"/>
            <a:chExt cx="2355742" cy="477079"/>
          </a:xfrm>
        </p:grpSpPr>
        <p:sp>
          <p:nvSpPr>
            <p:cNvPr id="103" name="Freeform 5">
              <a:extLst>
                <a:ext uri="{FF2B5EF4-FFF2-40B4-BE49-F238E27FC236}">
                  <a16:creationId xmlns:a16="http://schemas.microsoft.com/office/drawing/2014/main" id="{F93FC085-7969-8044-BAE6-0D7663D24420}"/>
                </a:ext>
              </a:extLst>
            </p:cNvPr>
            <p:cNvSpPr>
              <a:spLocks/>
            </p:cNvSpPr>
            <p:nvPr/>
          </p:nvSpPr>
          <p:spPr bwMode="auto">
            <a:xfrm>
              <a:off x="531906" y="3770068"/>
              <a:ext cx="2355742" cy="477079"/>
            </a:xfrm>
            <a:custGeom>
              <a:avLst/>
              <a:gdLst>
                <a:gd name="T0" fmla="*/ 0 w 208"/>
                <a:gd name="T1" fmla="*/ 0 h 53"/>
                <a:gd name="T2" fmla="*/ 179 w 208"/>
                <a:gd name="T3" fmla="*/ 0 h 53"/>
                <a:gd name="T4" fmla="*/ 181 w 208"/>
                <a:gd name="T5" fmla="*/ 0 h 53"/>
                <a:gd name="T6" fmla="*/ 207 w 208"/>
                <a:gd name="T7" fmla="*/ 25 h 53"/>
                <a:gd name="T8" fmla="*/ 207 w 208"/>
                <a:gd name="T9" fmla="*/ 28 h 53"/>
                <a:gd name="T10" fmla="*/ 181 w 208"/>
                <a:gd name="T11" fmla="*/ 53 h 53"/>
                <a:gd name="T12" fmla="*/ 179 w 208"/>
                <a:gd name="T13" fmla="*/ 53 h 53"/>
                <a:gd name="T14" fmla="*/ 0 w 208"/>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3">
                  <a:moveTo>
                    <a:pt x="0" y="0"/>
                  </a:moveTo>
                  <a:cubicBezTo>
                    <a:pt x="179" y="0"/>
                    <a:pt x="179" y="0"/>
                    <a:pt x="179" y="0"/>
                  </a:cubicBezTo>
                  <a:cubicBezTo>
                    <a:pt x="180" y="0"/>
                    <a:pt x="181" y="0"/>
                    <a:pt x="181" y="0"/>
                  </a:cubicBezTo>
                  <a:cubicBezTo>
                    <a:pt x="207" y="25"/>
                    <a:pt x="207" y="25"/>
                    <a:pt x="207" y="25"/>
                  </a:cubicBezTo>
                  <a:cubicBezTo>
                    <a:pt x="208" y="26"/>
                    <a:pt x="208" y="27"/>
                    <a:pt x="207" y="28"/>
                  </a:cubicBezTo>
                  <a:cubicBezTo>
                    <a:pt x="181" y="53"/>
                    <a:pt x="181" y="53"/>
                    <a:pt x="181" y="53"/>
                  </a:cubicBezTo>
                  <a:cubicBezTo>
                    <a:pt x="181" y="53"/>
                    <a:pt x="180" y="53"/>
                    <a:pt x="179" y="53"/>
                  </a:cubicBezTo>
                  <a:cubicBezTo>
                    <a:pt x="0" y="53"/>
                    <a:pt x="0" y="53"/>
                    <a:pt x="0" y="5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en-US" sz="900" b="1" dirty="0">
                <a:solidFill>
                  <a:schemeClr val="bg1"/>
                </a:solidFill>
                <a:latin typeface="Montserrat"/>
                <a:ea typeface="Roboto Black" panose="02000000000000000000" pitchFamily="2" charset="0"/>
                <a:cs typeface="Roboto Black" panose="02000000000000000000" pitchFamily="2" charset="0"/>
              </a:endParaRPr>
            </a:p>
          </p:txBody>
        </p:sp>
        <p:sp>
          <p:nvSpPr>
            <p:cNvPr id="104" name="Rectangle 103">
              <a:extLst>
                <a:ext uri="{FF2B5EF4-FFF2-40B4-BE49-F238E27FC236}">
                  <a16:creationId xmlns:a16="http://schemas.microsoft.com/office/drawing/2014/main" id="{92A40A12-3B12-0249-989A-CDD23BDCB693}"/>
                </a:ext>
              </a:extLst>
            </p:cNvPr>
            <p:cNvSpPr/>
            <p:nvPr/>
          </p:nvSpPr>
          <p:spPr>
            <a:xfrm>
              <a:off x="684870" y="3835625"/>
              <a:ext cx="1944284" cy="285696"/>
            </a:xfrm>
            <a:prstGeom prst="rect">
              <a:avLst/>
            </a:prstGeom>
          </p:spPr>
          <p:txBody>
            <a:bodyPr wrap="square">
              <a:spAutoFit/>
            </a:bodyPr>
            <a:lstStyle/>
            <a:p>
              <a:pPr algn="ctr"/>
              <a:r>
                <a:rPr lang="en-US" sz="1100" b="1" dirty="0">
                  <a:solidFill>
                    <a:schemeClr val="bg1"/>
                  </a:solidFill>
                  <a:latin typeface="Montserrat"/>
                  <a:ea typeface="Roboto Black" panose="02000000000000000000" pitchFamily="2" charset="0"/>
                  <a:cs typeface="Roboto Black" panose="02000000000000000000" pitchFamily="2" charset="0"/>
                </a:rPr>
                <a:t>Smoother transitions to employment</a:t>
              </a:r>
              <a:endParaRPr lang="en-US" sz="900" b="1" dirty="0">
                <a:solidFill>
                  <a:schemeClr val="bg1"/>
                </a:solidFill>
                <a:latin typeface="Montserrat"/>
                <a:ea typeface="Roboto Black" panose="02000000000000000000" pitchFamily="2" charset="0"/>
                <a:cs typeface="Roboto Black" panose="02000000000000000000" pitchFamily="2" charset="0"/>
              </a:endParaRPr>
            </a:p>
          </p:txBody>
        </p:sp>
      </p:grpSp>
      <p:grpSp>
        <p:nvGrpSpPr>
          <p:cNvPr id="105" name="Group 104">
            <a:extLst>
              <a:ext uri="{FF2B5EF4-FFF2-40B4-BE49-F238E27FC236}">
                <a16:creationId xmlns:a16="http://schemas.microsoft.com/office/drawing/2014/main" id="{27A93BC3-B5F3-4941-8CCE-56C40320230F}"/>
              </a:ext>
            </a:extLst>
          </p:cNvPr>
          <p:cNvGrpSpPr/>
          <p:nvPr/>
        </p:nvGrpSpPr>
        <p:grpSpPr>
          <a:xfrm>
            <a:off x="3188838" y="3423412"/>
            <a:ext cx="2310529" cy="816418"/>
            <a:chOff x="3117513" y="3770068"/>
            <a:chExt cx="1792979" cy="477079"/>
          </a:xfrm>
        </p:grpSpPr>
        <p:sp>
          <p:nvSpPr>
            <p:cNvPr id="106" name="Freeform 7">
              <a:extLst>
                <a:ext uri="{FF2B5EF4-FFF2-40B4-BE49-F238E27FC236}">
                  <a16:creationId xmlns:a16="http://schemas.microsoft.com/office/drawing/2014/main" id="{DD2788C8-6D89-4643-BE49-42E71C338BB7}"/>
                </a:ext>
              </a:extLst>
            </p:cNvPr>
            <p:cNvSpPr>
              <a:spLocks/>
            </p:cNvSpPr>
            <p:nvPr/>
          </p:nvSpPr>
          <p:spPr bwMode="auto">
            <a:xfrm>
              <a:off x="3117513" y="3770068"/>
              <a:ext cx="1792979" cy="477079"/>
            </a:xfrm>
            <a:custGeom>
              <a:avLst/>
              <a:gdLst>
                <a:gd name="T0" fmla="*/ 182 w 210"/>
                <a:gd name="T1" fmla="*/ 53 h 53"/>
                <a:gd name="T2" fmla="*/ 3 w 210"/>
                <a:gd name="T3" fmla="*/ 53 h 53"/>
                <a:gd name="T4" fmla="*/ 1 w 210"/>
                <a:gd name="T5" fmla="*/ 50 h 53"/>
                <a:gd name="T6" fmla="*/ 24 w 210"/>
                <a:gd name="T7" fmla="*/ 28 h 53"/>
                <a:gd name="T8" fmla="*/ 24 w 210"/>
                <a:gd name="T9" fmla="*/ 25 h 53"/>
                <a:gd name="T10" fmla="*/ 1 w 210"/>
                <a:gd name="T11" fmla="*/ 4 h 53"/>
                <a:gd name="T12" fmla="*/ 3 w 210"/>
                <a:gd name="T13" fmla="*/ 0 h 53"/>
                <a:gd name="T14" fmla="*/ 182 w 210"/>
                <a:gd name="T15" fmla="*/ 0 h 53"/>
                <a:gd name="T16" fmla="*/ 183 w 210"/>
                <a:gd name="T17" fmla="*/ 0 h 53"/>
                <a:gd name="T18" fmla="*/ 209 w 210"/>
                <a:gd name="T19" fmla="*/ 25 h 53"/>
                <a:gd name="T20" fmla="*/ 209 w 210"/>
                <a:gd name="T21" fmla="*/ 28 h 53"/>
                <a:gd name="T22" fmla="*/ 183 w 210"/>
                <a:gd name="T23" fmla="*/ 53 h 53"/>
                <a:gd name="T24" fmla="*/ 182 w 210"/>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53">
                  <a:moveTo>
                    <a:pt x="182" y="53"/>
                  </a:moveTo>
                  <a:cubicBezTo>
                    <a:pt x="3" y="53"/>
                    <a:pt x="3" y="53"/>
                    <a:pt x="3" y="53"/>
                  </a:cubicBezTo>
                  <a:cubicBezTo>
                    <a:pt x="1" y="53"/>
                    <a:pt x="0" y="51"/>
                    <a:pt x="1" y="50"/>
                  </a:cubicBezTo>
                  <a:cubicBezTo>
                    <a:pt x="24" y="28"/>
                    <a:pt x="24" y="28"/>
                    <a:pt x="24" y="28"/>
                  </a:cubicBezTo>
                  <a:cubicBezTo>
                    <a:pt x="25" y="27"/>
                    <a:pt x="25" y="26"/>
                    <a:pt x="24" y="25"/>
                  </a:cubicBezTo>
                  <a:cubicBezTo>
                    <a:pt x="1" y="4"/>
                    <a:pt x="1" y="4"/>
                    <a:pt x="1" y="4"/>
                  </a:cubicBezTo>
                  <a:cubicBezTo>
                    <a:pt x="0" y="2"/>
                    <a:pt x="1" y="0"/>
                    <a:pt x="3" y="0"/>
                  </a:cubicBezTo>
                  <a:cubicBezTo>
                    <a:pt x="182" y="0"/>
                    <a:pt x="182" y="0"/>
                    <a:pt x="182" y="0"/>
                  </a:cubicBezTo>
                  <a:cubicBezTo>
                    <a:pt x="182" y="0"/>
                    <a:pt x="183" y="0"/>
                    <a:pt x="183" y="0"/>
                  </a:cubicBezTo>
                  <a:cubicBezTo>
                    <a:pt x="209" y="25"/>
                    <a:pt x="209" y="25"/>
                    <a:pt x="209" y="25"/>
                  </a:cubicBezTo>
                  <a:cubicBezTo>
                    <a:pt x="210" y="26"/>
                    <a:pt x="210" y="27"/>
                    <a:pt x="209" y="28"/>
                  </a:cubicBezTo>
                  <a:cubicBezTo>
                    <a:pt x="183" y="53"/>
                    <a:pt x="183" y="53"/>
                    <a:pt x="183" y="53"/>
                  </a:cubicBezTo>
                  <a:cubicBezTo>
                    <a:pt x="183" y="53"/>
                    <a:pt x="182" y="53"/>
                    <a:pt x="182" y="5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07" name="Rectangle 106">
              <a:extLst>
                <a:ext uri="{FF2B5EF4-FFF2-40B4-BE49-F238E27FC236}">
                  <a16:creationId xmlns:a16="http://schemas.microsoft.com/office/drawing/2014/main" id="{24ED6394-4839-4849-9D24-F8C31EABE5B1}"/>
                </a:ext>
              </a:extLst>
            </p:cNvPr>
            <p:cNvSpPr/>
            <p:nvPr/>
          </p:nvSpPr>
          <p:spPr>
            <a:xfrm>
              <a:off x="3389146" y="3845628"/>
              <a:ext cx="1348739" cy="251792"/>
            </a:xfrm>
            <a:prstGeom prst="rect">
              <a:avLst/>
            </a:prstGeom>
          </p:spPr>
          <p:txBody>
            <a:bodyPr wrap="square">
              <a:spAutoFit/>
            </a:bodyPr>
            <a:lstStyle/>
            <a:p>
              <a:pPr algn="ctr"/>
              <a:r>
                <a:rPr lang="en-US" sz="1100" b="1" dirty="0">
                  <a:solidFill>
                    <a:schemeClr val="bg1"/>
                  </a:solidFill>
                  <a:latin typeface="Montserrat"/>
                  <a:ea typeface="Roboto Black" panose="02000000000000000000" pitchFamily="2" charset="0"/>
                  <a:cs typeface="Roboto Black" panose="02000000000000000000" pitchFamily="2" charset="0"/>
                </a:rPr>
                <a:t>Higher participation in lifelong learning</a:t>
              </a:r>
              <a:endParaRPr lang="en-US" sz="900" b="1" dirty="0">
                <a:solidFill>
                  <a:schemeClr val="bg1"/>
                </a:solidFill>
                <a:latin typeface="Montserrat"/>
                <a:ea typeface="Roboto Black" panose="02000000000000000000" pitchFamily="2" charset="0"/>
                <a:cs typeface="Roboto Black" panose="02000000000000000000" pitchFamily="2" charset="0"/>
              </a:endParaRPr>
            </a:p>
          </p:txBody>
        </p:sp>
      </p:grpSp>
      <p:grpSp>
        <p:nvGrpSpPr>
          <p:cNvPr id="108" name="Group 107">
            <a:extLst>
              <a:ext uri="{FF2B5EF4-FFF2-40B4-BE49-F238E27FC236}">
                <a16:creationId xmlns:a16="http://schemas.microsoft.com/office/drawing/2014/main" id="{82B66012-0C85-CD46-9A91-C5D80A53F7C3}"/>
              </a:ext>
            </a:extLst>
          </p:cNvPr>
          <p:cNvGrpSpPr/>
          <p:nvPr/>
        </p:nvGrpSpPr>
        <p:grpSpPr>
          <a:xfrm>
            <a:off x="5535744" y="3419692"/>
            <a:ext cx="2365150" cy="816418"/>
            <a:chOff x="5153573" y="3770068"/>
            <a:chExt cx="1884855" cy="477079"/>
          </a:xfrm>
        </p:grpSpPr>
        <p:sp>
          <p:nvSpPr>
            <p:cNvPr id="109" name="Freeform 8">
              <a:extLst>
                <a:ext uri="{FF2B5EF4-FFF2-40B4-BE49-F238E27FC236}">
                  <a16:creationId xmlns:a16="http://schemas.microsoft.com/office/drawing/2014/main" id="{BE508E87-684A-E845-AB21-93DB01A9F707}"/>
                </a:ext>
              </a:extLst>
            </p:cNvPr>
            <p:cNvSpPr>
              <a:spLocks/>
            </p:cNvSpPr>
            <p:nvPr/>
          </p:nvSpPr>
          <p:spPr bwMode="auto">
            <a:xfrm>
              <a:off x="5153573" y="3770068"/>
              <a:ext cx="1884855" cy="477079"/>
            </a:xfrm>
            <a:custGeom>
              <a:avLst/>
              <a:gdLst>
                <a:gd name="T0" fmla="*/ 182 w 210"/>
                <a:gd name="T1" fmla="*/ 53 h 53"/>
                <a:gd name="T2" fmla="*/ 3 w 210"/>
                <a:gd name="T3" fmla="*/ 53 h 53"/>
                <a:gd name="T4" fmla="*/ 1 w 210"/>
                <a:gd name="T5" fmla="*/ 50 h 53"/>
                <a:gd name="T6" fmla="*/ 24 w 210"/>
                <a:gd name="T7" fmla="*/ 28 h 53"/>
                <a:gd name="T8" fmla="*/ 24 w 210"/>
                <a:gd name="T9" fmla="*/ 25 h 53"/>
                <a:gd name="T10" fmla="*/ 1 w 210"/>
                <a:gd name="T11" fmla="*/ 4 h 53"/>
                <a:gd name="T12" fmla="*/ 3 w 210"/>
                <a:gd name="T13" fmla="*/ 0 h 53"/>
                <a:gd name="T14" fmla="*/ 182 w 210"/>
                <a:gd name="T15" fmla="*/ 0 h 53"/>
                <a:gd name="T16" fmla="*/ 183 w 210"/>
                <a:gd name="T17" fmla="*/ 0 h 53"/>
                <a:gd name="T18" fmla="*/ 210 w 210"/>
                <a:gd name="T19" fmla="*/ 25 h 53"/>
                <a:gd name="T20" fmla="*/ 210 w 210"/>
                <a:gd name="T21" fmla="*/ 28 h 53"/>
                <a:gd name="T22" fmla="*/ 183 w 210"/>
                <a:gd name="T23" fmla="*/ 53 h 53"/>
                <a:gd name="T24" fmla="*/ 182 w 210"/>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 h="53">
                  <a:moveTo>
                    <a:pt x="182" y="53"/>
                  </a:moveTo>
                  <a:cubicBezTo>
                    <a:pt x="3" y="53"/>
                    <a:pt x="3" y="53"/>
                    <a:pt x="3" y="53"/>
                  </a:cubicBezTo>
                  <a:cubicBezTo>
                    <a:pt x="1" y="53"/>
                    <a:pt x="0" y="51"/>
                    <a:pt x="1" y="50"/>
                  </a:cubicBezTo>
                  <a:cubicBezTo>
                    <a:pt x="24" y="28"/>
                    <a:pt x="24" y="28"/>
                    <a:pt x="24" y="28"/>
                  </a:cubicBezTo>
                  <a:cubicBezTo>
                    <a:pt x="25" y="27"/>
                    <a:pt x="25" y="26"/>
                    <a:pt x="24" y="25"/>
                  </a:cubicBezTo>
                  <a:cubicBezTo>
                    <a:pt x="1" y="4"/>
                    <a:pt x="1" y="4"/>
                    <a:pt x="1" y="4"/>
                  </a:cubicBezTo>
                  <a:cubicBezTo>
                    <a:pt x="0" y="2"/>
                    <a:pt x="1" y="0"/>
                    <a:pt x="3" y="0"/>
                  </a:cubicBezTo>
                  <a:cubicBezTo>
                    <a:pt x="182" y="0"/>
                    <a:pt x="182" y="0"/>
                    <a:pt x="182" y="0"/>
                  </a:cubicBezTo>
                  <a:cubicBezTo>
                    <a:pt x="182" y="0"/>
                    <a:pt x="183" y="0"/>
                    <a:pt x="183" y="0"/>
                  </a:cubicBezTo>
                  <a:cubicBezTo>
                    <a:pt x="210" y="25"/>
                    <a:pt x="210" y="25"/>
                    <a:pt x="210" y="25"/>
                  </a:cubicBezTo>
                  <a:cubicBezTo>
                    <a:pt x="210" y="26"/>
                    <a:pt x="210" y="27"/>
                    <a:pt x="210" y="28"/>
                  </a:cubicBezTo>
                  <a:cubicBezTo>
                    <a:pt x="183" y="53"/>
                    <a:pt x="183" y="53"/>
                    <a:pt x="183" y="53"/>
                  </a:cubicBezTo>
                  <a:cubicBezTo>
                    <a:pt x="183" y="53"/>
                    <a:pt x="182" y="53"/>
                    <a:pt x="182" y="5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110" name="Rectangle 109">
              <a:extLst>
                <a:ext uri="{FF2B5EF4-FFF2-40B4-BE49-F238E27FC236}">
                  <a16:creationId xmlns:a16="http://schemas.microsoft.com/office/drawing/2014/main" id="{20A61E36-42CE-424F-BE14-0897225713B6}"/>
                </a:ext>
              </a:extLst>
            </p:cNvPr>
            <p:cNvSpPr/>
            <p:nvPr/>
          </p:nvSpPr>
          <p:spPr>
            <a:xfrm>
              <a:off x="5376962" y="3858250"/>
              <a:ext cx="1314723" cy="272071"/>
            </a:xfrm>
            <a:prstGeom prst="rect">
              <a:avLst/>
            </a:prstGeom>
          </p:spPr>
          <p:txBody>
            <a:bodyPr wrap="square">
              <a:spAutoFit/>
            </a:bodyPr>
            <a:lstStyle/>
            <a:p>
              <a:pPr algn="ctr"/>
              <a:r>
                <a:rPr lang="en-US" sz="1100" b="1" dirty="0">
                  <a:solidFill>
                    <a:schemeClr val="bg1"/>
                  </a:solidFill>
                  <a:latin typeface="Montserrat"/>
                  <a:ea typeface="Roboto Black" panose="02000000000000000000" pitchFamily="2" charset="0"/>
                  <a:cs typeface="Roboto Black" panose="02000000000000000000" pitchFamily="2" charset="0"/>
                </a:rPr>
                <a:t>Improved social inclusion indicators</a:t>
              </a:r>
              <a:endParaRPr lang="en-US" sz="900" b="1" dirty="0">
                <a:solidFill>
                  <a:schemeClr val="bg1"/>
                </a:solidFill>
                <a:latin typeface="Montserrat"/>
                <a:ea typeface="Roboto Black" panose="02000000000000000000" pitchFamily="2" charset="0"/>
                <a:cs typeface="Roboto Black" panose="02000000000000000000" pitchFamily="2" charset="0"/>
              </a:endParaRPr>
            </a:p>
          </p:txBody>
        </p:sp>
      </p:grpSp>
      <p:grpSp>
        <p:nvGrpSpPr>
          <p:cNvPr id="117" name="Group 116">
            <a:extLst>
              <a:ext uri="{FF2B5EF4-FFF2-40B4-BE49-F238E27FC236}">
                <a16:creationId xmlns:a16="http://schemas.microsoft.com/office/drawing/2014/main" id="{FE40B8C9-86EF-994C-AABB-48EC3454DA65}"/>
              </a:ext>
            </a:extLst>
          </p:cNvPr>
          <p:cNvGrpSpPr/>
          <p:nvPr/>
        </p:nvGrpSpPr>
        <p:grpSpPr>
          <a:xfrm>
            <a:off x="1149010" y="4807203"/>
            <a:ext cx="1556039" cy="331148"/>
            <a:chOff x="2194602" y="2165160"/>
            <a:chExt cx="1556039" cy="279328"/>
          </a:xfrm>
        </p:grpSpPr>
        <p:sp>
          <p:nvSpPr>
            <p:cNvPr id="118" name="Rectangle 117">
              <a:extLst>
                <a:ext uri="{FF2B5EF4-FFF2-40B4-BE49-F238E27FC236}">
                  <a16:creationId xmlns:a16="http://schemas.microsoft.com/office/drawing/2014/main" id="{3B3589E0-02E1-314F-827F-F75766DC725F}"/>
                </a:ext>
              </a:extLst>
            </p:cNvPr>
            <p:cNvSpPr/>
            <p:nvPr/>
          </p:nvSpPr>
          <p:spPr>
            <a:xfrm>
              <a:off x="2523050" y="2171030"/>
              <a:ext cx="1227591" cy="255904"/>
            </a:xfrm>
            <a:prstGeom prst="rect">
              <a:avLst/>
            </a:prstGeom>
          </p:spPr>
          <p:txBody>
            <a:bodyPr wrap="square">
              <a:spAutoFit/>
            </a:bodyPr>
            <a:lstStyle/>
            <a:p>
              <a:pPr>
                <a:lnSpc>
                  <a:spcPct val="130000"/>
                </a:lnSpc>
              </a:pPr>
              <a:r>
                <a:rPr lang="en-US" sz="900" dirty="0">
                  <a:latin typeface="Montserrat"/>
                </a:rPr>
                <a:t>Education</a:t>
              </a:r>
              <a:endParaRPr lang="en-US" sz="900" dirty="0">
                <a:latin typeface="Montserrat"/>
                <a:ea typeface="Open Sans" panose="020B0606030504020204" pitchFamily="34" charset="0"/>
                <a:cs typeface="Open Sans" panose="020B0606030504020204" pitchFamily="34" charset="0"/>
              </a:endParaRPr>
            </a:p>
          </p:txBody>
        </p:sp>
        <p:sp>
          <p:nvSpPr>
            <p:cNvPr id="119" name="Shape 2778">
              <a:extLst>
                <a:ext uri="{FF2B5EF4-FFF2-40B4-BE49-F238E27FC236}">
                  <a16:creationId xmlns:a16="http://schemas.microsoft.com/office/drawing/2014/main" id="{D965F145-FFBE-8147-B784-0B4AA56096A9}"/>
                </a:ext>
              </a:extLst>
            </p:cNvPr>
            <p:cNvSpPr/>
            <p:nvPr/>
          </p:nvSpPr>
          <p:spPr>
            <a:xfrm>
              <a:off x="2194602" y="216516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120" name="Group 119">
            <a:extLst>
              <a:ext uri="{FF2B5EF4-FFF2-40B4-BE49-F238E27FC236}">
                <a16:creationId xmlns:a16="http://schemas.microsoft.com/office/drawing/2014/main" id="{8A40E9F5-9E7A-5041-8866-182210AC7575}"/>
              </a:ext>
            </a:extLst>
          </p:cNvPr>
          <p:cNvGrpSpPr/>
          <p:nvPr/>
        </p:nvGrpSpPr>
        <p:grpSpPr>
          <a:xfrm>
            <a:off x="3213330" y="4813033"/>
            <a:ext cx="1594726" cy="279328"/>
            <a:chOff x="4129724" y="2143124"/>
            <a:chExt cx="1594726" cy="279328"/>
          </a:xfrm>
        </p:grpSpPr>
        <p:sp>
          <p:nvSpPr>
            <p:cNvPr id="121" name="Rectangle 120">
              <a:extLst>
                <a:ext uri="{FF2B5EF4-FFF2-40B4-BE49-F238E27FC236}">
                  <a16:creationId xmlns:a16="http://schemas.microsoft.com/office/drawing/2014/main" id="{29C3144D-0C1B-F144-B117-BB45BB38F449}"/>
                </a:ext>
              </a:extLst>
            </p:cNvPr>
            <p:cNvSpPr/>
            <p:nvPr/>
          </p:nvSpPr>
          <p:spPr>
            <a:xfrm>
              <a:off x="4496859" y="2149151"/>
              <a:ext cx="1227591" cy="255904"/>
            </a:xfrm>
            <a:prstGeom prst="rect">
              <a:avLst/>
            </a:prstGeom>
          </p:spPr>
          <p:txBody>
            <a:bodyPr wrap="square">
              <a:spAutoFit/>
            </a:bodyPr>
            <a:lstStyle/>
            <a:p>
              <a:pPr>
                <a:lnSpc>
                  <a:spcPct val="130000"/>
                </a:lnSpc>
              </a:pPr>
              <a:r>
                <a:rPr lang="en-US" sz="900" dirty="0">
                  <a:latin typeface="Montserrat"/>
                </a:rPr>
                <a:t>Training</a:t>
              </a:r>
              <a:endParaRPr lang="en-US" sz="900" dirty="0">
                <a:latin typeface="Montserrat"/>
                <a:ea typeface="Open Sans" panose="020B0606030504020204" pitchFamily="34" charset="0"/>
                <a:cs typeface="Open Sans" panose="020B0606030504020204" pitchFamily="34" charset="0"/>
              </a:endParaRPr>
            </a:p>
          </p:txBody>
        </p:sp>
        <p:sp>
          <p:nvSpPr>
            <p:cNvPr id="122" name="Shape 2748">
              <a:extLst>
                <a:ext uri="{FF2B5EF4-FFF2-40B4-BE49-F238E27FC236}">
                  <a16:creationId xmlns:a16="http://schemas.microsoft.com/office/drawing/2014/main" id="{A68DA567-0A39-D14B-947E-9DE5FCF660FE}"/>
                </a:ext>
              </a:extLst>
            </p:cNvPr>
            <p:cNvSpPr/>
            <p:nvPr/>
          </p:nvSpPr>
          <p:spPr>
            <a:xfrm>
              <a:off x="4129724" y="21431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123" name="Group 122">
            <a:extLst>
              <a:ext uri="{FF2B5EF4-FFF2-40B4-BE49-F238E27FC236}">
                <a16:creationId xmlns:a16="http://schemas.microsoft.com/office/drawing/2014/main" id="{BB7C0DFF-9E22-FF46-B68F-1D99234D0D8A}"/>
              </a:ext>
            </a:extLst>
          </p:cNvPr>
          <p:cNvGrpSpPr/>
          <p:nvPr/>
        </p:nvGrpSpPr>
        <p:grpSpPr>
          <a:xfrm>
            <a:off x="5253884" y="4800906"/>
            <a:ext cx="1631201" cy="328309"/>
            <a:chOff x="6064846" y="2162856"/>
            <a:chExt cx="1631201" cy="279328"/>
          </a:xfrm>
        </p:grpSpPr>
        <p:sp>
          <p:nvSpPr>
            <p:cNvPr id="124" name="Rectangle 123">
              <a:extLst>
                <a:ext uri="{FF2B5EF4-FFF2-40B4-BE49-F238E27FC236}">
                  <a16:creationId xmlns:a16="http://schemas.microsoft.com/office/drawing/2014/main" id="{15231182-1B39-1D46-B3E7-1E67BA081993}"/>
                </a:ext>
              </a:extLst>
            </p:cNvPr>
            <p:cNvSpPr/>
            <p:nvPr/>
          </p:nvSpPr>
          <p:spPr>
            <a:xfrm>
              <a:off x="6468456" y="2180208"/>
              <a:ext cx="1227591" cy="255904"/>
            </a:xfrm>
            <a:prstGeom prst="rect">
              <a:avLst/>
            </a:prstGeom>
          </p:spPr>
          <p:txBody>
            <a:bodyPr wrap="square">
              <a:spAutoFit/>
            </a:bodyPr>
            <a:lstStyle/>
            <a:p>
              <a:pPr>
                <a:lnSpc>
                  <a:spcPct val="130000"/>
                </a:lnSpc>
              </a:pPr>
              <a:r>
                <a:rPr lang="en-US" sz="900" dirty="0">
                  <a:latin typeface="Montserrat"/>
                </a:rPr>
                <a:t>Community</a:t>
              </a:r>
              <a:endParaRPr lang="en-US" sz="900" dirty="0">
                <a:latin typeface="Montserrat"/>
                <a:ea typeface="Open Sans" panose="020B0606030504020204" pitchFamily="34" charset="0"/>
                <a:cs typeface="Open Sans" panose="020B0606030504020204" pitchFamily="34" charset="0"/>
              </a:endParaRPr>
            </a:p>
          </p:txBody>
        </p:sp>
        <p:sp>
          <p:nvSpPr>
            <p:cNvPr id="125" name="Shape 2774">
              <a:extLst>
                <a:ext uri="{FF2B5EF4-FFF2-40B4-BE49-F238E27FC236}">
                  <a16:creationId xmlns:a16="http://schemas.microsoft.com/office/drawing/2014/main" id="{3F5F9E7B-0F22-F446-A1F3-5FD14C665335}"/>
                </a:ext>
              </a:extLst>
            </p:cNvPr>
            <p:cNvSpPr/>
            <p:nvPr/>
          </p:nvSpPr>
          <p:spPr>
            <a:xfrm>
              <a:off x="6064846" y="216285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grpSp>
        <p:nvGrpSpPr>
          <p:cNvPr id="126" name="Group 125">
            <a:extLst>
              <a:ext uri="{FF2B5EF4-FFF2-40B4-BE49-F238E27FC236}">
                <a16:creationId xmlns:a16="http://schemas.microsoft.com/office/drawing/2014/main" id="{B952F4C4-BD15-644F-BEF8-5396294214F7}"/>
              </a:ext>
            </a:extLst>
          </p:cNvPr>
          <p:cNvGrpSpPr/>
          <p:nvPr/>
        </p:nvGrpSpPr>
        <p:grpSpPr>
          <a:xfrm>
            <a:off x="7484064" y="4797390"/>
            <a:ext cx="1575004" cy="324689"/>
            <a:chOff x="8002514" y="2122889"/>
            <a:chExt cx="1575004" cy="324689"/>
          </a:xfrm>
        </p:grpSpPr>
        <p:sp>
          <p:nvSpPr>
            <p:cNvPr id="127" name="Rectangle 126">
              <a:extLst>
                <a:ext uri="{FF2B5EF4-FFF2-40B4-BE49-F238E27FC236}">
                  <a16:creationId xmlns:a16="http://schemas.microsoft.com/office/drawing/2014/main" id="{3B5DFF7D-2ED2-C34A-BD8B-A5FD0DA1EADA}"/>
                </a:ext>
              </a:extLst>
            </p:cNvPr>
            <p:cNvSpPr/>
            <p:nvPr/>
          </p:nvSpPr>
          <p:spPr>
            <a:xfrm>
              <a:off x="8349927" y="2122889"/>
              <a:ext cx="1227591" cy="255904"/>
            </a:xfrm>
            <a:prstGeom prst="rect">
              <a:avLst/>
            </a:prstGeom>
          </p:spPr>
          <p:txBody>
            <a:bodyPr wrap="square">
              <a:spAutoFit/>
            </a:bodyPr>
            <a:lstStyle/>
            <a:p>
              <a:pPr>
                <a:lnSpc>
                  <a:spcPct val="130000"/>
                </a:lnSpc>
              </a:pPr>
              <a:r>
                <a:rPr lang="en-US" sz="900" dirty="0" err="1">
                  <a:latin typeface="Montserrat"/>
                </a:rPr>
                <a:t>Labour</a:t>
              </a:r>
              <a:r>
                <a:rPr lang="en-US" sz="900" dirty="0">
                  <a:latin typeface="Montserrat"/>
                </a:rPr>
                <a:t> market</a:t>
              </a:r>
              <a:endParaRPr lang="en-US" sz="900" dirty="0">
                <a:latin typeface="Montserrat"/>
                <a:ea typeface="Open Sans" panose="020B0606030504020204" pitchFamily="34" charset="0"/>
                <a:cs typeface="Open Sans" panose="020B0606030504020204" pitchFamily="34" charset="0"/>
              </a:endParaRPr>
            </a:p>
          </p:txBody>
        </p:sp>
        <p:sp>
          <p:nvSpPr>
            <p:cNvPr id="128" name="Shape 2784">
              <a:extLst>
                <a:ext uri="{FF2B5EF4-FFF2-40B4-BE49-F238E27FC236}">
                  <a16:creationId xmlns:a16="http://schemas.microsoft.com/office/drawing/2014/main" id="{55213751-C9D9-3B43-AE0E-2B63F1098AB9}"/>
                </a:ext>
              </a:extLst>
            </p:cNvPr>
            <p:cNvSpPr/>
            <p:nvPr/>
          </p:nvSpPr>
          <p:spPr>
            <a:xfrm>
              <a:off x="8002514" y="216825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grpSp>
      <p:sp>
        <p:nvSpPr>
          <p:cNvPr id="6" name="Text Placeholder 1">
            <a:extLst>
              <a:ext uri="{FF2B5EF4-FFF2-40B4-BE49-F238E27FC236}">
                <a16:creationId xmlns:a16="http://schemas.microsoft.com/office/drawing/2014/main" id="{D0C43106-6641-7E5B-7BF4-B74EBB45E1A8}"/>
              </a:ext>
            </a:extLst>
          </p:cNvPr>
          <p:cNvSpPr>
            <a:spLocks noGrp="1"/>
          </p:cNvSpPr>
          <p:nvPr>
            <p:ph type="body" sz="quarter" idx="10"/>
          </p:nvPr>
        </p:nvSpPr>
        <p:spPr>
          <a:xfrm>
            <a:off x="808722" y="575408"/>
            <a:ext cx="4322269" cy="204510"/>
          </a:xfrm>
        </p:spPr>
        <p:txBody>
          <a:bodyPr/>
          <a:lstStyle/>
          <a:p>
            <a:r>
              <a:rPr lang="en-US" dirty="0">
                <a:ea typeface="Roboto Light" panose="02000000000000000000" pitchFamily="2" charset="0"/>
                <a:cs typeface="Roboto Light" panose="02000000000000000000" pitchFamily="2" charset="0"/>
              </a:rPr>
              <a:t>A Facilitator of </a:t>
            </a:r>
            <a:r>
              <a:rPr lang="en-US" dirty="0">
                <a:solidFill>
                  <a:schemeClr val="accent4"/>
                </a:solidFill>
                <a:ea typeface="Roboto Light" panose="02000000000000000000" pitchFamily="2" charset="0"/>
                <a:cs typeface="Roboto Light" panose="02000000000000000000" pitchFamily="2" charset="0"/>
              </a:rPr>
              <a:t>Inclusive Practices. </a:t>
            </a:r>
          </a:p>
        </p:txBody>
      </p:sp>
      <p:sp>
        <p:nvSpPr>
          <p:cNvPr id="8" name="CaixaDeTexto 7">
            <a:extLst>
              <a:ext uri="{FF2B5EF4-FFF2-40B4-BE49-F238E27FC236}">
                <a16:creationId xmlns:a16="http://schemas.microsoft.com/office/drawing/2014/main" id="{A86AA251-893E-B698-81EA-B486A7256A7B}"/>
              </a:ext>
            </a:extLst>
          </p:cNvPr>
          <p:cNvSpPr txBox="1"/>
          <p:nvPr/>
        </p:nvSpPr>
        <p:spPr>
          <a:xfrm>
            <a:off x="872564" y="1552891"/>
            <a:ext cx="6096000" cy="369332"/>
          </a:xfrm>
          <a:prstGeom prst="rect">
            <a:avLst/>
          </a:prstGeom>
          <a:noFill/>
        </p:spPr>
        <p:txBody>
          <a:bodyPr wrap="square">
            <a:spAutoFit/>
          </a:bodyPr>
          <a:lstStyle/>
          <a:p>
            <a:r>
              <a:rPr lang="pt-PT" dirty="0">
                <a:latin typeface="Montserrat" panose="00000500000000000000" pitchFamily="2" charset="0"/>
              </a:rPr>
              <a:t>Cross-sector </a:t>
            </a:r>
            <a:r>
              <a:rPr lang="pt-PT" dirty="0" err="1">
                <a:latin typeface="Montserrat" panose="00000500000000000000" pitchFamily="2" charset="0"/>
              </a:rPr>
              <a:t>collaboration</a:t>
            </a:r>
            <a:r>
              <a:rPr lang="pt-PT" dirty="0">
                <a:latin typeface="Montserrat" panose="00000500000000000000" pitchFamily="2" charset="0"/>
              </a:rPr>
              <a:t> </a:t>
            </a:r>
            <a:r>
              <a:rPr lang="pt-PT" dirty="0" err="1">
                <a:latin typeface="Montserrat" panose="00000500000000000000" pitchFamily="2" charset="0"/>
              </a:rPr>
              <a:t>results</a:t>
            </a:r>
            <a:r>
              <a:rPr lang="pt-PT" dirty="0">
                <a:latin typeface="Montserrat" panose="00000500000000000000" pitchFamily="2" charset="0"/>
              </a:rPr>
              <a:t>:</a:t>
            </a:r>
          </a:p>
        </p:txBody>
      </p:sp>
      <p:grpSp>
        <p:nvGrpSpPr>
          <p:cNvPr id="9" name="Group 100">
            <a:extLst>
              <a:ext uri="{FF2B5EF4-FFF2-40B4-BE49-F238E27FC236}">
                <a16:creationId xmlns:a16="http://schemas.microsoft.com/office/drawing/2014/main" id="{D6E8A783-6A3F-1128-43D5-A0E671AE39D7}"/>
              </a:ext>
            </a:extLst>
          </p:cNvPr>
          <p:cNvGrpSpPr/>
          <p:nvPr/>
        </p:nvGrpSpPr>
        <p:grpSpPr>
          <a:xfrm>
            <a:off x="7022282" y="2174834"/>
            <a:ext cx="771669" cy="774276"/>
            <a:chOff x="5708862" y="2231942"/>
            <a:chExt cx="771669" cy="774276"/>
          </a:xfrm>
        </p:grpSpPr>
        <p:sp>
          <p:nvSpPr>
            <p:cNvPr id="44" name="Oval 1575">
              <a:extLst>
                <a:ext uri="{FF2B5EF4-FFF2-40B4-BE49-F238E27FC236}">
                  <a16:creationId xmlns:a16="http://schemas.microsoft.com/office/drawing/2014/main" id="{E7CEA560-61CF-34C4-1E08-A82861A96C04}"/>
                </a:ext>
              </a:extLst>
            </p:cNvPr>
            <p:cNvSpPr>
              <a:spLocks noChangeArrowheads="1"/>
            </p:cNvSpPr>
            <p:nvPr/>
          </p:nvSpPr>
          <p:spPr bwMode="auto">
            <a:xfrm>
              <a:off x="5737539" y="2250191"/>
              <a:ext cx="726047" cy="7286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nvGrpSpPr>
            <p:cNvPr id="45" name="Group 82">
              <a:extLst>
                <a:ext uri="{FF2B5EF4-FFF2-40B4-BE49-F238E27FC236}">
                  <a16:creationId xmlns:a16="http://schemas.microsoft.com/office/drawing/2014/main" id="{8C8E370D-D7BA-F8B8-9193-528CA2ABAD07}"/>
                </a:ext>
              </a:extLst>
            </p:cNvPr>
            <p:cNvGrpSpPr/>
            <p:nvPr/>
          </p:nvGrpSpPr>
          <p:grpSpPr>
            <a:xfrm>
              <a:off x="5708862" y="2231942"/>
              <a:ext cx="771669" cy="774276"/>
              <a:chOff x="5708862" y="2231942"/>
              <a:chExt cx="771669" cy="774276"/>
            </a:xfrm>
          </p:grpSpPr>
          <p:sp>
            <p:nvSpPr>
              <p:cNvPr id="47" name="Freeform 1577">
                <a:extLst>
                  <a:ext uri="{FF2B5EF4-FFF2-40B4-BE49-F238E27FC236}">
                    <a16:creationId xmlns:a16="http://schemas.microsoft.com/office/drawing/2014/main" id="{8AC18DF5-DCDB-AB03-3A37-5EA9B6C4FE43}"/>
                  </a:ext>
                </a:extLst>
              </p:cNvPr>
              <p:cNvSpPr>
                <a:spLocks noEditPoints="1"/>
              </p:cNvSpPr>
              <p:nvPr/>
            </p:nvSpPr>
            <p:spPr bwMode="auto">
              <a:xfrm>
                <a:off x="5719290" y="2277565"/>
                <a:ext cx="716923" cy="719530"/>
              </a:xfrm>
              <a:custGeom>
                <a:avLst/>
                <a:gdLst>
                  <a:gd name="T0" fmla="*/ 42 w 80"/>
                  <a:gd name="T1" fmla="*/ 0 h 80"/>
                  <a:gd name="T2" fmla="*/ 6 w 80"/>
                  <a:gd name="T3" fmla="*/ 26 h 80"/>
                  <a:gd name="T4" fmla="*/ 31 w 80"/>
                  <a:gd name="T5" fmla="*/ 74 h 80"/>
                  <a:gd name="T6" fmla="*/ 78 w 80"/>
                  <a:gd name="T7" fmla="*/ 49 h 80"/>
                  <a:gd name="T8" fmla="*/ 80 w 80"/>
                  <a:gd name="T9" fmla="*/ 38 h 80"/>
                  <a:gd name="T10" fmla="*/ 42 w 80"/>
                  <a:gd name="T11" fmla="*/ 0 h 80"/>
                  <a:gd name="T12" fmla="*/ 42 w 80"/>
                  <a:gd name="T13" fmla="*/ 66 h 80"/>
                  <a:gd name="T14" fmla="*/ 14 w 80"/>
                  <a:gd name="T15" fmla="*/ 38 h 80"/>
                  <a:gd name="T16" fmla="*/ 42 w 80"/>
                  <a:gd name="T17" fmla="*/ 10 h 80"/>
                  <a:gd name="T18" fmla="*/ 71 w 80"/>
                  <a:gd name="T19" fmla="*/ 38 h 80"/>
                  <a:gd name="T20" fmla="*/ 42 w 80"/>
                  <a:gd name="T21"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0">
                    <a:moveTo>
                      <a:pt x="42" y="0"/>
                    </a:moveTo>
                    <a:cubicBezTo>
                      <a:pt x="26" y="0"/>
                      <a:pt x="12" y="10"/>
                      <a:pt x="6" y="26"/>
                    </a:cubicBezTo>
                    <a:cubicBezTo>
                      <a:pt x="0" y="46"/>
                      <a:pt x="11" y="67"/>
                      <a:pt x="31" y="74"/>
                    </a:cubicBezTo>
                    <a:cubicBezTo>
                      <a:pt x="51" y="80"/>
                      <a:pt x="72" y="69"/>
                      <a:pt x="78" y="49"/>
                    </a:cubicBezTo>
                    <a:cubicBezTo>
                      <a:pt x="80" y="45"/>
                      <a:pt x="80" y="42"/>
                      <a:pt x="80" y="38"/>
                    </a:cubicBezTo>
                    <a:cubicBezTo>
                      <a:pt x="80" y="17"/>
                      <a:pt x="63" y="0"/>
                      <a:pt x="42" y="0"/>
                    </a:cubicBezTo>
                    <a:close/>
                    <a:moveTo>
                      <a:pt x="42" y="66"/>
                    </a:moveTo>
                    <a:cubicBezTo>
                      <a:pt x="27" y="66"/>
                      <a:pt x="14" y="54"/>
                      <a:pt x="14" y="38"/>
                    </a:cubicBezTo>
                    <a:cubicBezTo>
                      <a:pt x="14" y="22"/>
                      <a:pt x="27" y="10"/>
                      <a:pt x="42" y="10"/>
                    </a:cubicBezTo>
                    <a:cubicBezTo>
                      <a:pt x="58" y="10"/>
                      <a:pt x="71" y="22"/>
                      <a:pt x="71" y="38"/>
                    </a:cubicBezTo>
                    <a:cubicBezTo>
                      <a:pt x="71" y="54"/>
                      <a:pt x="58" y="66"/>
                      <a:pt x="42" y="66"/>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8" name="Freeform 1578">
                <a:extLst>
                  <a:ext uri="{FF2B5EF4-FFF2-40B4-BE49-F238E27FC236}">
                    <a16:creationId xmlns:a16="http://schemas.microsoft.com/office/drawing/2014/main" id="{64FC698D-860B-8937-2C11-B4F18F139C68}"/>
                  </a:ext>
                </a:extLst>
              </p:cNvPr>
              <p:cNvSpPr>
                <a:spLocks/>
              </p:cNvSpPr>
              <p:nvPr/>
            </p:nvSpPr>
            <p:spPr bwMode="auto">
              <a:xfrm>
                <a:off x="6096001" y="2277565"/>
                <a:ext cx="340213" cy="683032"/>
              </a:xfrm>
              <a:custGeom>
                <a:avLst/>
                <a:gdLst>
                  <a:gd name="T0" fmla="*/ 0 w 38"/>
                  <a:gd name="T1" fmla="*/ 5 h 76"/>
                  <a:gd name="T2" fmla="*/ 0 w 38"/>
                  <a:gd name="T3" fmla="*/ 5 h 76"/>
                  <a:gd name="T4" fmla="*/ 5 w 38"/>
                  <a:gd name="T5" fmla="*/ 10 h 76"/>
                  <a:gd name="T6" fmla="*/ 29 w 38"/>
                  <a:gd name="T7" fmla="*/ 38 h 76"/>
                  <a:gd name="T8" fmla="*/ 4 w 38"/>
                  <a:gd name="T9" fmla="*/ 66 h 76"/>
                  <a:gd name="T10" fmla="*/ 0 w 38"/>
                  <a:gd name="T11" fmla="*/ 71 h 76"/>
                  <a:gd name="T12" fmla="*/ 5 w 38"/>
                  <a:gd name="T13" fmla="*/ 75 h 76"/>
                  <a:gd name="T14" fmla="*/ 38 w 38"/>
                  <a:gd name="T15" fmla="*/ 38 h 76"/>
                  <a:gd name="T16" fmla="*/ 6 w 38"/>
                  <a:gd name="T17" fmla="*/ 0 h 76"/>
                  <a:gd name="T18" fmla="*/ 0 w 38"/>
                  <a:gd name="T19" fmla="*/ 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76">
                    <a:moveTo>
                      <a:pt x="0" y="5"/>
                    </a:moveTo>
                    <a:cubicBezTo>
                      <a:pt x="0" y="5"/>
                      <a:pt x="0" y="5"/>
                      <a:pt x="0" y="5"/>
                    </a:cubicBezTo>
                    <a:cubicBezTo>
                      <a:pt x="0" y="8"/>
                      <a:pt x="2" y="10"/>
                      <a:pt x="5" y="10"/>
                    </a:cubicBezTo>
                    <a:cubicBezTo>
                      <a:pt x="18" y="12"/>
                      <a:pt x="29" y="24"/>
                      <a:pt x="29" y="38"/>
                    </a:cubicBezTo>
                    <a:cubicBezTo>
                      <a:pt x="29" y="52"/>
                      <a:pt x="18" y="64"/>
                      <a:pt x="4" y="66"/>
                    </a:cubicBezTo>
                    <a:cubicBezTo>
                      <a:pt x="2" y="67"/>
                      <a:pt x="0" y="68"/>
                      <a:pt x="0" y="71"/>
                    </a:cubicBezTo>
                    <a:cubicBezTo>
                      <a:pt x="0" y="73"/>
                      <a:pt x="3" y="76"/>
                      <a:pt x="5" y="75"/>
                    </a:cubicBezTo>
                    <a:cubicBezTo>
                      <a:pt x="24" y="73"/>
                      <a:pt x="38" y="57"/>
                      <a:pt x="38" y="38"/>
                    </a:cubicBezTo>
                    <a:cubicBezTo>
                      <a:pt x="38" y="19"/>
                      <a:pt x="24" y="3"/>
                      <a:pt x="6" y="0"/>
                    </a:cubicBezTo>
                    <a:cubicBezTo>
                      <a:pt x="3" y="0"/>
                      <a:pt x="0" y="2"/>
                      <a:pt x="0" y="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49" name="Freeform 1147">
                <a:extLst>
                  <a:ext uri="{FF2B5EF4-FFF2-40B4-BE49-F238E27FC236}">
                    <a16:creationId xmlns:a16="http://schemas.microsoft.com/office/drawing/2014/main" id="{092CB46F-3D29-2A80-34F9-1B41987CB809}"/>
                  </a:ext>
                </a:extLst>
              </p:cNvPr>
              <p:cNvSpPr>
                <a:spLocks noEditPoints="1"/>
              </p:cNvSpPr>
              <p:nvPr/>
            </p:nvSpPr>
            <p:spPr bwMode="auto">
              <a:xfrm>
                <a:off x="5708862" y="2231942"/>
                <a:ext cx="771669" cy="774276"/>
              </a:xfrm>
              <a:custGeom>
                <a:avLst/>
                <a:gdLst>
                  <a:gd name="T0" fmla="*/ 43 w 86"/>
                  <a:gd name="T1" fmla="*/ 0 h 86"/>
                  <a:gd name="T2" fmla="*/ 0 w 86"/>
                  <a:gd name="T3" fmla="*/ 43 h 86"/>
                  <a:gd name="T4" fmla="*/ 43 w 86"/>
                  <a:gd name="T5" fmla="*/ 86 h 86"/>
                  <a:gd name="T6" fmla="*/ 86 w 86"/>
                  <a:gd name="T7" fmla="*/ 43 h 86"/>
                  <a:gd name="T8" fmla="*/ 43 w 86"/>
                  <a:gd name="T9" fmla="*/ 0 h 86"/>
                  <a:gd name="T10" fmla="*/ 43 w 86"/>
                  <a:gd name="T11" fmla="*/ 83 h 86"/>
                  <a:gd name="T12" fmla="*/ 3 w 86"/>
                  <a:gd name="T13" fmla="*/ 43 h 86"/>
                  <a:gd name="T14" fmla="*/ 43 w 86"/>
                  <a:gd name="T15" fmla="*/ 2 h 86"/>
                  <a:gd name="T16" fmla="*/ 83 w 86"/>
                  <a:gd name="T17" fmla="*/ 43 h 86"/>
                  <a:gd name="T18" fmla="*/ 43 w 86"/>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0"/>
                    </a:moveTo>
                    <a:cubicBezTo>
                      <a:pt x="20" y="0"/>
                      <a:pt x="0" y="19"/>
                      <a:pt x="0" y="43"/>
                    </a:cubicBezTo>
                    <a:cubicBezTo>
                      <a:pt x="0" y="66"/>
                      <a:pt x="20" y="86"/>
                      <a:pt x="43" y="86"/>
                    </a:cubicBezTo>
                    <a:cubicBezTo>
                      <a:pt x="67" y="86"/>
                      <a:pt x="86" y="66"/>
                      <a:pt x="86" y="43"/>
                    </a:cubicBezTo>
                    <a:cubicBezTo>
                      <a:pt x="86" y="19"/>
                      <a:pt x="67" y="0"/>
                      <a:pt x="43" y="0"/>
                    </a:cubicBezTo>
                    <a:close/>
                    <a:moveTo>
                      <a:pt x="43" y="83"/>
                    </a:moveTo>
                    <a:cubicBezTo>
                      <a:pt x="21" y="83"/>
                      <a:pt x="3" y="65"/>
                      <a:pt x="3" y="43"/>
                    </a:cubicBezTo>
                    <a:cubicBezTo>
                      <a:pt x="3" y="21"/>
                      <a:pt x="21" y="2"/>
                      <a:pt x="43" y="2"/>
                    </a:cubicBezTo>
                    <a:cubicBezTo>
                      <a:pt x="65" y="2"/>
                      <a:pt x="83" y="21"/>
                      <a:pt x="83" y="43"/>
                    </a:cubicBezTo>
                    <a:cubicBezTo>
                      <a:pt x="83" y="65"/>
                      <a:pt x="65" y="83"/>
                      <a:pt x="43" y="8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grpSp>
      <p:sp>
        <p:nvSpPr>
          <p:cNvPr id="51" name="Rectangle 15">
            <a:extLst>
              <a:ext uri="{FF2B5EF4-FFF2-40B4-BE49-F238E27FC236}">
                <a16:creationId xmlns:a16="http://schemas.microsoft.com/office/drawing/2014/main" id="{252387BB-3C42-736D-A033-D860366BE55F}"/>
              </a:ext>
            </a:extLst>
          </p:cNvPr>
          <p:cNvSpPr>
            <a:spLocks noChangeArrowheads="1"/>
          </p:cNvSpPr>
          <p:nvPr/>
        </p:nvSpPr>
        <p:spPr bwMode="auto">
          <a:xfrm>
            <a:off x="5737539" y="2598527"/>
            <a:ext cx="1300889" cy="27374"/>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nvGrpSpPr>
          <p:cNvPr id="52" name="Group 78">
            <a:extLst>
              <a:ext uri="{FF2B5EF4-FFF2-40B4-BE49-F238E27FC236}">
                <a16:creationId xmlns:a16="http://schemas.microsoft.com/office/drawing/2014/main" id="{5956F987-F7F8-12FD-20A5-4F2D388BAE22}"/>
              </a:ext>
            </a:extLst>
          </p:cNvPr>
          <p:cNvGrpSpPr/>
          <p:nvPr/>
        </p:nvGrpSpPr>
        <p:grpSpPr>
          <a:xfrm>
            <a:off x="6355900" y="2517710"/>
            <a:ext cx="187703" cy="189007"/>
            <a:chOff x="4984119" y="2520015"/>
            <a:chExt cx="187703" cy="189007"/>
          </a:xfrm>
        </p:grpSpPr>
        <p:sp>
          <p:nvSpPr>
            <p:cNvPr id="53" name="Freeform 23">
              <a:extLst>
                <a:ext uri="{FF2B5EF4-FFF2-40B4-BE49-F238E27FC236}">
                  <a16:creationId xmlns:a16="http://schemas.microsoft.com/office/drawing/2014/main" id="{6E9BAC7B-9E57-B29E-D437-0049C76E9F4D}"/>
                </a:ext>
              </a:extLst>
            </p:cNvPr>
            <p:cNvSpPr>
              <a:spLocks noEditPoints="1"/>
            </p:cNvSpPr>
            <p:nvPr/>
          </p:nvSpPr>
          <p:spPr bwMode="auto">
            <a:xfrm>
              <a:off x="4984119" y="2520015"/>
              <a:ext cx="187703" cy="189007"/>
            </a:xfrm>
            <a:custGeom>
              <a:avLst/>
              <a:gdLst>
                <a:gd name="T0" fmla="*/ 11 w 21"/>
                <a:gd name="T1" fmla="*/ 0 h 21"/>
                <a:gd name="T2" fmla="*/ 0 w 21"/>
                <a:gd name="T3" fmla="*/ 11 h 21"/>
                <a:gd name="T4" fmla="*/ 11 w 21"/>
                <a:gd name="T5" fmla="*/ 21 h 21"/>
                <a:gd name="T6" fmla="*/ 21 w 21"/>
                <a:gd name="T7" fmla="*/ 11 h 21"/>
                <a:gd name="T8" fmla="*/ 11 w 21"/>
                <a:gd name="T9" fmla="*/ 0 h 21"/>
                <a:gd name="T10" fmla="*/ 11 w 21"/>
                <a:gd name="T11" fmla="*/ 19 h 21"/>
                <a:gd name="T12" fmla="*/ 3 w 21"/>
                <a:gd name="T13" fmla="*/ 11 h 21"/>
                <a:gd name="T14" fmla="*/ 11 w 21"/>
                <a:gd name="T15" fmla="*/ 3 h 21"/>
                <a:gd name="T16" fmla="*/ 19 w 21"/>
                <a:gd name="T17" fmla="*/ 11 h 21"/>
                <a:gd name="T18" fmla="*/ 11 w 21"/>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1" y="0"/>
                  </a:moveTo>
                  <a:cubicBezTo>
                    <a:pt x="5" y="0"/>
                    <a:pt x="0" y="5"/>
                    <a:pt x="0" y="11"/>
                  </a:cubicBezTo>
                  <a:cubicBezTo>
                    <a:pt x="0" y="17"/>
                    <a:pt x="5" y="21"/>
                    <a:pt x="11" y="21"/>
                  </a:cubicBezTo>
                  <a:cubicBezTo>
                    <a:pt x="17" y="21"/>
                    <a:pt x="21" y="17"/>
                    <a:pt x="21" y="11"/>
                  </a:cubicBezTo>
                  <a:cubicBezTo>
                    <a:pt x="21" y="5"/>
                    <a:pt x="17" y="0"/>
                    <a:pt x="11" y="0"/>
                  </a:cubicBezTo>
                  <a:close/>
                  <a:moveTo>
                    <a:pt x="11" y="19"/>
                  </a:moveTo>
                  <a:cubicBezTo>
                    <a:pt x="6" y="19"/>
                    <a:pt x="3" y="15"/>
                    <a:pt x="3" y="11"/>
                  </a:cubicBezTo>
                  <a:cubicBezTo>
                    <a:pt x="3" y="6"/>
                    <a:pt x="6" y="3"/>
                    <a:pt x="11" y="3"/>
                  </a:cubicBezTo>
                  <a:cubicBezTo>
                    <a:pt x="15" y="3"/>
                    <a:pt x="19" y="6"/>
                    <a:pt x="19" y="11"/>
                  </a:cubicBezTo>
                  <a:cubicBezTo>
                    <a:pt x="19" y="15"/>
                    <a:pt x="15" y="19"/>
                    <a:pt x="11" y="1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4" name="Oval 22">
              <a:extLst>
                <a:ext uri="{FF2B5EF4-FFF2-40B4-BE49-F238E27FC236}">
                  <a16:creationId xmlns:a16="http://schemas.microsoft.com/office/drawing/2014/main" id="{E3A827D1-2CE9-E4C0-147A-9C369699B77C}"/>
                </a:ext>
              </a:extLst>
            </p:cNvPr>
            <p:cNvSpPr>
              <a:spLocks noChangeArrowheads="1"/>
            </p:cNvSpPr>
            <p:nvPr/>
          </p:nvSpPr>
          <p:spPr bwMode="auto">
            <a:xfrm>
              <a:off x="5010189" y="2547389"/>
              <a:ext cx="143385" cy="14338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ontserrat"/>
              </a:endParaRPr>
            </a:p>
          </p:txBody>
        </p:sp>
        <p:sp>
          <p:nvSpPr>
            <p:cNvPr id="55" name="Freeform 24">
              <a:extLst>
                <a:ext uri="{FF2B5EF4-FFF2-40B4-BE49-F238E27FC236}">
                  <a16:creationId xmlns:a16="http://schemas.microsoft.com/office/drawing/2014/main" id="{525FE0CF-78E9-6D10-4A84-4E3774D41596}"/>
                </a:ext>
              </a:extLst>
            </p:cNvPr>
            <p:cNvSpPr>
              <a:spLocks/>
            </p:cNvSpPr>
            <p:nvPr/>
          </p:nvSpPr>
          <p:spPr bwMode="auto">
            <a:xfrm>
              <a:off x="5055811" y="2582583"/>
              <a:ext cx="62568" cy="62568"/>
            </a:xfrm>
            <a:custGeom>
              <a:avLst/>
              <a:gdLst>
                <a:gd name="T0" fmla="*/ 6 w 7"/>
                <a:gd name="T1" fmla="*/ 4 h 7"/>
                <a:gd name="T2" fmla="*/ 2 w 7"/>
                <a:gd name="T3" fmla="*/ 7 h 7"/>
                <a:gd name="T4" fmla="*/ 0 w 7"/>
                <a:gd name="T5" fmla="*/ 6 h 7"/>
                <a:gd name="T6" fmla="*/ 0 w 7"/>
                <a:gd name="T7" fmla="*/ 1 h 7"/>
                <a:gd name="T8" fmla="*/ 2 w 7"/>
                <a:gd name="T9" fmla="*/ 0 h 7"/>
                <a:gd name="T10" fmla="*/ 6 w 7"/>
                <a:gd name="T11" fmla="*/ 3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2" y="7"/>
                    <a:pt x="2" y="7"/>
                    <a:pt x="2" y="7"/>
                  </a:cubicBezTo>
                  <a:cubicBezTo>
                    <a:pt x="1" y="7"/>
                    <a:pt x="0" y="7"/>
                    <a:pt x="0" y="6"/>
                  </a:cubicBezTo>
                  <a:cubicBezTo>
                    <a:pt x="0" y="1"/>
                    <a:pt x="0" y="1"/>
                    <a:pt x="0" y="1"/>
                  </a:cubicBezTo>
                  <a:cubicBezTo>
                    <a:pt x="0" y="0"/>
                    <a:pt x="1" y="0"/>
                    <a:pt x="2" y="0"/>
                  </a:cubicBezTo>
                  <a:cubicBezTo>
                    <a:pt x="6" y="3"/>
                    <a:pt x="6" y="3"/>
                    <a:pt x="6" y="3"/>
                  </a:cubicBezTo>
                  <a:cubicBezTo>
                    <a:pt x="7" y="3"/>
                    <a:pt x="7" y="4"/>
                    <a:pt x="6" y="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Montserrat"/>
              </a:endParaRPr>
            </a:p>
          </p:txBody>
        </p:sp>
      </p:grpSp>
      <p:sp>
        <p:nvSpPr>
          <p:cNvPr id="56" name="Shape 2784">
            <a:extLst>
              <a:ext uri="{FF2B5EF4-FFF2-40B4-BE49-F238E27FC236}">
                <a16:creationId xmlns:a16="http://schemas.microsoft.com/office/drawing/2014/main" id="{3C2C1E6B-22FB-B700-B1D3-5AB1E306F5FF}"/>
              </a:ext>
            </a:extLst>
          </p:cNvPr>
          <p:cNvSpPr/>
          <p:nvPr/>
        </p:nvSpPr>
        <p:spPr>
          <a:xfrm>
            <a:off x="7299135" y="2481022"/>
            <a:ext cx="220572" cy="20453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gradFill>
            <a:gsLst>
              <a:gs pos="0">
                <a:schemeClr val="accent5">
                  <a:lumMod val="67000"/>
                </a:schemeClr>
              </a:gs>
              <a:gs pos="48000">
                <a:schemeClr val="accent3"/>
              </a:gs>
              <a:gs pos="100000">
                <a:schemeClr val="accent6"/>
              </a:gs>
            </a:gsLst>
            <a:path path="circle">
              <a:fillToRect l="100000" t="100000"/>
            </a:path>
          </a:gra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Montserrat"/>
              <a:ea typeface="Source Sans Pro Light" charset="0"/>
              <a:cs typeface="Source Sans Pro Light" charset="0"/>
            </a:endParaRPr>
          </a:p>
        </p:txBody>
      </p:sp>
      <p:pic>
        <p:nvPicPr>
          <p:cNvPr id="57" name="Picture 2" descr="Logo">
            <a:extLst>
              <a:ext uri="{FF2B5EF4-FFF2-40B4-BE49-F238E27FC236}">
                <a16:creationId xmlns:a16="http://schemas.microsoft.com/office/drawing/2014/main" id="{32F16184-7D5C-D84D-7FCF-2F2EF1D35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915" y="97489"/>
            <a:ext cx="1415263" cy="128174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27">
            <a:extLst>
              <a:ext uri="{FF2B5EF4-FFF2-40B4-BE49-F238E27FC236}">
                <a16:creationId xmlns:a16="http://schemas.microsoft.com/office/drawing/2014/main" id="{2619254B-2D2D-0696-4C96-195F6CFD7906}"/>
              </a:ext>
            </a:extLst>
          </p:cNvPr>
          <p:cNvSpPr/>
          <p:nvPr/>
        </p:nvSpPr>
        <p:spPr>
          <a:xfrm rot="16200000">
            <a:off x="-2978516" y="3085063"/>
            <a:ext cx="6613034" cy="256224"/>
          </a:xfrm>
          <a:prstGeom prst="rect">
            <a:avLst/>
          </a:prstGeom>
        </p:spPr>
        <p:txBody>
          <a:bodyPr wrap="square">
            <a:spAutoFit/>
          </a:bodyPr>
          <a:lstStyle/>
          <a:p>
            <a:pPr>
              <a:lnSpc>
                <a:spcPct val="150000"/>
              </a:lnSpc>
            </a:pPr>
            <a:r>
              <a:rPr lang="en-US" sz="800" dirty="0">
                <a:latin typeface="Montserrat"/>
                <a:ea typeface="Roboto Light" panose="02000000000000000000" pitchFamily="2" charset="0"/>
                <a:cs typeface="Roboto Light" panose="02000000000000000000" pitchFamily="2" charset="0"/>
              </a:rPr>
              <a:t>Beyond Integration: A Framework for Inclusive Higher Education and Social Participation of People with Disabilities</a:t>
            </a:r>
          </a:p>
        </p:txBody>
      </p:sp>
    </p:spTree>
    <p:extLst>
      <p:ext uri="{BB962C8B-B14F-4D97-AF65-F5344CB8AC3E}">
        <p14:creationId xmlns:p14="http://schemas.microsoft.com/office/powerpoint/2010/main" val="1407211328"/>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p:cTn id="23" dur="500" fill="hold"/>
                                        <p:tgtEl>
                                          <p:spTgt spid="82"/>
                                        </p:tgtEl>
                                        <p:attrNameLst>
                                          <p:attrName>ppt_w</p:attrName>
                                        </p:attrNameLst>
                                      </p:cBhvr>
                                      <p:tavLst>
                                        <p:tav tm="0">
                                          <p:val>
                                            <p:fltVal val="0"/>
                                          </p:val>
                                        </p:tav>
                                        <p:tav tm="100000">
                                          <p:val>
                                            <p:strVal val="#ppt_w"/>
                                          </p:val>
                                        </p:tav>
                                      </p:tavLst>
                                    </p:anim>
                                    <p:anim calcmode="lin" valueType="num">
                                      <p:cBhvr>
                                        <p:cTn id="24" dur="500" fill="hold"/>
                                        <p:tgtEl>
                                          <p:spTgt spid="82"/>
                                        </p:tgtEl>
                                        <p:attrNameLst>
                                          <p:attrName>ppt_h</p:attrName>
                                        </p:attrNameLst>
                                      </p:cBhvr>
                                      <p:tavLst>
                                        <p:tav tm="0">
                                          <p:val>
                                            <p:fltVal val="0"/>
                                          </p:val>
                                        </p:tav>
                                        <p:tav tm="100000">
                                          <p:val>
                                            <p:strVal val="#ppt_h"/>
                                          </p:val>
                                        </p:tav>
                                      </p:tavLst>
                                    </p:anim>
                                    <p:animEffect transition="in" filter="fade">
                                      <p:cBhvr>
                                        <p:cTn id="25" dur="500"/>
                                        <p:tgtEl>
                                          <p:spTgt spid="82"/>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fltVal val="0"/>
                                          </p:val>
                                        </p:tav>
                                        <p:tav tm="100000">
                                          <p:val>
                                            <p:strVal val="#ppt_h"/>
                                          </p:val>
                                        </p:tav>
                                      </p:tavLst>
                                    </p:anim>
                                    <p:animEffect transition="in" filter="fade">
                                      <p:cBhvr>
                                        <p:cTn id="35" dur="500"/>
                                        <p:tgtEl>
                                          <p:spTgt spid="79"/>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1"/>
                                        </p:tgtEl>
                                        <p:attrNameLst>
                                          <p:attrName>style.visibility</p:attrName>
                                        </p:attrNameLst>
                                      </p:cBhvr>
                                      <p:to>
                                        <p:strVal val="visible"/>
                                      </p:to>
                                    </p:set>
                                    <p:anim calcmode="lin" valueType="num">
                                      <p:cBhvr>
                                        <p:cTn id="39" dur="500" fill="hold"/>
                                        <p:tgtEl>
                                          <p:spTgt spid="101"/>
                                        </p:tgtEl>
                                        <p:attrNameLst>
                                          <p:attrName>ppt_w</p:attrName>
                                        </p:attrNameLst>
                                      </p:cBhvr>
                                      <p:tavLst>
                                        <p:tav tm="0">
                                          <p:val>
                                            <p:fltVal val="0"/>
                                          </p:val>
                                        </p:tav>
                                        <p:tav tm="100000">
                                          <p:val>
                                            <p:strVal val="#ppt_w"/>
                                          </p:val>
                                        </p:tav>
                                      </p:tavLst>
                                    </p:anim>
                                    <p:anim calcmode="lin" valueType="num">
                                      <p:cBhvr>
                                        <p:cTn id="40" dur="500" fill="hold"/>
                                        <p:tgtEl>
                                          <p:spTgt spid="101"/>
                                        </p:tgtEl>
                                        <p:attrNameLst>
                                          <p:attrName>ppt_h</p:attrName>
                                        </p:attrNameLst>
                                      </p:cBhvr>
                                      <p:tavLst>
                                        <p:tav tm="0">
                                          <p:val>
                                            <p:fltVal val="0"/>
                                          </p:val>
                                        </p:tav>
                                        <p:tav tm="100000">
                                          <p:val>
                                            <p:strVal val="#ppt_h"/>
                                          </p:val>
                                        </p:tav>
                                      </p:tavLst>
                                    </p:anim>
                                    <p:animEffect transition="in" filter="fade">
                                      <p:cBhvr>
                                        <p:cTn id="41" dur="500"/>
                                        <p:tgtEl>
                                          <p:spTgt spid="101"/>
                                        </p:tgtEl>
                                      </p:cBhvr>
                                    </p:animEffect>
                                  </p:childTnLst>
                                </p:cTn>
                              </p:par>
                            </p:childTnLst>
                          </p:cTn>
                        </p:par>
                        <p:par>
                          <p:cTn id="42" fill="hold">
                            <p:stCondLst>
                              <p:cond delay="3500"/>
                            </p:stCondLst>
                            <p:childTnLst>
                              <p:par>
                                <p:cTn id="43" presetID="12" presetClass="entr" presetSubtype="8" fill="hold" nodeType="afterEffect">
                                  <p:stCondLst>
                                    <p:cond delay="0"/>
                                  </p:stCondLst>
                                  <p:childTnLst>
                                    <p:set>
                                      <p:cBhvr>
                                        <p:cTn id="44" dur="1" fill="hold">
                                          <p:stCondLst>
                                            <p:cond delay="0"/>
                                          </p:stCondLst>
                                        </p:cTn>
                                        <p:tgtEl>
                                          <p:spTgt spid="102"/>
                                        </p:tgtEl>
                                        <p:attrNameLst>
                                          <p:attrName>style.visibility</p:attrName>
                                        </p:attrNameLst>
                                      </p:cBhvr>
                                      <p:to>
                                        <p:strVal val="visible"/>
                                      </p:to>
                                    </p:set>
                                    <p:anim calcmode="lin" valueType="num">
                                      <p:cBhvr additive="base">
                                        <p:cTn id="45" dur="500"/>
                                        <p:tgtEl>
                                          <p:spTgt spid="102"/>
                                        </p:tgtEl>
                                        <p:attrNameLst>
                                          <p:attrName>ppt_x</p:attrName>
                                        </p:attrNameLst>
                                      </p:cBhvr>
                                      <p:tavLst>
                                        <p:tav tm="0">
                                          <p:val>
                                            <p:strVal val="#ppt_x-#ppt_w*1.125000"/>
                                          </p:val>
                                        </p:tav>
                                        <p:tav tm="100000">
                                          <p:val>
                                            <p:strVal val="#ppt_x"/>
                                          </p:val>
                                        </p:tav>
                                      </p:tavLst>
                                    </p:anim>
                                    <p:animEffect transition="in" filter="wipe(right)">
                                      <p:cBhvr>
                                        <p:cTn id="46" dur="500"/>
                                        <p:tgtEl>
                                          <p:spTgt spid="102"/>
                                        </p:tgtEl>
                                      </p:cBhvr>
                                    </p:animEffect>
                                  </p:childTnLst>
                                </p:cTn>
                              </p:par>
                            </p:childTnLst>
                          </p:cTn>
                        </p:par>
                        <p:par>
                          <p:cTn id="47" fill="hold">
                            <p:stCondLst>
                              <p:cond delay="4000"/>
                            </p:stCondLst>
                            <p:childTnLst>
                              <p:par>
                                <p:cTn id="48" presetID="12" presetClass="entr" presetSubtype="8" fill="hold" nodeType="afterEffect">
                                  <p:stCondLst>
                                    <p:cond delay="0"/>
                                  </p:stCondLst>
                                  <p:childTnLst>
                                    <p:set>
                                      <p:cBhvr>
                                        <p:cTn id="49" dur="1" fill="hold">
                                          <p:stCondLst>
                                            <p:cond delay="0"/>
                                          </p:stCondLst>
                                        </p:cTn>
                                        <p:tgtEl>
                                          <p:spTgt spid="105"/>
                                        </p:tgtEl>
                                        <p:attrNameLst>
                                          <p:attrName>style.visibility</p:attrName>
                                        </p:attrNameLst>
                                      </p:cBhvr>
                                      <p:to>
                                        <p:strVal val="visible"/>
                                      </p:to>
                                    </p:set>
                                    <p:anim calcmode="lin" valueType="num">
                                      <p:cBhvr additive="base">
                                        <p:cTn id="50" dur="500"/>
                                        <p:tgtEl>
                                          <p:spTgt spid="105"/>
                                        </p:tgtEl>
                                        <p:attrNameLst>
                                          <p:attrName>ppt_x</p:attrName>
                                        </p:attrNameLst>
                                      </p:cBhvr>
                                      <p:tavLst>
                                        <p:tav tm="0">
                                          <p:val>
                                            <p:strVal val="#ppt_x-#ppt_w*1.125000"/>
                                          </p:val>
                                        </p:tav>
                                        <p:tav tm="100000">
                                          <p:val>
                                            <p:strVal val="#ppt_x"/>
                                          </p:val>
                                        </p:tav>
                                      </p:tavLst>
                                    </p:anim>
                                    <p:animEffect transition="in" filter="wipe(right)">
                                      <p:cBhvr>
                                        <p:cTn id="51" dur="500"/>
                                        <p:tgtEl>
                                          <p:spTgt spid="105"/>
                                        </p:tgtEl>
                                      </p:cBhvr>
                                    </p:animEffect>
                                  </p:childTnLst>
                                </p:cTn>
                              </p:par>
                            </p:childTnLst>
                          </p:cTn>
                        </p:par>
                        <p:par>
                          <p:cTn id="52" fill="hold">
                            <p:stCondLst>
                              <p:cond delay="4500"/>
                            </p:stCondLst>
                            <p:childTnLst>
                              <p:par>
                                <p:cTn id="53" presetID="12" presetClass="entr" presetSubtype="8" fill="hold" nodeType="after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additive="base">
                                        <p:cTn id="55" dur="500"/>
                                        <p:tgtEl>
                                          <p:spTgt spid="108"/>
                                        </p:tgtEl>
                                        <p:attrNameLst>
                                          <p:attrName>ppt_x</p:attrName>
                                        </p:attrNameLst>
                                      </p:cBhvr>
                                      <p:tavLst>
                                        <p:tav tm="0">
                                          <p:val>
                                            <p:strVal val="#ppt_x-#ppt_w*1.125000"/>
                                          </p:val>
                                        </p:tav>
                                        <p:tav tm="100000">
                                          <p:val>
                                            <p:strVal val="#ppt_x"/>
                                          </p:val>
                                        </p:tav>
                                      </p:tavLst>
                                    </p:anim>
                                    <p:animEffect transition="in" filter="wipe(right)">
                                      <p:cBhvr>
                                        <p:cTn id="56" dur="500"/>
                                        <p:tgtEl>
                                          <p:spTgt spid="108"/>
                                        </p:tgtEl>
                                      </p:cBhvr>
                                    </p:animEffect>
                                  </p:childTnLst>
                                </p:cTn>
                              </p:par>
                            </p:childTnLst>
                          </p:cTn>
                        </p:par>
                        <p:par>
                          <p:cTn id="57" fill="hold">
                            <p:stCondLst>
                              <p:cond delay="5000"/>
                            </p:stCondLst>
                            <p:childTnLst>
                              <p:par>
                                <p:cTn id="58" presetID="12" presetClass="entr" presetSubtype="4" fill="hold" nodeType="afterEffect">
                                  <p:stCondLst>
                                    <p:cond delay="0"/>
                                  </p:stCondLst>
                                  <p:childTnLst>
                                    <p:set>
                                      <p:cBhvr>
                                        <p:cTn id="59" dur="1" fill="hold">
                                          <p:stCondLst>
                                            <p:cond delay="0"/>
                                          </p:stCondLst>
                                        </p:cTn>
                                        <p:tgtEl>
                                          <p:spTgt spid="117"/>
                                        </p:tgtEl>
                                        <p:attrNameLst>
                                          <p:attrName>style.visibility</p:attrName>
                                        </p:attrNameLst>
                                      </p:cBhvr>
                                      <p:to>
                                        <p:strVal val="visible"/>
                                      </p:to>
                                    </p:set>
                                    <p:anim calcmode="lin" valueType="num">
                                      <p:cBhvr additive="base">
                                        <p:cTn id="60" dur="500"/>
                                        <p:tgtEl>
                                          <p:spTgt spid="117"/>
                                        </p:tgtEl>
                                        <p:attrNameLst>
                                          <p:attrName>ppt_y</p:attrName>
                                        </p:attrNameLst>
                                      </p:cBhvr>
                                      <p:tavLst>
                                        <p:tav tm="0">
                                          <p:val>
                                            <p:strVal val="#ppt_y+#ppt_h*1.125000"/>
                                          </p:val>
                                        </p:tav>
                                        <p:tav tm="100000">
                                          <p:val>
                                            <p:strVal val="#ppt_y"/>
                                          </p:val>
                                        </p:tav>
                                      </p:tavLst>
                                    </p:anim>
                                    <p:animEffect transition="in" filter="wipe(up)">
                                      <p:cBhvr>
                                        <p:cTn id="61" dur="500"/>
                                        <p:tgtEl>
                                          <p:spTgt spid="117"/>
                                        </p:tgtEl>
                                      </p:cBhvr>
                                    </p:animEffect>
                                  </p:childTnLst>
                                </p:cTn>
                              </p:par>
                            </p:childTnLst>
                          </p:cTn>
                        </p:par>
                        <p:par>
                          <p:cTn id="62" fill="hold">
                            <p:stCondLst>
                              <p:cond delay="5500"/>
                            </p:stCondLst>
                            <p:childTnLst>
                              <p:par>
                                <p:cTn id="63" presetID="12" presetClass="entr" presetSubtype="4" fill="hold" nodeType="afterEffect">
                                  <p:stCondLst>
                                    <p:cond delay="0"/>
                                  </p:stCondLst>
                                  <p:childTnLst>
                                    <p:set>
                                      <p:cBhvr>
                                        <p:cTn id="64" dur="1" fill="hold">
                                          <p:stCondLst>
                                            <p:cond delay="0"/>
                                          </p:stCondLst>
                                        </p:cTn>
                                        <p:tgtEl>
                                          <p:spTgt spid="120"/>
                                        </p:tgtEl>
                                        <p:attrNameLst>
                                          <p:attrName>style.visibility</p:attrName>
                                        </p:attrNameLst>
                                      </p:cBhvr>
                                      <p:to>
                                        <p:strVal val="visible"/>
                                      </p:to>
                                    </p:set>
                                    <p:anim calcmode="lin" valueType="num">
                                      <p:cBhvr additive="base">
                                        <p:cTn id="65" dur="500"/>
                                        <p:tgtEl>
                                          <p:spTgt spid="120"/>
                                        </p:tgtEl>
                                        <p:attrNameLst>
                                          <p:attrName>ppt_y</p:attrName>
                                        </p:attrNameLst>
                                      </p:cBhvr>
                                      <p:tavLst>
                                        <p:tav tm="0">
                                          <p:val>
                                            <p:strVal val="#ppt_y+#ppt_h*1.125000"/>
                                          </p:val>
                                        </p:tav>
                                        <p:tav tm="100000">
                                          <p:val>
                                            <p:strVal val="#ppt_y"/>
                                          </p:val>
                                        </p:tav>
                                      </p:tavLst>
                                    </p:anim>
                                    <p:animEffect transition="in" filter="wipe(up)">
                                      <p:cBhvr>
                                        <p:cTn id="66" dur="500"/>
                                        <p:tgtEl>
                                          <p:spTgt spid="120"/>
                                        </p:tgtEl>
                                      </p:cBhvr>
                                    </p:animEffect>
                                  </p:childTnLst>
                                </p:cTn>
                              </p:par>
                            </p:childTnLst>
                          </p:cTn>
                        </p:par>
                        <p:par>
                          <p:cTn id="67" fill="hold">
                            <p:stCondLst>
                              <p:cond delay="6000"/>
                            </p:stCondLst>
                            <p:childTnLst>
                              <p:par>
                                <p:cTn id="68" presetID="12" presetClass="entr" presetSubtype="4" fill="hold" nodeType="afterEffect">
                                  <p:stCondLst>
                                    <p:cond delay="0"/>
                                  </p:stCondLst>
                                  <p:childTnLst>
                                    <p:set>
                                      <p:cBhvr>
                                        <p:cTn id="69" dur="1" fill="hold">
                                          <p:stCondLst>
                                            <p:cond delay="0"/>
                                          </p:stCondLst>
                                        </p:cTn>
                                        <p:tgtEl>
                                          <p:spTgt spid="123"/>
                                        </p:tgtEl>
                                        <p:attrNameLst>
                                          <p:attrName>style.visibility</p:attrName>
                                        </p:attrNameLst>
                                      </p:cBhvr>
                                      <p:to>
                                        <p:strVal val="visible"/>
                                      </p:to>
                                    </p:set>
                                    <p:anim calcmode="lin" valueType="num">
                                      <p:cBhvr additive="base">
                                        <p:cTn id="70" dur="500"/>
                                        <p:tgtEl>
                                          <p:spTgt spid="123"/>
                                        </p:tgtEl>
                                        <p:attrNameLst>
                                          <p:attrName>ppt_y</p:attrName>
                                        </p:attrNameLst>
                                      </p:cBhvr>
                                      <p:tavLst>
                                        <p:tav tm="0">
                                          <p:val>
                                            <p:strVal val="#ppt_y+#ppt_h*1.125000"/>
                                          </p:val>
                                        </p:tav>
                                        <p:tav tm="100000">
                                          <p:val>
                                            <p:strVal val="#ppt_y"/>
                                          </p:val>
                                        </p:tav>
                                      </p:tavLst>
                                    </p:anim>
                                    <p:animEffect transition="in" filter="wipe(up)">
                                      <p:cBhvr>
                                        <p:cTn id="71" dur="500"/>
                                        <p:tgtEl>
                                          <p:spTgt spid="123"/>
                                        </p:tgtEl>
                                      </p:cBhvr>
                                    </p:animEffect>
                                  </p:childTnLst>
                                </p:cTn>
                              </p:par>
                            </p:childTnLst>
                          </p:cTn>
                        </p:par>
                        <p:par>
                          <p:cTn id="72" fill="hold">
                            <p:stCondLst>
                              <p:cond delay="6500"/>
                            </p:stCondLst>
                            <p:childTnLst>
                              <p:par>
                                <p:cTn id="73" presetID="12" presetClass="entr" presetSubtype="4" fill="hold" nodeType="afterEffect">
                                  <p:stCondLst>
                                    <p:cond delay="0"/>
                                  </p:stCondLst>
                                  <p:childTnLst>
                                    <p:set>
                                      <p:cBhvr>
                                        <p:cTn id="74" dur="1" fill="hold">
                                          <p:stCondLst>
                                            <p:cond delay="0"/>
                                          </p:stCondLst>
                                        </p:cTn>
                                        <p:tgtEl>
                                          <p:spTgt spid="126"/>
                                        </p:tgtEl>
                                        <p:attrNameLst>
                                          <p:attrName>style.visibility</p:attrName>
                                        </p:attrNameLst>
                                      </p:cBhvr>
                                      <p:to>
                                        <p:strVal val="visible"/>
                                      </p:to>
                                    </p:set>
                                    <p:anim calcmode="lin" valueType="num">
                                      <p:cBhvr additive="base">
                                        <p:cTn id="75" dur="500"/>
                                        <p:tgtEl>
                                          <p:spTgt spid="126"/>
                                        </p:tgtEl>
                                        <p:attrNameLst>
                                          <p:attrName>ppt_y</p:attrName>
                                        </p:attrNameLst>
                                      </p:cBhvr>
                                      <p:tavLst>
                                        <p:tav tm="0">
                                          <p:val>
                                            <p:strVal val="#ppt_y+#ppt_h*1.125000"/>
                                          </p:val>
                                        </p:tav>
                                        <p:tav tm="100000">
                                          <p:val>
                                            <p:strVal val="#ppt_y"/>
                                          </p:val>
                                        </p:tav>
                                      </p:tavLst>
                                    </p:anim>
                                    <p:animEffect transition="in" filter="wipe(up)">
                                      <p:cBhvr>
                                        <p:cTn id="76" dur="500"/>
                                        <p:tgtEl>
                                          <p:spTgt spid="126"/>
                                        </p:tgtEl>
                                      </p:cBhvr>
                                    </p:animEffect>
                                  </p:childTnLst>
                                </p:cTn>
                              </p:par>
                            </p:childTnLst>
                          </p:cTn>
                        </p:par>
                        <p:par>
                          <p:cTn id="77" fill="hold">
                            <p:stCondLst>
                              <p:cond delay="7000"/>
                            </p:stCondLst>
                            <p:childTnLst>
                              <p:par>
                                <p:cTn id="78" presetID="53" presetClass="entr" presetSubtype="16" fill="hold" nodeType="after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animEffect transition="in" filter="fade">
                                      <p:cBhvr>
                                        <p:cTn id="82" dur="500"/>
                                        <p:tgtEl>
                                          <p:spTgt spid="9"/>
                                        </p:tgtEl>
                                      </p:cBhvr>
                                    </p:animEffect>
                                  </p:childTnLst>
                                </p:cTn>
                              </p:par>
                            </p:childTnLst>
                          </p:cTn>
                        </p:par>
                        <p:par>
                          <p:cTn id="83" fill="hold">
                            <p:stCondLst>
                              <p:cond delay="7500"/>
                            </p:stCondLst>
                            <p:childTnLst>
                              <p:par>
                                <p:cTn id="84" presetID="22" presetClass="entr" presetSubtype="8" fill="hold" grpId="0" nodeType="after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left)">
                                      <p:cBhvr>
                                        <p:cTn id="86" dur="500"/>
                                        <p:tgtEl>
                                          <p:spTgt spid="51"/>
                                        </p:tgtEl>
                                      </p:cBhvr>
                                    </p:animEffect>
                                  </p:childTnLst>
                                </p:cTn>
                              </p:par>
                            </p:childTnLst>
                          </p:cTn>
                        </p:par>
                        <p:par>
                          <p:cTn id="87" fill="hold">
                            <p:stCondLst>
                              <p:cond delay="8000"/>
                            </p:stCondLst>
                            <p:childTnLst>
                              <p:par>
                                <p:cTn id="88" presetID="53" presetClass="entr" presetSubtype="16" fill="hold" nodeType="afterEffect">
                                  <p:stCondLst>
                                    <p:cond delay="0"/>
                                  </p:stCondLst>
                                  <p:childTnLst>
                                    <p:set>
                                      <p:cBhvr>
                                        <p:cTn id="89" dur="1" fill="hold">
                                          <p:stCondLst>
                                            <p:cond delay="0"/>
                                          </p:stCondLst>
                                        </p:cTn>
                                        <p:tgtEl>
                                          <p:spTgt spid="52"/>
                                        </p:tgtEl>
                                        <p:attrNameLst>
                                          <p:attrName>style.visibility</p:attrName>
                                        </p:attrNameLst>
                                      </p:cBhvr>
                                      <p:to>
                                        <p:strVal val="visible"/>
                                      </p:to>
                                    </p:set>
                                    <p:anim calcmode="lin" valueType="num">
                                      <p:cBhvr>
                                        <p:cTn id="90" dur="500" fill="hold"/>
                                        <p:tgtEl>
                                          <p:spTgt spid="52"/>
                                        </p:tgtEl>
                                        <p:attrNameLst>
                                          <p:attrName>ppt_w</p:attrName>
                                        </p:attrNameLst>
                                      </p:cBhvr>
                                      <p:tavLst>
                                        <p:tav tm="0">
                                          <p:val>
                                            <p:fltVal val="0"/>
                                          </p:val>
                                        </p:tav>
                                        <p:tav tm="100000">
                                          <p:val>
                                            <p:strVal val="#ppt_w"/>
                                          </p:val>
                                        </p:tav>
                                      </p:tavLst>
                                    </p:anim>
                                    <p:anim calcmode="lin" valueType="num">
                                      <p:cBhvr>
                                        <p:cTn id="91" dur="500" fill="hold"/>
                                        <p:tgtEl>
                                          <p:spTgt spid="52"/>
                                        </p:tgtEl>
                                        <p:attrNameLst>
                                          <p:attrName>ppt_h</p:attrName>
                                        </p:attrNameLst>
                                      </p:cBhvr>
                                      <p:tavLst>
                                        <p:tav tm="0">
                                          <p:val>
                                            <p:fltVal val="0"/>
                                          </p:val>
                                        </p:tav>
                                        <p:tav tm="100000">
                                          <p:val>
                                            <p:strVal val="#ppt_h"/>
                                          </p:val>
                                        </p:tav>
                                      </p:tavLst>
                                    </p:anim>
                                    <p:animEffect transition="in" filter="fade">
                                      <p:cBhvr>
                                        <p:cTn id="9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51" grpId="0" animBg="1"/>
    </p:bldLst>
  </p:timing>
</p:sld>
</file>

<file path=ppt/theme/theme1.xml><?xml version="1.0" encoding="utf-8"?>
<a:theme xmlns:a="http://schemas.openxmlformats.org/drawingml/2006/main" name="Office Theme">
  <a:themeElements>
    <a:clrScheme name="PC - Color 02 Green">
      <a:dk1>
        <a:srgbClr val="656D78"/>
      </a:dk1>
      <a:lt1>
        <a:srgbClr val="FFFFFF"/>
      </a:lt1>
      <a:dk2>
        <a:srgbClr val="44546A"/>
      </a:dk2>
      <a:lt2>
        <a:srgbClr val="E7E6E6"/>
      </a:lt2>
      <a:accent1>
        <a:srgbClr val="66BB6A"/>
      </a:accent1>
      <a:accent2>
        <a:srgbClr val="4CAF50"/>
      </a:accent2>
      <a:accent3>
        <a:srgbClr val="43A047"/>
      </a:accent3>
      <a:accent4>
        <a:srgbClr val="388E3C"/>
      </a:accent4>
      <a:accent5>
        <a:srgbClr val="2E7D32"/>
      </a:accent5>
      <a:accent6>
        <a:srgbClr val="1B5E2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3127</TotalTime>
  <Words>1019</Words>
  <Application>Microsoft Office PowerPoint</Application>
  <PresentationFormat>Ecrã Panorâmico</PresentationFormat>
  <Paragraphs>147</Paragraphs>
  <Slides>17</Slides>
  <Notes>1</Notes>
  <HiddenSlides>0</HiddenSlides>
  <MMClips>2</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17</vt:i4>
      </vt:variant>
    </vt:vector>
  </HeadingPairs>
  <TitlesOfParts>
    <vt:vector size="27" baseType="lpstr">
      <vt:lpstr>Arial</vt:lpstr>
      <vt:lpstr>Calibri</vt:lpstr>
      <vt:lpstr>Montserrat</vt:lpstr>
      <vt:lpstr>Poppins</vt:lpstr>
      <vt:lpstr>Roboto</vt:lpstr>
      <vt:lpstr>Roboto Black</vt:lpstr>
      <vt:lpstr>Roboto Light</vt:lpstr>
      <vt:lpstr>Source Sans Pro Black</vt:lpstr>
      <vt:lpstr>Source Sans Pro ExtraLight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Valentina</dc:creator>
  <cp:lastModifiedBy>VALENTINA CHKONIYA</cp:lastModifiedBy>
  <cp:revision>251</cp:revision>
  <dcterms:created xsi:type="dcterms:W3CDTF">2018-06-02T13:10:58Z</dcterms:created>
  <dcterms:modified xsi:type="dcterms:W3CDTF">2026-03-26T08:32:17Z</dcterms:modified>
</cp:coreProperties>
</file>